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31"/>
  </p:notesMasterIdLst>
  <p:sldIdLst>
    <p:sldId id="257" r:id="rId2"/>
    <p:sldId id="261" r:id="rId3"/>
    <p:sldId id="256" r:id="rId4"/>
    <p:sldId id="258" r:id="rId5"/>
    <p:sldId id="260" r:id="rId6"/>
    <p:sldId id="263" r:id="rId7"/>
    <p:sldId id="297" r:id="rId8"/>
    <p:sldId id="296" r:id="rId9"/>
    <p:sldId id="269" r:id="rId10"/>
    <p:sldId id="264" r:id="rId11"/>
    <p:sldId id="298" r:id="rId12"/>
    <p:sldId id="299" r:id="rId13"/>
    <p:sldId id="275" r:id="rId14"/>
    <p:sldId id="266" r:id="rId15"/>
    <p:sldId id="268" r:id="rId16"/>
    <p:sldId id="300" r:id="rId17"/>
    <p:sldId id="301" r:id="rId18"/>
    <p:sldId id="276" r:id="rId19"/>
    <p:sldId id="302" r:id="rId20"/>
    <p:sldId id="303" r:id="rId21"/>
    <p:sldId id="262" r:id="rId22"/>
    <p:sldId id="267" r:id="rId23"/>
    <p:sldId id="271" r:id="rId24"/>
    <p:sldId id="304" r:id="rId25"/>
    <p:sldId id="305" r:id="rId26"/>
    <p:sldId id="295" r:id="rId27"/>
    <p:sldId id="265" r:id="rId28"/>
    <p:sldId id="273" r:id="rId29"/>
    <p:sldId id="274"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727F67-35CE-4DBA-9F52-2F2ACCA71FB9}">
  <a:tblStyle styleId="{33727F67-35CE-4DBA-9F52-2F2ACCA71F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6A54950-9341-40DD-A308-2E20B444E50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1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775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923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0"/>
        <p:cNvGrpSpPr/>
        <p:nvPr/>
      </p:nvGrpSpPr>
      <p:grpSpPr>
        <a:xfrm>
          <a:off x="0" y="0"/>
          <a:ext cx="0" cy="0"/>
          <a:chOff x="0" y="0"/>
          <a:chExt cx="0" cy="0"/>
        </a:xfrm>
      </p:grpSpPr>
      <p:sp>
        <p:nvSpPr>
          <p:cNvPr id="2591" name="Google Shape;259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2" name="Google Shape;259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8"/>
        <p:cNvGrpSpPr/>
        <p:nvPr/>
      </p:nvGrpSpPr>
      <p:grpSpPr>
        <a:xfrm>
          <a:off x="0" y="0"/>
          <a:ext cx="0" cy="0"/>
          <a:chOff x="0" y="0"/>
          <a:chExt cx="0" cy="0"/>
        </a:xfrm>
      </p:grpSpPr>
      <p:sp>
        <p:nvSpPr>
          <p:cNvPr id="2229" name="Google Shape;2229;g1946dd2e48b_0_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0" name="Google Shape;2230;g1946dd2e48b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446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0777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105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6" name="Google Shape;183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259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9616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122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086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1947c652237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1" name="Google Shape;2021;g1947c652237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0" name="Google Shape;2510;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g1946dd2e48b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8" name="Google Shape;2578;g1946dd2e48b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7" name="Google Shape;19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7" name="Google Shape;19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57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7" name="Google Shape;19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1082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g1947c652237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7" name="Google Shape;2247;g1947c65223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147811" flipH="1">
            <a:off x="6234397" y="1950834"/>
            <a:ext cx="4252412" cy="4496428"/>
          </a:xfrm>
          <a:custGeom>
            <a:avLst/>
            <a:gdLst/>
            <a:ahLst/>
            <a:cxnLst/>
            <a:rect l="l" t="t" r="r" b="b"/>
            <a:pathLst>
              <a:path w="14743" h="15589" extrusionOk="0">
                <a:moveTo>
                  <a:pt x="6044" y="0"/>
                </a:moveTo>
                <a:lnTo>
                  <a:pt x="5466" y="39"/>
                </a:lnTo>
                <a:lnTo>
                  <a:pt x="4889" y="116"/>
                </a:lnTo>
                <a:lnTo>
                  <a:pt x="4312" y="270"/>
                </a:lnTo>
                <a:lnTo>
                  <a:pt x="3734" y="462"/>
                </a:lnTo>
                <a:lnTo>
                  <a:pt x="3350" y="616"/>
                </a:lnTo>
                <a:lnTo>
                  <a:pt x="2965" y="847"/>
                </a:lnTo>
                <a:lnTo>
                  <a:pt x="2618" y="1116"/>
                </a:lnTo>
                <a:lnTo>
                  <a:pt x="2272" y="1463"/>
                </a:lnTo>
                <a:lnTo>
                  <a:pt x="2002" y="1848"/>
                </a:lnTo>
                <a:lnTo>
                  <a:pt x="1694" y="2233"/>
                </a:lnTo>
                <a:lnTo>
                  <a:pt x="1425" y="2733"/>
                </a:lnTo>
                <a:lnTo>
                  <a:pt x="1156" y="3233"/>
                </a:lnTo>
                <a:lnTo>
                  <a:pt x="886" y="3811"/>
                </a:lnTo>
                <a:lnTo>
                  <a:pt x="617" y="4426"/>
                </a:lnTo>
                <a:lnTo>
                  <a:pt x="386" y="5081"/>
                </a:lnTo>
                <a:lnTo>
                  <a:pt x="232" y="5774"/>
                </a:lnTo>
                <a:lnTo>
                  <a:pt x="78" y="6466"/>
                </a:lnTo>
                <a:lnTo>
                  <a:pt x="1" y="7236"/>
                </a:lnTo>
                <a:lnTo>
                  <a:pt x="1" y="8006"/>
                </a:lnTo>
                <a:lnTo>
                  <a:pt x="39" y="8776"/>
                </a:lnTo>
                <a:lnTo>
                  <a:pt x="193" y="9584"/>
                </a:lnTo>
                <a:lnTo>
                  <a:pt x="386" y="10392"/>
                </a:lnTo>
                <a:lnTo>
                  <a:pt x="540" y="10777"/>
                </a:lnTo>
                <a:lnTo>
                  <a:pt x="732" y="11201"/>
                </a:lnTo>
                <a:lnTo>
                  <a:pt x="925" y="11586"/>
                </a:lnTo>
                <a:lnTo>
                  <a:pt x="1156" y="12009"/>
                </a:lnTo>
                <a:lnTo>
                  <a:pt x="1464" y="12509"/>
                </a:lnTo>
                <a:lnTo>
                  <a:pt x="1810" y="12971"/>
                </a:lnTo>
                <a:lnTo>
                  <a:pt x="2233" y="13395"/>
                </a:lnTo>
                <a:lnTo>
                  <a:pt x="2618" y="13780"/>
                </a:lnTo>
                <a:lnTo>
                  <a:pt x="3080" y="14126"/>
                </a:lnTo>
                <a:lnTo>
                  <a:pt x="3542" y="14434"/>
                </a:lnTo>
                <a:lnTo>
                  <a:pt x="4004" y="14703"/>
                </a:lnTo>
                <a:lnTo>
                  <a:pt x="4504" y="14934"/>
                </a:lnTo>
                <a:lnTo>
                  <a:pt x="5005" y="15165"/>
                </a:lnTo>
                <a:lnTo>
                  <a:pt x="5505" y="15319"/>
                </a:lnTo>
                <a:lnTo>
                  <a:pt x="6044" y="15435"/>
                </a:lnTo>
                <a:lnTo>
                  <a:pt x="6583" y="15512"/>
                </a:lnTo>
                <a:lnTo>
                  <a:pt x="7122" y="15589"/>
                </a:lnTo>
                <a:lnTo>
                  <a:pt x="8199" y="15589"/>
                </a:lnTo>
                <a:lnTo>
                  <a:pt x="8738" y="15512"/>
                </a:lnTo>
                <a:lnTo>
                  <a:pt x="9238" y="15435"/>
                </a:lnTo>
                <a:lnTo>
                  <a:pt x="9777" y="15319"/>
                </a:lnTo>
                <a:lnTo>
                  <a:pt x="10278" y="15165"/>
                </a:lnTo>
                <a:lnTo>
                  <a:pt x="10778" y="15011"/>
                </a:lnTo>
                <a:lnTo>
                  <a:pt x="11240" y="14780"/>
                </a:lnTo>
                <a:lnTo>
                  <a:pt x="11702" y="14549"/>
                </a:lnTo>
                <a:lnTo>
                  <a:pt x="12125" y="14280"/>
                </a:lnTo>
                <a:lnTo>
                  <a:pt x="12549" y="13972"/>
                </a:lnTo>
                <a:lnTo>
                  <a:pt x="12934" y="13626"/>
                </a:lnTo>
                <a:lnTo>
                  <a:pt x="13280" y="13279"/>
                </a:lnTo>
                <a:lnTo>
                  <a:pt x="13626" y="12856"/>
                </a:lnTo>
                <a:lnTo>
                  <a:pt x="13934" y="12432"/>
                </a:lnTo>
                <a:lnTo>
                  <a:pt x="14165" y="12009"/>
                </a:lnTo>
                <a:lnTo>
                  <a:pt x="14396" y="11509"/>
                </a:lnTo>
                <a:lnTo>
                  <a:pt x="14589" y="11008"/>
                </a:lnTo>
                <a:lnTo>
                  <a:pt x="14704" y="10469"/>
                </a:lnTo>
                <a:lnTo>
                  <a:pt x="14743" y="10161"/>
                </a:lnTo>
                <a:lnTo>
                  <a:pt x="14704" y="9854"/>
                </a:lnTo>
                <a:lnTo>
                  <a:pt x="14589" y="9276"/>
                </a:lnTo>
                <a:lnTo>
                  <a:pt x="14512" y="8930"/>
                </a:lnTo>
                <a:lnTo>
                  <a:pt x="14396" y="8583"/>
                </a:lnTo>
                <a:lnTo>
                  <a:pt x="14204" y="8275"/>
                </a:lnTo>
                <a:lnTo>
                  <a:pt x="14011" y="7968"/>
                </a:lnTo>
                <a:lnTo>
                  <a:pt x="13819" y="7698"/>
                </a:lnTo>
                <a:lnTo>
                  <a:pt x="13588" y="7467"/>
                </a:lnTo>
                <a:lnTo>
                  <a:pt x="13318" y="7275"/>
                </a:lnTo>
                <a:lnTo>
                  <a:pt x="13049" y="7082"/>
                </a:lnTo>
                <a:lnTo>
                  <a:pt x="12510" y="6736"/>
                </a:lnTo>
                <a:lnTo>
                  <a:pt x="11971" y="6428"/>
                </a:lnTo>
                <a:lnTo>
                  <a:pt x="11509" y="6082"/>
                </a:lnTo>
                <a:lnTo>
                  <a:pt x="11278" y="5928"/>
                </a:lnTo>
                <a:lnTo>
                  <a:pt x="11086" y="5697"/>
                </a:lnTo>
                <a:lnTo>
                  <a:pt x="10894" y="5466"/>
                </a:lnTo>
                <a:lnTo>
                  <a:pt x="10701" y="5235"/>
                </a:lnTo>
                <a:lnTo>
                  <a:pt x="10586" y="4965"/>
                </a:lnTo>
                <a:lnTo>
                  <a:pt x="10470" y="4657"/>
                </a:lnTo>
                <a:lnTo>
                  <a:pt x="10316" y="4042"/>
                </a:lnTo>
                <a:lnTo>
                  <a:pt x="10162" y="3426"/>
                </a:lnTo>
                <a:lnTo>
                  <a:pt x="10047" y="2810"/>
                </a:lnTo>
                <a:lnTo>
                  <a:pt x="9854" y="2233"/>
                </a:lnTo>
                <a:lnTo>
                  <a:pt x="9739" y="1925"/>
                </a:lnTo>
                <a:lnTo>
                  <a:pt x="9623" y="1655"/>
                </a:lnTo>
                <a:lnTo>
                  <a:pt x="9431" y="1386"/>
                </a:lnTo>
                <a:lnTo>
                  <a:pt x="9238" y="1155"/>
                </a:lnTo>
                <a:lnTo>
                  <a:pt x="9008" y="924"/>
                </a:lnTo>
                <a:lnTo>
                  <a:pt x="8777" y="731"/>
                </a:lnTo>
                <a:lnTo>
                  <a:pt x="8507" y="577"/>
                </a:lnTo>
                <a:lnTo>
                  <a:pt x="8238" y="424"/>
                </a:lnTo>
                <a:lnTo>
                  <a:pt x="7699" y="231"/>
                </a:lnTo>
                <a:lnTo>
                  <a:pt x="7160" y="116"/>
                </a:lnTo>
                <a:lnTo>
                  <a:pt x="6583" y="39"/>
                </a:lnTo>
                <a:lnTo>
                  <a:pt x="6044" y="0"/>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680250" y="1378200"/>
            <a:ext cx="216550" cy="20787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879775" y="4704300"/>
            <a:ext cx="216550" cy="20787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411641">
            <a:off x="160553" y="1921462"/>
            <a:ext cx="216557" cy="207882"/>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84377">
            <a:off x="1143444" y="4743303"/>
            <a:ext cx="216548"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86200" y="4704300"/>
            <a:ext cx="216550" cy="20787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832503">
            <a:off x="160559" y="3963356"/>
            <a:ext cx="216545" cy="207870"/>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880347">
            <a:off x="8641998" y="4923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8429275" y="4524778"/>
            <a:ext cx="512074" cy="566928"/>
            <a:chOff x="8429275" y="4524778"/>
            <a:chExt cx="512074" cy="566928"/>
          </a:xfrm>
        </p:grpSpPr>
        <p:sp>
          <p:nvSpPr>
            <p:cNvPr id="18" name="Google Shape;18;p2"/>
            <p:cNvSpPr/>
            <p:nvPr/>
          </p:nvSpPr>
          <p:spPr>
            <a:xfrm>
              <a:off x="8429275" y="4524778"/>
              <a:ext cx="512074" cy="566928"/>
            </a:xfrm>
            <a:custGeom>
              <a:avLst/>
              <a:gdLst/>
              <a:ahLst/>
              <a:cxnLst/>
              <a:rect l="l" t="t" r="r" b="b"/>
              <a:pathLst>
                <a:path w="15744" h="17514" extrusionOk="0">
                  <a:moveTo>
                    <a:pt x="15551" y="1"/>
                  </a:moveTo>
                  <a:lnTo>
                    <a:pt x="15435" y="39"/>
                  </a:lnTo>
                  <a:lnTo>
                    <a:pt x="15166" y="155"/>
                  </a:lnTo>
                  <a:lnTo>
                    <a:pt x="14819" y="347"/>
                  </a:lnTo>
                  <a:lnTo>
                    <a:pt x="14358" y="616"/>
                  </a:lnTo>
                  <a:lnTo>
                    <a:pt x="14204" y="693"/>
                  </a:lnTo>
                  <a:lnTo>
                    <a:pt x="14011" y="809"/>
                  </a:lnTo>
                  <a:lnTo>
                    <a:pt x="13049" y="1386"/>
                  </a:lnTo>
                  <a:lnTo>
                    <a:pt x="11355" y="2541"/>
                  </a:lnTo>
                  <a:lnTo>
                    <a:pt x="10547" y="3041"/>
                  </a:lnTo>
                  <a:lnTo>
                    <a:pt x="1348" y="13588"/>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925" y="17360"/>
                  </a:lnTo>
                  <a:lnTo>
                    <a:pt x="1001" y="17437"/>
                  </a:lnTo>
                  <a:lnTo>
                    <a:pt x="1194" y="17475"/>
                  </a:lnTo>
                  <a:lnTo>
                    <a:pt x="1309" y="17513"/>
                  </a:lnTo>
                  <a:lnTo>
                    <a:pt x="1617" y="17513"/>
                  </a:lnTo>
                  <a:lnTo>
                    <a:pt x="1771" y="17475"/>
                  </a:lnTo>
                  <a:lnTo>
                    <a:pt x="1964" y="17398"/>
                  </a:lnTo>
                  <a:lnTo>
                    <a:pt x="2156" y="17321"/>
                  </a:lnTo>
                  <a:lnTo>
                    <a:pt x="2349" y="17206"/>
                  </a:lnTo>
                  <a:lnTo>
                    <a:pt x="2387" y="17167"/>
                  </a:lnTo>
                  <a:lnTo>
                    <a:pt x="2464" y="17129"/>
                  </a:lnTo>
                  <a:lnTo>
                    <a:pt x="2541" y="17052"/>
                  </a:lnTo>
                  <a:lnTo>
                    <a:pt x="2657" y="16975"/>
                  </a:lnTo>
                  <a:lnTo>
                    <a:pt x="2734" y="16898"/>
                  </a:lnTo>
                  <a:lnTo>
                    <a:pt x="2926" y="16705"/>
                  </a:lnTo>
                  <a:lnTo>
                    <a:pt x="3080" y="16551"/>
                  </a:lnTo>
                  <a:lnTo>
                    <a:pt x="3118" y="16474"/>
                  </a:lnTo>
                  <a:lnTo>
                    <a:pt x="3773" y="15781"/>
                  </a:lnTo>
                  <a:lnTo>
                    <a:pt x="13241" y="5543"/>
                  </a:lnTo>
                  <a:lnTo>
                    <a:pt x="13203" y="5543"/>
                  </a:lnTo>
                  <a:lnTo>
                    <a:pt x="13434" y="5312"/>
                  </a:lnTo>
                  <a:lnTo>
                    <a:pt x="13857" y="4542"/>
                  </a:lnTo>
                  <a:lnTo>
                    <a:pt x="14704" y="2810"/>
                  </a:lnTo>
                  <a:lnTo>
                    <a:pt x="15127" y="1887"/>
                  </a:lnTo>
                  <a:lnTo>
                    <a:pt x="15166" y="1810"/>
                  </a:lnTo>
                  <a:lnTo>
                    <a:pt x="15435" y="1194"/>
                  </a:lnTo>
                  <a:lnTo>
                    <a:pt x="15628" y="655"/>
                  </a:lnTo>
                  <a:lnTo>
                    <a:pt x="15743" y="270"/>
                  </a:lnTo>
                  <a:lnTo>
                    <a:pt x="15743" y="155"/>
                  </a:lnTo>
                  <a:lnTo>
                    <a:pt x="15743" y="116"/>
                  </a:lnTo>
                  <a:lnTo>
                    <a:pt x="15743" y="39"/>
                  </a:lnTo>
                  <a:lnTo>
                    <a:pt x="1570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430776" y="4525099"/>
              <a:ext cx="509079" cy="566278"/>
              <a:chOff x="441045" y="2414403"/>
              <a:chExt cx="675260" cy="751132"/>
            </a:xfrm>
          </p:grpSpPr>
          <p:sp>
            <p:nvSpPr>
              <p:cNvPr id="20" name="Google Shape;20;p2"/>
              <p:cNvSpPr/>
              <p:nvPr/>
            </p:nvSpPr>
            <p:spPr>
              <a:xfrm>
                <a:off x="441045" y="2414403"/>
                <a:ext cx="675260" cy="751132"/>
              </a:xfrm>
              <a:custGeom>
                <a:avLst/>
                <a:gdLst/>
                <a:ahLst/>
                <a:cxnLst/>
                <a:rect l="l" t="t" r="r" b="b"/>
                <a:pathLst>
                  <a:path w="15744" h="17514" extrusionOk="0">
                    <a:moveTo>
                      <a:pt x="15628" y="1"/>
                    </a:moveTo>
                    <a:lnTo>
                      <a:pt x="15435" y="39"/>
                    </a:lnTo>
                    <a:lnTo>
                      <a:pt x="15166" y="155"/>
                    </a:lnTo>
                    <a:lnTo>
                      <a:pt x="14819" y="347"/>
                    </a:lnTo>
                    <a:lnTo>
                      <a:pt x="14011" y="809"/>
                    </a:lnTo>
                    <a:lnTo>
                      <a:pt x="13049" y="1386"/>
                    </a:lnTo>
                    <a:lnTo>
                      <a:pt x="11355" y="2541"/>
                    </a:lnTo>
                    <a:lnTo>
                      <a:pt x="10547" y="3041"/>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857" y="4542"/>
                    </a:lnTo>
                    <a:lnTo>
                      <a:pt x="14704" y="2810"/>
                    </a:lnTo>
                    <a:lnTo>
                      <a:pt x="15127" y="1887"/>
                    </a:lnTo>
                    <a:lnTo>
                      <a:pt x="15474" y="1040"/>
                    </a:lnTo>
                    <a:lnTo>
                      <a:pt x="15705" y="385"/>
                    </a:lnTo>
                    <a:lnTo>
                      <a:pt x="15743" y="155"/>
                    </a:lnTo>
                    <a:lnTo>
                      <a:pt x="15743" y="39"/>
                    </a:lnTo>
                    <a:lnTo>
                      <a:pt x="15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41045" y="2414403"/>
                <a:ext cx="675260" cy="751132"/>
              </a:xfrm>
              <a:custGeom>
                <a:avLst/>
                <a:gdLst/>
                <a:ahLst/>
                <a:cxnLst/>
                <a:rect l="l" t="t" r="r" b="b"/>
                <a:pathLst>
                  <a:path w="15744" h="17514" fill="none" extrusionOk="0">
                    <a:moveTo>
                      <a:pt x="10547" y="3041"/>
                    </a:moveTo>
                    <a:lnTo>
                      <a:pt x="386" y="14704"/>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434" y="5312"/>
                    </a:lnTo>
                    <a:lnTo>
                      <a:pt x="13857" y="4542"/>
                    </a:lnTo>
                    <a:lnTo>
                      <a:pt x="14704" y="2810"/>
                    </a:lnTo>
                    <a:lnTo>
                      <a:pt x="15127" y="1887"/>
                    </a:lnTo>
                    <a:lnTo>
                      <a:pt x="15474" y="1040"/>
                    </a:lnTo>
                    <a:lnTo>
                      <a:pt x="15705" y="385"/>
                    </a:lnTo>
                    <a:lnTo>
                      <a:pt x="15743" y="155"/>
                    </a:lnTo>
                    <a:lnTo>
                      <a:pt x="15743" y="39"/>
                    </a:lnTo>
                    <a:lnTo>
                      <a:pt x="15743" y="39"/>
                    </a:lnTo>
                    <a:lnTo>
                      <a:pt x="15705" y="1"/>
                    </a:lnTo>
                    <a:lnTo>
                      <a:pt x="15628" y="1"/>
                    </a:lnTo>
                    <a:lnTo>
                      <a:pt x="15435" y="39"/>
                    </a:lnTo>
                    <a:lnTo>
                      <a:pt x="15166" y="155"/>
                    </a:lnTo>
                    <a:lnTo>
                      <a:pt x="14819" y="347"/>
                    </a:lnTo>
                    <a:lnTo>
                      <a:pt x="14011" y="809"/>
                    </a:lnTo>
                    <a:lnTo>
                      <a:pt x="13049" y="1386"/>
                    </a:lnTo>
                    <a:lnTo>
                      <a:pt x="11355" y="2541"/>
                    </a:lnTo>
                    <a:lnTo>
                      <a:pt x="10547" y="30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50212" y="2414403"/>
                <a:ext cx="66093" cy="77626"/>
              </a:xfrm>
              <a:custGeom>
                <a:avLst/>
                <a:gdLst/>
                <a:ahLst/>
                <a:cxnLst/>
                <a:rect l="l" t="t" r="r" b="b"/>
                <a:pathLst>
                  <a:path w="1541" h="1810" extrusionOk="0">
                    <a:moveTo>
                      <a:pt x="1386" y="1"/>
                    </a:moveTo>
                    <a:lnTo>
                      <a:pt x="1040" y="155"/>
                    </a:lnTo>
                    <a:lnTo>
                      <a:pt x="578" y="385"/>
                    </a:lnTo>
                    <a:lnTo>
                      <a:pt x="1" y="693"/>
                    </a:lnTo>
                    <a:lnTo>
                      <a:pt x="155" y="1001"/>
                    </a:lnTo>
                    <a:lnTo>
                      <a:pt x="308" y="1232"/>
                    </a:lnTo>
                    <a:lnTo>
                      <a:pt x="501" y="1463"/>
                    </a:lnTo>
                    <a:lnTo>
                      <a:pt x="732" y="1656"/>
                    </a:lnTo>
                    <a:lnTo>
                      <a:pt x="963" y="1810"/>
                    </a:lnTo>
                    <a:lnTo>
                      <a:pt x="1232" y="1194"/>
                    </a:lnTo>
                    <a:lnTo>
                      <a:pt x="1425" y="655"/>
                    </a:lnTo>
                    <a:lnTo>
                      <a:pt x="1540" y="270"/>
                    </a:lnTo>
                    <a:lnTo>
                      <a:pt x="1540" y="116"/>
                    </a:lnTo>
                    <a:lnTo>
                      <a:pt x="1540" y="39"/>
                    </a:lnTo>
                    <a:lnTo>
                      <a:pt x="1502"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1045" y="3031768"/>
                <a:ext cx="132101" cy="133766"/>
              </a:xfrm>
              <a:custGeom>
                <a:avLst/>
                <a:gdLst/>
                <a:ahLst/>
                <a:cxnLst/>
                <a:rect l="l" t="t" r="r" b="b"/>
                <a:pathLst>
                  <a:path w="3080" h="3119" extrusionOk="0">
                    <a:moveTo>
                      <a:pt x="655" y="1"/>
                    </a:moveTo>
                    <a:lnTo>
                      <a:pt x="386" y="309"/>
                    </a:lnTo>
                    <a:lnTo>
                      <a:pt x="232" y="578"/>
                    </a:lnTo>
                    <a:lnTo>
                      <a:pt x="116" y="848"/>
                    </a:lnTo>
                    <a:lnTo>
                      <a:pt x="39" y="1156"/>
                    </a:lnTo>
                    <a:lnTo>
                      <a:pt x="1" y="1579"/>
                    </a:lnTo>
                    <a:lnTo>
                      <a:pt x="1" y="1771"/>
                    </a:lnTo>
                    <a:lnTo>
                      <a:pt x="39" y="1964"/>
                    </a:lnTo>
                    <a:lnTo>
                      <a:pt x="116" y="2195"/>
                    </a:lnTo>
                    <a:lnTo>
                      <a:pt x="232" y="2387"/>
                    </a:lnTo>
                    <a:lnTo>
                      <a:pt x="386" y="2580"/>
                    </a:lnTo>
                    <a:lnTo>
                      <a:pt x="617" y="2772"/>
                    </a:lnTo>
                    <a:lnTo>
                      <a:pt x="809" y="2926"/>
                    </a:lnTo>
                    <a:lnTo>
                      <a:pt x="1001" y="3042"/>
                    </a:lnTo>
                    <a:lnTo>
                      <a:pt x="1194" y="3080"/>
                    </a:lnTo>
                    <a:lnTo>
                      <a:pt x="1425" y="3118"/>
                    </a:lnTo>
                    <a:lnTo>
                      <a:pt x="1617" y="3118"/>
                    </a:lnTo>
                    <a:lnTo>
                      <a:pt x="1771" y="3080"/>
                    </a:lnTo>
                    <a:lnTo>
                      <a:pt x="2156" y="2926"/>
                    </a:lnTo>
                    <a:lnTo>
                      <a:pt x="2464" y="2734"/>
                    </a:lnTo>
                    <a:lnTo>
                      <a:pt x="2734" y="2503"/>
                    </a:lnTo>
                    <a:lnTo>
                      <a:pt x="3080" y="2156"/>
                    </a:lnTo>
                    <a:lnTo>
                      <a:pt x="2426" y="1771"/>
                    </a:lnTo>
                    <a:lnTo>
                      <a:pt x="1848" y="1309"/>
                    </a:lnTo>
                    <a:lnTo>
                      <a:pt x="1540" y="1002"/>
                    </a:lnTo>
                    <a:lnTo>
                      <a:pt x="1232" y="694"/>
                    </a:lnTo>
                    <a:lnTo>
                      <a:pt x="925" y="347"/>
                    </a:lnTo>
                    <a:lnTo>
                      <a:pt x="6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98818" y="2543151"/>
                <a:ext cx="510177" cy="548102"/>
              </a:xfrm>
              <a:custGeom>
                <a:avLst/>
                <a:gdLst/>
                <a:ahLst/>
                <a:cxnLst/>
                <a:rect l="l" t="t" r="r" b="b"/>
                <a:pathLst>
                  <a:path w="11895" h="12780" extrusionOk="0">
                    <a:moveTo>
                      <a:pt x="9277" y="1"/>
                    </a:moveTo>
                    <a:lnTo>
                      <a:pt x="9200" y="39"/>
                    </a:lnTo>
                    <a:lnTo>
                      <a:pt x="1" y="10586"/>
                    </a:lnTo>
                    <a:lnTo>
                      <a:pt x="501" y="11201"/>
                    </a:lnTo>
                    <a:lnTo>
                      <a:pt x="809" y="11548"/>
                    </a:lnTo>
                    <a:lnTo>
                      <a:pt x="1156" y="11894"/>
                    </a:lnTo>
                    <a:lnTo>
                      <a:pt x="1541" y="12202"/>
                    </a:lnTo>
                    <a:lnTo>
                      <a:pt x="1925" y="12472"/>
                    </a:lnTo>
                    <a:lnTo>
                      <a:pt x="2426" y="12779"/>
                    </a:lnTo>
                    <a:lnTo>
                      <a:pt x="11894" y="2541"/>
                    </a:lnTo>
                    <a:lnTo>
                      <a:pt x="11625" y="2541"/>
                    </a:lnTo>
                    <a:lnTo>
                      <a:pt x="11394" y="2464"/>
                    </a:lnTo>
                    <a:lnTo>
                      <a:pt x="11317" y="2426"/>
                    </a:lnTo>
                    <a:lnTo>
                      <a:pt x="11240" y="2349"/>
                    </a:lnTo>
                    <a:lnTo>
                      <a:pt x="11163" y="2195"/>
                    </a:lnTo>
                    <a:lnTo>
                      <a:pt x="11163" y="2002"/>
                    </a:lnTo>
                    <a:lnTo>
                      <a:pt x="11202" y="1810"/>
                    </a:lnTo>
                    <a:lnTo>
                      <a:pt x="11009" y="1925"/>
                    </a:lnTo>
                    <a:lnTo>
                      <a:pt x="10778" y="2041"/>
                    </a:lnTo>
                    <a:lnTo>
                      <a:pt x="10586" y="2118"/>
                    </a:lnTo>
                    <a:lnTo>
                      <a:pt x="10355" y="2118"/>
                    </a:lnTo>
                    <a:lnTo>
                      <a:pt x="10124" y="2041"/>
                    </a:lnTo>
                    <a:lnTo>
                      <a:pt x="10047" y="2002"/>
                    </a:lnTo>
                    <a:lnTo>
                      <a:pt x="9970" y="1925"/>
                    </a:lnTo>
                    <a:lnTo>
                      <a:pt x="9893" y="1771"/>
                    </a:lnTo>
                    <a:lnTo>
                      <a:pt x="9854" y="1617"/>
                    </a:lnTo>
                    <a:lnTo>
                      <a:pt x="9893" y="1425"/>
                    </a:lnTo>
                    <a:lnTo>
                      <a:pt x="9970" y="1271"/>
                    </a:lnTo>
                    <a:lnTo>
                      <a:pt x="9970" y="1271"/>
                    </a:lnTo>
                    <a:lnTo>
                      <a:pt x="9854" y="1348"/>
                    </a:lnTo>
                    <a:lnTo>
                      <a:pt x="9623" y="1348"/>
                    </a:lnTo>
                    <a:lnTo>
                      <a:pt x="9546" y="1309"/>
                    </a:lnTo>
                    <a:lnTo>
                      <a:pt x="9354" y="1194"/>
                    </a:lnTo>
                    <a:lnTo>
                      <a:pt x="9239" y="1040"/>
                    </a:lnTo>
                    <a:lnTo>
                      <a:pt x="9162" y="848"/>
                    </a:lnTo>
                    <a:lnTo>
                      <a:pt x="9162" y="655"/>
                    </a:lnTo>
                    <a:lnTo>
                      <a:pt x="9162" y="424"/>
                    </a:lnTo>
                    <a:lnTo>
                      <a:pt x="9200" y="193"/>
                    </a:lnTo>
                    <a:lnTo>
                      <a:pt x="92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98818" y="2543151"/>
                <a:ext cx="510177" cy="548102"/>
              </a:xfrm>
              <a:custGeom>
                <a:avLst/>
                <a:gdLst/>
                <a:ahLst/>
                <a:cxnLst/>
                <a:rect l="l" t="t" r="r" b="b"/>
                <a:pathLst>
                  <a:path w="11895" h="12780" fill="none" extrusionOk="0">
                    <a:moveTo>
                      <a:pt x="501" y="11201"/>
                    </a:moveTo>
                    <a:lnTo>
                      <a:pt x="501" y="11201"/>
                    </a:lnTo>
                    <a:lnTo>
                      <a:pt x="809" y="11548"/>
                    </a:lnTo>
                    <a:lnTo>
                      <a:pt x="1156" y="11894"/>
                    </a:lnTo>
                    <a:lnTo>
                      <a:pt x="1541" y="12202"/>
                    </a:lnTo>
                    <a:lnTo>
                      <a:pt x="1925" y="12472"/>
                    </a:lnTo>
                    <a:lnTo>
                      <a:pt x="1925" y="12472"/>
                    </a:lnTo>
                    <a:lnTo>
                      <a:pt x="2426" y="12779"/>
                    </a:lnTo>
                    <a:lnTo>
                      <a:pt x="11894" y="2541"/>
                    </a:lnTo>
                    <a:lnTo>
                      <a:pt x="11894" y="2541"/>
                    </a:lnTo>
                    <a:lnTo>
                      <a:pt x="11625" y="2541"/>
                    </a:lnTo>
                    <a:lnTo>
                      <a:pt x="11394" y="2464"/>
                    </a:lnTo>
                    <a:lnTo>
                      <a:pt x="11394" y="2464"/>
                    </a:lnTo>
                    <a:lnTo>
                      <a:pt x="11317" y="2426"/>
                    </a:lnTo>
                    <a:lnTo>
                      <a:pt x="11240" y="2349"/>
                    </a:lnTo>
                    <a:lnTo>
                      <a:pt x="11163" y="2195"/>
                    </a:lnTo>
                    <a:lnTo>
                      <a:pt x="11163" y="2002"/>
                    </a:lnTo>
                    <a:lnTo>
                      <a:pt x="11202" y="1810"/>
                    </a:lnTo>
                    <a:lnTo>
                      <a:pt x="11202" y="1810"/>
                    </a:lnTo>
                    <a:lnTo>
                      <a:pt x="11009" y="1925"/>
                    </a:lnTo>
                    <a:lnTo>
                      <a:pt x="10778" y="2041"/>
                    </a:lnTo>
                    <a:lnTo>
                      <a:pt x="10778" y="2041"/>
                    </a:lnTo>
                    <a:lnTo>
                      <a:pt x="10586" y="2118"/>
                    </a:lnTo>
                    <a:lnTo>
                      <a:pt x="10355" y="2118"/>
                    </a:lnTo>
                    <a:lnTo>
                      <a:pt x="10124" y="2041"/>
                    </a:lnTo>
                    <a:lnTo>
                      <a:pt x="10047" y="2002"/>
                    </a:lnTo>
                    <a:lnTo>
                      <a:pt x="9970" y="1925"/>
                    </a:lnTo>
                    <a:lnTo>
                      <a:pt x="9970" y="1925"/>
                    </a:lnTo>
                    <a:lnTo>
                      <a:pt x="9893" y="1771"/>
                    </a:lnTo>
                    <a:lnTo>
                      <a:pt x="9854" y="1617"/>
                    </a:lnTo>
                    <a:lnTo>
                      <a:pt x="9893" y="1425"/>
                    </a:lnTo>
                    <a:lnTo>
                      <a:pt x="9970" y="1271"/>
                    </a:lnTo>
                    <a:lnTo>
                      <a:pt x="9970" y="1271"/>
                    </a:lnTo>
                    <a:lnTo>
                      <a:pt x="9854" y="1348"/>
                    </a:lnTo>
                    <a:lnTo>
                      <a:pt x="9739" y="1348"/>
                    </a:lnTo>
                    <a:lnTo>
                      <a:pt x="9739" y="1348"/>
                    </a:lnTo>
                    <a:lnTo>
                      <a:pt x="9623" y="1348"/>
                    </a:lnTo>
                    <a:lnTo>
                      <a:pt x="9546" y="1309"/>
                    </a:lnTo>
                    <a:lnTo>
                      <a:pt x="9354" y="1194"/>
                    </a:lnTo>
                    <a:lnTo>
                      <a:pt x="9239" y="1040"/>
                    </a:lnTo>
                    <a:lnTo>
                      <a:pt x="9162" y="848"/>
                    </a:lnTo>
                    <a:lnTo>
                      <a:pt x="9162" y="848"/>
                    </a:lnTo>
                    <a:lnTo>
                      <a:pt x="9162" y="655"/>
                    </a:lnTo>
                    <a:lnTo>
                      <a:pt x="9162" y="424"/>
                    </a:lnTo>
                    <a:lnTo>
                      <a:pt x="9200" y="193"/>
                    </a:lnTo>
                    <a:lnTo>
                      <a:pt x="9277" y="1"/>
                    </a:lnTo>
                    <a:lnTo>
                      <a:pt x="9277" y="1"/>
                    </a:lnTo>
                    <a:lnTo>
                      <a:pt x="9200" y="39"/>
                    </a:lnTo>
                    <a:lnTo>
                      <a:pt x="1" y="10586"/>
                    </a:lnTo>
                    <a:lnTo>
                      <a:pt x="1" y="10586"/>
                    </a:lnTo>
                    <a:lnTo>
                      <a:pt x="501" y="11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41751" y="2600920"/>
                <a:ext cx="383051" cy="440798"/>
              </a:xfrm>
              <a:custGeom>
                <a:avLst/>
                <a:gdLst/>
                <a:ahLst/>
                <a:cxnLst/>
                <a:rect l="l" t="t" r="r" b="b"/>
                <a:pathLst>
                  <a:path w="8931" h="10278" extrusionOk="0">
                    <a:moveTo>
                      <a:pt x="8892" y="1"/>
                    </a:moveTo>
                    <a:lnTo>
                      <a:pt x="8391" y="463"/>
                    </a:lnTo>
                    <a:lnTo>
                      <a:pt x="7930" y="963"/>
                    </a:lnTo>
                    <a:lnTo>
                      <a:pt x="7044" y="1925"/>
                    </a:lnTo>
                    <a:lnTo>
                      <a:pt x="5235" y="3888"/>
                    </a:lnTo>
                    <a:lnTo>
                      <a:pt x="3503" y="5890"/>
                    </a:lnTo>
                    <a:lnTo>
                      <a:pt x="1810" y="7930"/>
                    </a:lnTo>
                    <a:lnTo>
                      <a:pt x="1" y="10239"/>
                    </a:lnTo>
                    <a:lnTo>
                      <a:pt x="1" y="10278"/>
                    </a:lnTo>
                    <a:lnTo>
                      <a:pt x="78" y="10278"/>
                    </a:lnTo>
                    <a:lnTo>
                      <a:pt x="1733" y="8199"/>
                    </a:lnTo>
                    <a:lnTo>
                      <a:pt x="3388" y="6159"/>
                    </a:lnTo>
                    <a:lnTo>
                      <a:pt x="5120" y="4158"/>
                    </a:lnTo>
                    <a:lnTo>
                      <a:pt x="6890" y="2195"/>
                    </a:lnTo>
                    <a:lnTo>
                      <a:pt x="7891" y="1117"/>
                    </a:lnTo>
                    <a:lnTo>
                      <a:pt x="8430" y="578"/>
                    </a:lnTo>
                    <a:lnTo>
                      <a:pt x="8930" y="39"/>
                    </a:lnTo>
                    <a:lnTo>
                      <a:pt x="893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8171" y="2632314"/>
                <a:ext cx="407798" cy="427588"/>
              </a:xfrm>
              <a:custGeom>
                <a:avLst/>
                <a:gdLst/>
                <a:ahLst/>
                <a:cxnLst/>
                <a:rect l="l" t="t" r="r" b="b"/>
                <a:pathLst>
                  <a:path w="9508" h="9970" extrusionOk="0">
                    <a:moveTo>
                      <a:pt x="9508" y="0"/>
                    </a:moveTo>
                    <a:lnTo>
                      <a:pt x="8507" y="924"/>
                    </a:lnTo>
                    <a:lnTo>
                      <a:pt x="7583" y="1886"/>
                    </a:lnTo>
                    <a:lnTo>
                      <a:pt x="5697" y="3811"/>
                    </a:lnTo>
                    <a:lnTo>
                      <a:pt x="3849" y="5735"/>
                    </a:lnTo>
                    <a:lnTo>
                      <a:pt x="2040" y="7660"/>
                    </a:lnTo>
                    <a:lnTo>
                      <a:pt x="0" y="9892"/>
                    </a:lnTo>
                    <a:lnTo>
                      <a:pt x="0" y="9931"/>
                    </a:lnTo>
                    <a:lnTo>
                      <a:pt x="39" y="9969"/>
                    </a:lnTo>
                    <a:lnTo>
                      <a:pt x="77" y="9969"/>
                    </a:lnTo>
                    <a:lnTo>
                      <a:pt x="1886" y="8006"/>
                    </a:lnTo>
                    <a:lnTo>
                      <a:pt x="3696" y="6043"/>
                    </a:lnTo>
                    <a:lnTo>
                      <a:pt x="5543" y="4080"/>
                    </a:lnTo>
                    <a:lnTo>
                      <a:pt x="7429" y="2156"/>
                    </a:lnTo>
                    <a:lnTo>
                      <a:pt x="8468" y="1116"/>
                    </a:lnTo>
                    <a:lnTo>
                      <a:pt x="9508"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Google Shape;28;p2"/>
          <p:cNvSpPr/>
          <p:nvPr/>
        </p:nvSpPr>
        <p:spPr>
          <a:xfrm rot="1880347">
            <a:off x="2212623" y="41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a:off x="8603725" y="2222875"/>
            <a:ext cx="566800" cy="674575"/>
            <a:chOff x="3518425" y="1005150"/>
            <a:chExt cx="566800" cy="674575"/>
          </a:xfrm>
        </p:grpSpPr>
        <p:sp>
          <p:nvSpPr>
            <p:cNvPr id="30" name="Google Shape;30;p2"/>
            <p:cNvSpPr/>
            <p:nvPr/>
          </p:nvSpPr>
          <p:spPr>
            <a:xfrm>
              <a:off x="3518425" y="1005150"/>
              <a:ext cx="566800" cy="674575"/>
            </a:xfrm>
            <a:custGeom>
              <a:avLst/>
              <a:gdLst/>
              <a:ahLst/>
              <a:cxnLst/>
              <a:rect l="l" t="t" r="r" b="b"/>
              <a:pathLst>
                <a:path w="22672" h="26983" extrusionOk="0">
                  <a:moveTo>
                    <a:pt x="5428" y="1"/>
                  </a:moveTo>
                  <a:lnTo>
                    <a:pt x="5004" y="732"/>
                  </a:lnTo>
                  <a:lnTo>
                    <a:pt x="4542" y="1579"/>
                  </a:lnTo>
                  <a:lnTo>
                    <a:pt x="4003" y="2695"/>
                  </a:lnTo>
                  <a:lnTo>
                    <a:pt x="3426" y="4004"/>
                  </a:lnTo>
                  <a:lnTo>
                    <a:pt x="2810" y="5466"/>
                  </a:lnTo>
                  <a:lnTo>
                    <a:pt x="2541" y="6275"/>
                  </a:lnTo>
                  <a:lnTo>
                    <a:pt x="2271" y="7083"/>
                  </a:lnTo>
                  <a:lnTo>
                    <a:pt x="2002" y="7891"/>
                  </a:lnTo>
                  <a:lnTo>
                    <a:pt x="1810" y="8738"/>
                  </a:lnTo>
                  <a:lnTo>
                    <a:pt x="1463" y="10085"/>
                  </a:lnTo>
                  <a:lnTo>
                    <a:pt x="1194" y="11394"/>
                  </a:lnTo>
                  <a:lnTo>
                    <a:pt x="963" y="12703"/>
                  </a:lnTo>
                  <a:lnTo>
                    <a:pt x="732" y="13934"/>
                  </a:lnTo>
                  <a:lnTo>
                    <a:pt x="424" y="16244"/>
                  </a:lnTo>
                  <a:lnTo>
                    <a:pt x="193" y="18322"/>
                  </a:lnTo>
                  <a:lnTo>
                    <a:pt x="78" y="20016"/>
                  </a:lnTo>
                  <a:lnTo>
                    <a:pt x="1" y="21324"/>
                  </a:lnTo>
                  <a:lnTo>
                    <a:pt x="1" y="22440"/>
                  </a:lnTo>
                  <a:lnTo>
                    <a:pt x="12818" y="26982"/>
                  </a:lnTo>
                  <a:lnTo>
                    <a:pt x="13010" y="26059"/>
                  </a:lnTo>
                  <a:lnTo>
                    <a:pt x="13280" y="24942"/>
                  </a:lnTo>
                  <a:lnTo>
                    <a:pt x="13703" y="23403"/>
                  </a:lnTo>
                  <a:lnTo>
                    <a:pt x="14319" y="21478"/>
                  </a:lnTo>
                  <a:lnTo>
                    <a:pt x="15089" y="19169"/>
                  </a:lnTo>
                  <a:lnTo>
                    <a:pt x="16089" y="16475"/>
                  </a:lnTo>
                  <a:lnTo>
                    <a:pt x="16667" y="15012"/>
                  </a:lnTo>
                  <a:lnTo>
                    <a:pt x="17321" y="13472"/>
                  </a:lnTo>
                  <a:lnTo>
                    <a:pt x="17744" y="12587"/>
                  </a:lnTo>
                  <a:lnTo>
                    <a:pt x="18168" y="11740"/>
                  </a:lnTo>
                  <a:lnTo>
                    <a:pt x="18591" y="10932"/>
                  </a:lnTo>
                  <a:lnTo>
                    <a:pt x="19053" y="10201"/>
                  </a:lnTo>
                  <a:lnTo>
                    <a:pt x="19515" y="9508"/>
                  </a:lnTo>
                  <a:lnTo>
                    <a:pt x="19938" y="8892"/>
                  </a:lnTo>
                  <a:lnTo>
                    <a:pt x="20785" y="7814"/>
                  </a:lnTo>
                  <a:lnTo>
                    <a:pt x="21516" y="6968"/>
                  </a:lnTo>
                  <a:lnTo>
                    <a:pt x="22132" y="6352"/>
                  </a:lnTo>
                  <a:lnTo>
                    <a:pt x="22671" y="5851"/>
                  </a:lnTo>
                  <a:lnTo>
                    <a:pt x="5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518425" y="1005150"/>
              <a:ext cx="566800" cy="674575"/>
            </a:xfrm>
            <a:custGeom>
              <a:avLst/>
              <a:gdLst/>
              <a:ahLst/>
              <a:cxnLst/>
              <a:rect l="l" t="t" r="r" b="b"/>
              <a:pathLst>
                <a:path w="22672" h="26983" fill="none" extrusionOk="0">
                  <a:moveTo>
                    <a:pt x="12818" y="26982"/>
                  </a:moveTo>
                  <a:lnTo>
                    <a:pt x="12818" y="26982"/>
                  </a:lnTo>
                  <a:lnTo>
                    <a:pt x="13010" y="26059"/>
                  </a:lnTo>
                  <a:lnTo>
                    <a:pt x="13280" y="24942"/>
                  </a:lnTo>
                  <a:lnTo>
                    <a:pt x="13703" y="23403"/>
                  </a:lnTo>
                  <a:lnTo>
                    <a:pt x="14319" y="21478"/>
                  </a:lnTo>
                  <a:lnTo>
                    <a:pt x="15089" y="19169"/>
                  </a:lnTo>
                  <a:lnTo>
                    <a:pt x="16089" y="16475"/>
                  </a:lnTo>
                  <a:lnTo>
                    <a:pt x="16667" y="15012"/>
                  </a:lnTo>
                  <a:lnTo>
                    <a:pt x="17321" y="13472"/>
                  </a:lnTo>
                  <a:lnTo>
                    <a:pt x="17321" y="13472"/>
                  </a:lnTo>
                  <a:lnTo>
                    <a:pt x="17744" y="12587"/>
                  </a:lnTo>
                  <a:lnTo>
                    <a:pt x="18168" y="11740"/>
                  </a:lnTo>
                  <a:lnTo>
                    <a:pt x="18591" y="10932"/>
                  </a:lnTo>
                  <a:lnTo>
                    <a:pt x="19053" y="10201"/>
                  </a:lnTo>
                  <a:lnTo>
                    <a:pt x="19515" y="9508"/>
                  </a:lnTo>
                  <a:lnTo>
                    <a:pt x="19938" y="8892"/>
                  </a:lnTo>
                  <a:lnTo>
                    <a:pt x="20785" y="7814"/>
                  </a:lnTo>
                  <a:lnTo>
                    <a:pt x="21516" y="6968"/>
                  </a:lnTo>
                  <a:lnTo>
                    <a:pt x="22132" y="6352"/>
                  </a:lnTo>
                  <a:lnTo>
                    <a:pt x="22671" y="5851"/>
                  </a:lnTo>
                  <a:lnTo>
                    <a:pt x="5428" y="1"/>
                  </a:lnTo>
                  <a:lnTo>
                    <a:pt x="5428" y="1"/>
                  </a:lnTo>
                  <a:lnTo>
                    <a:pt x="5004" y="732"/>
                  </a:lnTo>
                  <a:lnTo>
                    <a:pt x="4542" y="1579"/>
                  </a:lnTo>
                  <a:lnTo>
                    <a:pt x="4003" y="2695"/>
                  </a:lnTo>
                  <a:lnTo>
                    <a:pt x="3426" y="4004"/>
                  </a:lnTo>
                  <a:lnTo>
                    <a:pt x="2810" y="5466"/>
                  </a:lnTo>
                  <a:lnTo>
                    <a:pt x="2541" y="6275"/>
                  </a:lnTo>
                  <a:lnTo>
                    <a:pt x="2271" y="7083"/>
                  </a:lnTo>
                  <a:lnTo>
                    <a:pt x="2002" y="7891"/>
                  </a:lnTo>
                  <a:lnTo>
                    <a:pt x="1810" y="8738"/>
                  </a:lnTo>
                  <a:lnTo>
                    <a:pt x="1810" y="8738"/>
                  </a:lnTo>
                  <a:lnTo>
                    <a:pt x="1463" y="10085"/>
                  </a:lnTo>
                  <a:lnTo>
                    <a:pt x="1194" y="11394"/>
                  </a:lnTo>
                  <a:lnTo>
                    <a:pt x="963" y="12703"/>
                  </a:lnTo>
                  <a:lnTo>
                    <a:pt x="732" y="13934"/>
                  </a:lnTo>
                  <a:lnTo>
                    <a:pt x="424" y="16244"/>
                  </a:lnTo>
                  <a:lnTo>
                    <a:pt x="193" y="18322"/>
                  </a:lnTo>
                  <a:lnTo>
                    <a:pt x="78" y="20016"/>
                  </a:lnTo>
                  <a:lnTo>
                    <a:pt x="1" y="21324"/>
                  </a:lnTo>
                  <a:lnTo>
                    <a:pt x="1" y="22440"/>
                  </a:lnTo>
                  <a:lnTo>
                    <a:pt x="12818" y="269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655075" y="1085025"/>
              <a:ext cx="327175" cy="102975"/>
            </a:xfrm>
            <a:custGeom>
              <a:avLst/>
              <a:gdLst/>
              <a:ahLst/>
              <a:cxnLst/>
              <a:rect l="l" t="t" r="r" b="b"/>
              <a:pathLst>
                <a:path w="13087" h="4119" extrusionOk="0">
                  <a:moveTo>
                    <a:pt x="39" y="1"/>
                  </a:moveTo>
                  <a:lnTo>
                    <a:pt x="0" y="39"/>
                  </a:lnTo>
                  <a:lnTo>
                    <a:pt x="39" y="39"/>
                  </a:lnTo>
                  <a:lnTo>
                    <a:pt x="1309" y="385"/>
                  </a:lnTo>
                  <a:lnTo>
                    <a:pt x="2579" y="732"/>
                  </a:lnTo>
                  <a:lnTo>
                    <a:pt x="5158" y="1425"/>
                  </a:lnTo>
                  <a:lnTo>
                    <a:pt x="7698" y="2233"/>
                  </a:lnTo>
                  <a:lnTo>
                    <a:pt x="10200" y="3041"/>
                  </a:lnTo>
                  <a:lnTo>
                    <a:pt x="13010" y="4080"/>
                  </a:lnTo>
                  <a:lnTo>
                    <a:pt x="13048" y="4119"/>
                  </a:lnTo>
                  <a:lnTo>
                    <a:pt x="13087" y="4080"/>
                  </a:lnTo>
                  <a:lnTo>
                    <a:pt x="13087" y="4042"/>
                  </a:lnTo>
                  <a:lnTo>
                    <a:pt x="13087" y="4003"/>
                  </a:lnTo>
                  <a:lnTo>
                    <a:pt x="13048" y="3965"/>
                  </a:lnTo>
                  <a:lnTo>
                    <a:pt x="10546" y="3041"/>
                  </a:lnTo>
                  <a:lnTo>
                    <a:pt x="8045" y="2194"/>
                  </a:lnTo>
                  <a:lnTo>
                    <a:pt x="5504" y="1425"/>
                  </a:lnTo>
                  <a:lnTo>
                    <a:pt x="2964" y="693"/>
                  </a:lnTo>
                  <a:lnTo>
                    <a:pt x="1501" y="308"/>
                  </a:lnTo>
                  <a:lnTo>
                    <a:pt x="770" y="154"/>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34850" y="1151425"/>
              <a:ext cx="306025" cy="97200"/>
            </a:xfrm>
            <a:custGeom>
              <a:avLst/>
              <a:gdLst/>
              <a:ahLst/>
              <a:cxnLst/>
              <a:rect l="l" t="t" r="r" b="b"/>
              <a:pathLst>
                <a:path w="12241" h="3888" extrusionOk="0">
                  <a:moveTo>
                    <a:pt x="39" y="0"/>
                  </a:moveTo>
                  <a:lnTo>
                    <a:pt x="1" y="39"/>
                  </a:lnTo>
                  <a:lnTo>
                    <a:pt x="39" y="39"/>
                  </a:lnTo>
                  <a:lnTo>
                    <a:pt x="2349" y="924"/>
                  </a:lnTo>
                  <a:lnTo>
                    <a:pt x="4697" y="1732"/>
                  </a:lnTo>
                  <a:lnTo>
                    <a:pt x="7083" y="2464"/>
                  </a:lnTo>
                  <a:lnTo>
                    <a:pt x="9469" y="3156"/>
                  </a:lnTo>
                  <a:lnTo>
                    <a:pt x="12164" y="3888"/>
                  </a:lnTo>
                  <a:lnTo>
                    <a:pt x="12202" y="3888"/>
                  </a:lnTo>
                  <a:lnTo>
                    <a:pt x="12241" y="3849"/>
                  </a:lnTo>
                  <a:lnTo>
                    <a:pt x="12241" y="3811"/>
                  </a:lnTo>
                  <a:lnTo>
                    <a:pt x="12241" y="3772"/>
                  </a:lnTo>
                  <a:lnTo>
                    <a:pt x="12202" y="3734"/>
                  </a:lnTo>
                  <a:lnTo>
                    <a:pt x="9816" y="3080"/>
                  </a:lnTo>
                  <a:lnTo>
                    <a:pt x="7429" y="2387"/>
                  </a:lnTo>
                  <a:lnTo>
                    <a:pt x="5043" y="1694"/>
                  </a:lnTo>
                  <a:lnTo>
                    <a:pt x="2695" y="924"/>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11775" y="1229350"/>
              <a:ext cx="293500" cy="110700"/>
            </a:xfrm>
            <a:custGeom>
              <a:avLst/>
              <a:gdLst/>
              <a:ahLst/>
              <a:cxnLst/>
              <a:rect l="l" t="t" r="r" b="b"/>
              <a:pathLst>
                <a:path w="11740" h="4428" extrusionOk="0">
                  <a:moveTo>
                    <a:pt x="0" y="1"/>
                  </a:moveTo>
                  <a:lnTo>
                    <a:pt x="0" y="39"/>
                  </a:lnTo>
                  <a:lnTo>
                    <a:pt x="2232" y="1002"/>
                  </a:lnTo>
                  <a:lnTo>
                    <a:pt x="4465" y="1887"/>
                  </a:lnTo>
                  <a:lnTo>
                    <a:pt x="6736" y="2734"/>
                  </a:lnTo>
                  <a:lnTo>
                    <a:pt x="9045" y="3542"/>
                  </a:lnTo>
                  <a:lnTo>
                    <a:pt x="10354" y="4004"/>
                  </a:lnTo>
                  <a:lnTo>
                    <a:pt x="11008" y="4235"/>
                  </a:lnTo>
                  <a:lnTo>
                    <a:pt x="11663" y="4427"/>
                  </a:lnTo>
                  <a:lnTo>
                    <a:pt x="11701" y="4389"/>
                  </a:lnTo>
                  <a:lnTo>
                    <a:pt x="11740" y="4350"/>
                  </a:lnTo>
                  <a:lnTo>
                    <a:pt x="11740" y="4312"/>
                  </a:lnTo>
                  <a:lnTo>
                    <a:pt x="11701" y="4273"/>
                  </a:lnTo>
                  <a:lnTo>
                    <a:pt x="10546" y="3888"/>
                  </a:lnTo>
                  <a:lnTo>
                    <a:pt x="9392" y="3542"/>
                  </a:lnTo>
                  <a:lnTo>
                    <a:pt x="7121" y="2734"/>
                  </a:lnTo>
                  <a:lnTo>
                    <a:pt x="4850" y="1887"/>
                  </a:lnTo>
                  <a:lnTo>
                    <a:pt x="2579" y="1040"/>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596375" y="1303450"/>
              <a:ext cx="278100" cy="95300"/>
            </a:xfrm>
            <a:custGeom>
              <a:avLst/>
              <a:gdLst/>
              <a:ahLst/>
              <a:cxnLst/>
              <a:rect l="l" t="t" r="r" b="b"/>
              <a:pathLst>
                <a:path w="11124" h="3812" extrusionOk="0">
                  <a:moveTo>
                    <a:pt x="0" y="1"/>
                  </a:moveTo>
                  <a:lnTo>
                    <a:pt x="0" y="39"/>
                  </a:lnTo>
                  <a:lnTo>
                    <a:pt x="2156" y="809"/>
                  </a:lnTo>
                  <a:lnTo>
                    <a:pt x="4273" y="1540"/>
                  </a:lnTo>
                  <a:lnTo>
                    <a:pt x="8622" y="3003"/>
                  </a:lnTo>
                  <a:lnTo>
                    <a:pt x="9854" y="3388"/>
                  </a:lnTo>
                  <a:lnTo>
                    <a:pt x="11047" y="3811"/>
                  </a:lnTo>
                  <a:lnTo>
                    <a:pt x="11124" y="3811"/>
                  </a:lnTo>
                  <a:lnTo>
                    <a:pt x="11124" y="3773"/>
                  </a:lnTo>
                  <a:lnTo>
                    <a:pt x="11124" y="3734"/>
                  </a:lnTo>
                  <a:lnTo>
                    <a:pt x="11085" y="3696"/>
                  </a:lnTo>
                  <a:lnTo>
                    <a:pt x="8930" y="2964"/>
                  </a:lnTo>
                  <a:lnTo>
                    <a:pt x="6813" y="2233"/>
                  </a:lnTo>
                  <a:lnTo>
                    <a:pt x="2464" y="809"/>
                  </a:lnTo>
                  <a:lnTo>
                    <a:pt x="1232" y="386"/>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584825" y="1392950"/>
              <a:ext cx="273300" cy="70275"/>
            </a:xfrm>
            <a:custGeom>
              <a:avLst/>
              <a:gdLst/>
              <a:ahLst/>
              <a:cxnLst/>
              <a:rect l="l" t="t" r="r" b="b"/>
              <a:pathLst>
                <a:path w="10932" h="2811" extrusionOk="0">
                  <a:moveTo>
                    <a:pt x="0" y="0"/>
                  </a:moveTo>
                  <a:lnTo>
                    <a:pt x="0" y="39"/>
                  </a:lnTo>
                  <a:lnTo>
                    <a:pt x="4196" y="1155"/>
                  </a:lnTo>
                  <a:lnTo>
                    <a:pt x="8430" y="2194"/>
                  </a:lnTo>
                  <a:lnTo>
                    <a:pt x="9623" y="2502"/>
                  </a:lnTo>
                  <a:lnTo>
                    <a:pt x="10855" y="2810"/>
                  </a:lnTo>
                  <a:lnTo>
                    <a:pt x="10893" y="2772"/>
                  </a:lnTo>
                  <a:lnTo>
                    <a:pt x="10932" y="2733"/>
                  </a:lnTo>
                  <a:lnTo>
                    <a:pt x="10932" y="2695"/>
                  </a:lnTo>
                  <a:lnTo>
                    <a:pt x="10893" y="2656"/>
                  </a:lnTo>
                  <a:lnTo>
                    <a:pt x="9815" y="2387"/>
                  </a:lnTo>
                  <a:lnTo>
                    <a:pt x="8776" y="2156"/>
                  </a:lnTo>
                  <a:lnTo>
                    <a:pt x="6621" y="1617"/>
                  </a:lnTo>
                  <a:lnTo>
                    <a:pt x="2425" y="578"/>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75200" y="1459350"/>
              <a:ext cx="266575" cy="73150"/>
            </a:xfrm>
            <a:custGeom>
              <a:avLst/>
              <a:gdLst/>
              <a:ahLst/>
              <a:cxnLst/>
              <a:rect l="l" t="t" r="r" b="b"/>
              <a:pathLst>
                <a:path w="10663" h="2926" extrusionOk="0">
                  <a:moveTo>
                    <a:pt x="39" y="0"/>
                  </a:moveTo>
                  <a:lnTo>
                    <a:pt x="0" y="39"/>
                  </a:lnTo>
                  <a:lnTo>
                    <a:pt x="4157" y="1193"/>
                  </a:lnTo>
                  <a:lnTo>
                    <a:pt x="8276" y="2271"/>
                  </a:lnTo>
                  <a:lnTo>
                    <a:pt x="10585" y="2887"/>
                  </a:lnTo>
                  <a:lnTo>
                    <a:pt x="10624" y="2925"/>
                  </a:lnTo>
                  <a:lnTo>
                    <a:pt x="10662" y="2887"/>
                  </a:lnTo>
                  <a:lnTo>
                    <a:pt x="10662" y="2848"/>
                  </a:lnTo>
                  <a:lnTo>
                    <a:pt x="10662" y="2771"/>
                  </a:lnTo>
                  <a:lnTo>
                    <a:pt x="10624" y="2771"/>
                  </a:lnTo>
                  <a:lnTo>
                    <a:pt x="8584" y="2194"/>
                  </a:lnTo>
                  <a:lnTo>
                    <a:pt x="6544" y="1655"/>
                  </a:lnTo>
                  <a:lnTo>
                    <a:pt x="2425" y="577"/>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571350" y="1532475"/>
              <a:ext cx="231925" cy="95275"/>
            </a:xfrm>
            <a:custGeom>
              <a:avLst/>
              <a:gdLst/>
              <a:ahLst/>
              <a:cxnLst/>
              <a:rect l="l" t="t" r="r" b="b"/>
              <a:pathLst>
                <a:path w="9277" h="3811" extrusionOk="0">
                  <a:moveTo>
                    <a:pt x="0" y="0"/>
                  </a:moveTo>
                  <a:lnTo>
                    <a:pt x="0" y="39"/>
                  </a:lnTo>
                  <a:lnTo>
                    <a:pt x="1771" y="732"/>
                  </a:lnTo>
                  <a:lnTo>
                    <a:pt x="3542" y="1424"/>
                  </a:lnTo>
                  <a:lnTo>
                    <a:pt x="7121" y="2926"/>
                  </a:lnTo>
                  <a:lnTo>
                    <a:pt x="9161" y="3811"/>
                  </a:lnTo>
                  <a:lnTo>
                    <a:pt x="9238" y="3811"/>
                  </a:lnTo>
                  <a:lnTo>
                    <a:pt x="9277" y="3772"/>
                  </a:lnTo>
                  <a:lnTo>
                    <a:pt x="9277" y="3695"/>
                  </a:lnTo>
                  <a:lnTo>
                    <a:pt x="9238" y="3695"/>
                  </a:lnTo>
                  <a:lnTo>
                    <a:pt x="5697" y="2156"/>
                  </a:lnTo>
                  <a:lnTo>
                    <a:pt x="3888" y="1463"/>
                  </a:lnTo>
                  <a:lnTo>
                    <a:pt x="2117" y="732"/>
                  </a:lnTo>
                  <a:lnTo>
                    <a:pt x="1078" y="347"/>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6313410" y="4752216"/>
            <a:ext cx="377798" cy="753191"/>
            <a:chOff x="6315235" y="4617591"/>
            <a:chExt cx="377798" cy="753191"/>
          </a:xfrm>
        </p:grpSpPr>
        <p:sp>
          <p:nvSpPr>
            <p:cNvPr id="40" name="Google Shape;40;p2"/>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2"/>
            <p:cNvGrpSpPr/>
            <p:nvPr/>
          </p:nvGrpSpPr>
          <p:grpSpPr>
            <a:xfrm rot="448428">
              <a:off x="6360882" y="4633902"/>
              <a:ext cx="286503" cy="720582"/>
              <a:chOff x="1964400" y="3727350"/>
              <a:chExt cx="160700" cy="404175"/>
            </a:xfrm>
          </p:grpSpPr>
          <p:sp>
            <p:nvSpPr>
              <p:cNvPr id="42" name="Google Shape;42;p2"/>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 name="Google Shape;57;p2"/>
          <p:cNvGrpSpPr/>
          <p:nvPr/>
        </p:nvGrpSpPr>
        <p:grpSpPr>
          <a:xfrm flipH="1">
            <a:off x="215072" y="220188"/>
            <a:ext cx="658961" cy="521216"/>
            <a:chOff x="7569222" y="1344438"/>
            <a:chExt cx="658961" cy="521216"/>
          </a:xfrm>
        </p:grpSpPr>
        <p:sp>
          <p:nvSpPr>
            <p:cNvPr id="58" name="Google Shape;58;p2"/>
            <p:cNvSpPr/>
            <p:nvPr/>
          </p:nvSpPr>
          <p:spPr>
            <a:xfrm>
              <a:off x="7569513" y="1344438"/>
              <a:ext cx="658378" cy="521216"/>
            </a:xfrm>
            <a:custGeom>
              <a:avLst/>
              <a:gdLst/>
              <a:ahLst/>
              <a:cxnLst/>
              <a:rect l="l" t="t" r="r" b="b"/>
              <a:pathLst>
                <a:path w="17937" h="14127" extrusionOk="0">
                  <a:moveTo>
                    <a:pt x="2502" y="0"/>
                  </a:moveTo>
                  <a:lnTo>
                    <a:pt x="1848" y="77"/>
                  </a:lnTo>
                  <a:lnTo>
                    <a:pt x="1425" y="116"/>
                  </a:lnTo>
                  <a:lnTo>
                    <a:pt x="732" y="231"/>
                  </a:lnTo>
                  <a:lnTo>
                    <a:pt x="616" y="270"/>
                  </a:lnTo>
                  <a:lnTo>
                    <a:pt x="424" y="308"/>
                  </a:lnTo>
                  <a:lnTo>
                    <a:pt x="270" y="385"/>
                  </a:lnTo>
                  <a:lnTo>
                    <a:pt x="193" y="424"/>
                  </a:lnTo>
                  <a:lnTo>
                    <a:pt x="116" y="462"/>
                  </a:lnTo>
                  <a:lnTo>
                    <a:pt x="39" y="539"/>
                  </a:lnTo>
                  <a:lnTo>
                    <a:pt x="1" y="616"/>
                  </a:lnTo>
                  <a:lnTo>
                    <a:pt x="1" y="809"/>
                  </a:lnTo>
                  <a:lnTo>
                    <a:pt x="78" y="1309"/>
                  </a:lnTo>
                  <a:lnTo>
                    <a:pt x="193" y="1578"/>
                  </a:lnTo>
                  <a:lnTo>
                    <a:pt x="232" y="1848"/>
                  </a:lnTo>
                  <a:lnTo>
                    <a:pt x="386" y="2233"/>
                  </a:lnTo>
                  <a:lnTo>
                    <a:pt x="616" y="2810"/>
                  </a:lnTo>
                  <a:lnTo>
                    <a:pt x="655" y="2849"/>
                  </a:lnTo>
                  <a:lnTo>
                    <a:pt x="693" y="3003"/>
                  </a:lnTo>
                  <a:lnTo>
                    <a:pt x="1040" y="3657"/>
                  </a:lnTo>
                  <a:lnTo>
                    <a:pt x="1078" y="3734"/>
                  </a:lnTo>
                  <a:lnTo>
                    <a:pt x="1348" y="4234"/>
                  </a:lnTo>
                  <a:lnTo>
                    <a:pt x="1425" y="4311"/>
                  </a:lnTo>
                  <a:lnTo>
                    <a:pt x="1425" y="4350"/>
                  </a:lnTo>
                  <a:lnTo>
                    <a:pt x="1694" y="4735"/>
                  </a:lnTo>
                  <a:lnTo>
                    <a:pt x="2041" y="5235"/>
                  </a:lnTo>
                  <a:lnTo>
                    <a:pt x="2426" y="5697"/>
                  </a:lnTo>
                  <a:lnTo>
                    <a:pt x="2849" y="6197"/>
                  </a:lnTo>
                  <a:lnTo>
                    <a:pt x="3311" y="6659"/>
                  </a:lnTo>
                  <a:lnTo>
                    <a:pt x="3811" y="7121"/>
                  </a:lnTo>
                  <a:lnTo>
                    <a:pt x="4312" y="7544"/>
                  </a:lnTo>
                  <a:lnTo>
                    <a:pt x="4850" y="7929"/>
                  </a:lnTo>
                  <a:lnTo>
                    <a:pt x="5428" y="8314"/>
                  </a:lnTo>
                  <a:lnTo>
                    <a:pt x="6428" y="8930"/>
                  </a:lnTo>
                  <a:lnTo>
                    <a:pt x="6390" y="9007"/>
                  </a:lnTo>
                  <a:lnTo>
                    <a:pt x="6351" y="9353"/>
                  </a:lnTo>
                  <a:lnTo>
                    <a:pt x="6313" y="9777"/>
                  </a:lnTo>
                  <a:lnTo>
                    <a:pt x="6313" y="10162"/>
                  </a:lnTo>
                  <a:lnTo>
                    <a:pt x="6351" y="10393"/>
                  </a:lnTo>
                  <a:lnTo>
                    <a:pt x="6428" y="10585"/>
                  </a:lnTo>
                  <a:lnTo>
                    <a:pt x="6505" y="10778"/>
                  </a:lnTo>
                  <a:lnTo>
                    <a:pt x="6621" y="10970"/>
                  </a:lnTo>
                  <a:lnTo>
                    <a:pt x="6967" y="11393"/>
                  </a:lnTo>
                  <a:lnTo>
                    <a:pt x="7468" y="11894"/>
                  </a:lnTo>
                  <a:lnTo>
                    <a:pt x="8045" y="12510"/>
                  </a:lnTo>
                  <a:lnTo>
                    <a:pt x="8661" y="13087"/>
                  </a:lnTo>
                  <a:lnTo>
                    <a:pt x="9277" y="13587"/>
                  </a:lnTo>
                  <a:lnTo>
                    <a:pt x="9546" y="13780"/>
                  </a:lnTo>
                  <a:lnTo>
                    <a:pt x="9816" y="13972"/>
                  </a:lnTo>
                  <a:lnTo>
                    <a:pt x="10047" y="14088"/>
                  </a:lnTo>
                  <a:lnTo>
                    <a:pt x="10239" y="14126"/>
                  </a:lnTo>
                  <a:lnTo>
                    <a:pt x="10393" y="14126"/>
                  </a:lnTo>
                  <a:lnTo>
                    <a:pt x="10470" y="14088"/>
                  </a:lnTo>
                  <a:lnTo>
                    <a:pt x="10508" y="14049"/>
                  </a:lnTo>
                  <a:lnTo>
                    <a:pt x="10585" y="13857"/>
                  </a:lnTo>
                  <a:lnTo>
                    <a:pt x="10585" y="13664"/>
                  </a:lnTo>
                  <a:lnTo>
                    <a:pt x="10585" y="13356"/>
                  </a:lnTo>
                  <a:lnTo>
                    <a:pt x="10547" y="13048"/>
                  </a:lnTo>
                  <a:lnTo>
                    <a:pt x="10354" y="12317"/>
                  </a:lnTo>
                  <a:lnTo>
                    <a:pt x="10124" y="11509"/>
                  </a:lnTo>
                  <a:lnTo>
                    <a:pt x="9777" y="10585"/>
                  </a:lnTo>
                  <a:lnTo>
                    <a:pt x="9777" y="10585"/>
                  </a:lnTo>
                  <a:lnTo>
                    <a:pt x="9970" y="10662"/>
                  </a:lnTo>
                  <a:lnTo>
                    <a:pt x="10470" y="9661"/>
                  </a:lnTo>
                  <a:lnTo>
                    <a:pt x="10508" y="9738"/>
                  </a:lnTo>
                  <a:lnTo>
                    <a:pt x="10816" y="10085"/>
                  </a:lnTo>
                  <a:lnTo>
                    <a:pt x="10970" y="10239"/>
                  </a:lnTo>
                  <a:lnTo>
                    <a:pt x="11201" y="10393"/>
                  </a:lnTo>
                  <a:lnTo>
                    <a:pt x="11663" y="10662"/>
                  </a:lnTo>
                  <a:lnTo>
                    <a:pt x="12163" y="10855"/>
                  </a:lnTo>
                  <a:lnTo>
                    <a:pt x="12625" y="11008"/>
                  </a:lnTo>
                  <a:lnTo>
                    <a:pt x="13087" y="11162"/>
                  </a:lnTo>
                  <a:lnTo>
                    <a:pt x="13819" y="11316"/>
                  </a:lnTo>
                  <a:lnTo>
                    <a:pt x="14088" y="11355"/>
                  </a:lnTo>
                  <a:lnTo>
                    <a:pt x="13665" y="10508"/>
                  </a:lnTo>
                  <a:lnTo>
                    <a:pt x="13896" y="10585"/>
                  </a:lnTo>
                  <a:lnTo>
                    <a:pt x="14473" y="10739"/>
                  </a:lnTo>
                  <a:lnTo>
                    <a:pt x="15204" y="10893"/>
                  </a:lnTo>
                  <a:lnTo>
                    <a:pt x="15551" y="10932"/>
                  </a:lnTo>
                  <a:lnTo>
                    <a:pt x="17937" y="10932"/>
                  </a:lnTo>
                  <a:lnTo>
                    <a:pt x="17899" y="10701"/>
                  </a:lnTo>
                  <a:lnTo>
                    <a:pt x="17822" y="10046"/>
                  </a:lnTo>
                  <a:lnTo>
                    <a:pt x="17745" y="9661"/>
                  </a:lnTo>
                  <a:lnTo>
                    <a:pt x="17591" y="9238"/>
                  </a:lnTo>
                  <a:lnTo>
                    <a:pt x="17437" y="8853"/>
                  </a:lnTo>
                  <a:lnTo>
                    <a:pt x="17206" y="8468"/>
                  </a:lnTo>
                  <a:lnTo>
                    <a:pt x="16898" y="8160"/>
                  </a:lnTo>
                  <a:lnTo>
                    <a:pt x="16551" y="7814"/>
                  </a:lnTo>
                  <a:lnTo>
                    <a:pt x="16128" y="7467"/>
                  </a:lnTo>
                  <a:lnTo>
                    <a:pt x="15743" y="7198"/>
                  </a:lnTo>
                  <a:lnTo>
                    <a:pt x="15050" y="6736"/>
                  </a:lnTo>
                  <a:lnTo>
                    <a:pt x="14742" y="6582"/>
                  </a:lnTo>
                  <a:lnTo>
                    <a:pt x="15628" y="6159"/>
                  </a:lnTo>
                  <a:lnTo>
                    <a:pt x="15589" y="6005"/>
                  </a:lnTo>
                  <a:lnTo>
                    <a:pt x="15512" y="5851"/>
                  </a:lnTo>
                  <a:lnTo>
                    <a:pt x="15358" y="5658"/>
                  </a:lnTo>
                  <a:lnTo>
                    <a:pt x="15166" y="5427"/>
                  </a:lnTo>
                  <a:lnTo>
                    <a:pt x="14858" y="5158"/>
                  </a:lnTo>
                  <a:lnTo>
                    <a:pt x="14511" y="4889"/>
                  </a:lnTo>
                  <a:lnTo>
                    <a:pt x="14011" y="4619"/>
                  </a:lnTo>
                  <a:lnTo>
                    <a:pt x="13742" y="4504"/>
                  </a:lnTo>
                  <a:lnTo>
                    <a:pt x="13472" y="4427"/>
                  </a:lnTo>
                  <a:lnTo>
                    <a:pt x="13241" y="4388"/>
                  </a:lnTo>
                  <a:lnTo>
                    <a:pt x="12972" y="4388"/>
                  </a:lnTo>
                  <a:lnTo>
                    <a:pt x="13280" y="3734"/>
                  </a:lnTo>
                  <a:lnTo>
                    <a:pt x="12741" y="3349"/>
                  </a:lnTo>
                  <a:lnTo>
                    <a:pt x="12625" y="3272"/>
                  </a:lnTo>
                  <a:lnTo>
                    <a:pt x="13819" y="2887"/>
                  </a:lnTo>
                  <a:lnTo>
                    <a:pt x="14588" y="2579"/>
                  </a:lnTo>
                  <a:lnTo>
                    <a:pt x="15281" y="2271"/>
                  </a:lnTo>
                  <a:lnTo>
                    <a:pt x="15589" y="2117"/>
                  </a:lnTo>
                  <a:lnTo>
                    <a:pt x="15820" y="1963"/>
                  </a:lnTo>
                  <a:lnTo>
                    <a:pt x="15974" y="1809"/>
                  </a:lnTo>
                  <a:lnTo>
                    <a:pt x="16051" y="1655"/>
                  </a:lnTo>
                  <a:lnTo>
                    <a:pt x="16089" y="1578"/>
                  </a:lnTo>
                  <a:lnTo>
                    <a:pt x="16051" y="1501"/>
                  </a:lnTo>
                  <a:lnTo>
                    <a:pt x="15974" y="1386"/>
                  </a:lnTo>
                  <a:lnTo>
                    <a:pt x="15782" y="1271"/>
                  </a:lnTo>
                  <a:lnTo>
                    <a:pt x="15551" y="1155"/>
                  </a:lnTo>
                  <a:lnTo>
                    <a:pt x="15281" y="1040"/>
                  </a:lnTo>
                  <a:lnTo>
                    <a:pt x="14935" y="963"/>
                  </a:lnTo>
                  <a:lnTo>
                    <a:pt x="14165" y="770"/>
                  </a:lnTo>
                  <a:lnTo>
                    <a:pt x="13318" y="655"/>
                  </a:lnTo>
                  <a:lnTo>
                    <a:pt x="12510" y="578"/>
                  </a:lnTo>
                  <a:lnTo>
                    <a:pt x="11779" y="501"/>
                  </a:lnTo>
                  <a:lnTo>
                    <a:pt x="11047" y="501"/>
                  </a:lnTo>
                  <a:lnTo>
                    <a:pt x="10816" y="539"/>
                  </a:lnTo>
                  <a:lnTo>
                    <a:pt x="10624" y="616"/>
                  </a:lnTo>
                  <a:lnTo>
                    <a:pt x="10431" y="732"/>
                  </a:lnTo>
                  <a:lnTo>
                    <a:pt x="10085" y="963"/>
                  </a:lnTo>
                  <a:lnTo>
                    <a:pt x="9816" y="1232"/>
                  </a:lnTo>
                  <a:lnTo>
                    <a:pt x="9546" y="1540"/>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2"/>
            <p:cNvGrpSpPr/>
            <p:nvPr/>
          </p:nvGrpSpPr>
          <p:grpSpPr>
            <a:xfrm>
              <a:off x="7569222" y="1345552"/>
              <a:ext cx="658961" cy="518991"/>
              <a:chOff x="7569222" y="1345552"/>
              <a:chExt cx="658961" cy="518991"/>
            </a:xfrm>
          </p:grpSpPr>
          <p:sp>
            <p:nvSpPr>
              <p:cNvPr id="60" name="Google Shape;60;p2"/>
              <p:cNvSpPr/>
              <p:nvPr/>
            </p:nvSpPr>
            <p:spPr>
              <a:xfrm>
                <a:off x="7801146" y="1655212"/>
                <a:ext cx="156979" cy="209330"/>
              </a:xfrm>
              <a:custGeom>
                <a:avLst/>
                <a:gdLst/>
                <a:ahLst/>
                <a:cxnLst/>
                <a:rect l="l" t="t" r="r" b="b"/>
                <a:pathLst>
                  <a:path w="4273" h="5698" extrusionOk="0">
                    <a:moveTo>
                      <a:pt x="269" y="1"/>
                    </a:moveTo>
                    <a:lnTo>
                      <a:pt x="192" y="270"/>
                    </a:lnTo>
                    <a:lnTo>
                      <a:pt x="77" y="578"/>
                    </a:lnTo>
                    <a:lnTo>
                      <a:pt x="38" y="924"/>
                    </a:lnTo>
                    <a:lnTo>
                      <a:pt x="0" y="1348"/>
                    </a:lnTo>
                    <a:lnTo>
                      <a:pt x="0" y="1733"/>
                    </a:lnTo>
                    <a:lnTo>
                      <a:pt x="38" y="1964"/>
                    </a:lnTo>
                    <a:lnTo>
                      <a:pt x="115" y="2156"/>
                    </a:lnTo>
                    <a:lnTo>
                      <a:pt x="192" y="2349"/>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801146" y="1655212"/>
                <a:ext cx="156979" cy="209330"/>
              </a:xfrm>
              <a:custGeom>
                <a:avLst/>
                <a:gdLst/>
                <a:ahLst/>
                <a:cxnLst/>
                <a:rect l="l" t="t" r="r" b="b"/>
                <a:pathLst>
                  <a:path w="4273" h="5698" fill="none" extrusionOk="0">
                    <a:moveTo>
                      <a:pt x="269" y="1"/>
                    </a:moveTo>
                    <a:lnTo>
                      <a:pt x="269" y="1"/>
                    </a:lnTo>
                    <a:lnTo>
                      <a:pt x="192" y="270"/>
                    </a:lnTo>
                    <a:lnTo>
                      <a:pt x="77" y="578"/>
                    </a:lnTo>
                    <a:lnTo>
                      <a:pt x="38" y="924"/>
                    </a:lnTo>
                    <a:lnTo>
                      <a:pt x="0" y="1348"/>
                    </a:lnTo>
                    <a:lnTo>
                      <a:pt x="0" y="1733"/>
                    </a:lnTo>
                    <a:lnTo>
                      <a:pt x="38" y="1964"/>
                    </a:lnTo>
                    <a:lnTo>
                      <a:pt x="115" y="2156"/>
                    </a:lnTo>
                    <a:lnTo>
                      <a:pt x="192" y="2349"/>
                    </a:lnTo>
                    <a:lnTo>
                      <a:pt x="308" y="2541"/>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908603" y="1363921"/>
                <a:ext cx="251725" cy="111755"/>
              </a:xfrm>
              <a:custGeom>
                <a:avLst/>
                <a:gdLst/>
                <a:ahLst/>
                <a:cxnLst/>
                <a:rect l="l" t="t" r="r" b="b"/>
                <a:pathLst>
                  <a:path w="6852" h="3042" extrusionOk="0">
                    <a:moveTo>
                      <a:pt x="1809" y="1"/>
                    </a:moveTo>
                    <a:lnTo>
                      <a:pt x="1578" y="39"/>
                    </a:lnTo>
                    <a:lnTo>
                      <a:pt x="1386" y="116"/>
                    </a:lnTo>
                    <a:lnTo>
                      <a:pt x="1193" y="232"/>
                    </a:lnTo>
                    <a:lnTo>
                      <a:pt x="847" y="463"/>
                    </a:lnTo>
                    <a:lnTo>
                      <a:pt x="578" y="732"/>
                    </a:lnTo>
                    <a:lnTo>
                      <a:pt x="308" y="1040"/>
                    </a:lnTo>
                    <a:lnTo>
                      <a:pt x="154" y="1271"/>
                    </a:lnTo>
                    <a:lnTo>
                      <a:pt x="0" y="1502"/>
                    </a:lnTo>
                    <a:lnTo>
                      <a:pt x="2502" y="3041"/>
                    </a:lnTo>
                    <a:lnTo>
                      <a:pt x="3156" y="2849"/>
                    </a:lnTo>
                    <a:lnTo>
                      <a:pt x="4581" y="2387"/>
                    </a:lnTo>
                    <a:lnTo>
                      <a:pt x="5350" y="2079"/>
                    </a:lnTo>
                    <a:lnTo>
                      <a:pt x="6043" y="1771"/>
                    </a:lnTo>
                    <a:lnTo>
                      <a:pt x="6351" y="1617"/>
                    </a:lnTo>
                    <a:lnTo>
                      <a:pt x="6582" y="1463"/>
                    </a:lnTo>
                    <a:lnTo>
                      <a:pt x="6736" y="1309"/>
                    </a:lnTo>
                    <a:lnTo>
                      <a:pt x="6813" y="1155"/>
                    </a:lnTo>
                    <a:lnTo>
                      <a:pt x="6851" y="1078"/>
                    </a:lnTo>
                    <a:lnTo>
                      <a:pt x="6813" y="1001"/>
                    </a:lnTo>
                    <a:lnTo>
                      <a:pt x="6736" y="886"/>
                    </a:lnTo>
                    <a:lnTo>
                      <a:pt x="6544" y="771"/>
                    </a:lnTo>
                    <a:lnTo>
                      <a:pt x="6313" y="655"/>
                    </a:lnTo>
                    <a:lnTo>
                      <a:pt x="6043" y="540"/>
                    </a:lnTo>
                    <a:lnTo>
                      <a:pt x="5697" y="463"/>
                    </a:lnTo>
                    <a:lnTo>
                      <a:pt x="4927" y="270"/>
                    </a:lnTo>
                    <a:lnTo>
                      <a:pt x="4080" y="155"/>
                    </a:lnTo>
                    <a:lnTo>
                      <a:pt x="3272" y="78"/>
                    </a:lnTo>
                    <a:lnTo>
                      <a:pt x="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934062" y="1506756"/>
                <a:ext cx="294120" cy="255950"/>
              </a:xfrm>
              <a:custGeom>
                <a:avLst/>
                <a:gdLst/>
                <a:ahLst/>
                <a:cxnLst/>
                <a:rect l="l" t="t" r="r" b="b"/>
                <a:pathLst>
                  <a:path w="8006" h="6967" extrusionOk="0">
                    <a:moveTo>
                      <a:pt x="2694" y="0"/>
                    </a:moveTo>
                    <a:lnTo>
                      <a:pt x="2348" y="77"/>
                    </a:lnTo>
                    <a:lnTo>
                      <a:pt x="2079" y="193"/>
                    </a:lnTo>
                    <a:lnTo>
                      <a:pt x="1848" y="308"/>
                    </a:lnTo>
                    <a:lnTo>
                      <a:pt x="1694" y="424"/>
                    </a:lnTo>
                    <a:lnTo>
                      <a:pt x="0" y="3811"/>
                    </a:lnTo>
                    <a:lnTo>
                      <a:pt x="39" y="4042"/>
                    </a:lnTo>
                    <a:lnTo>
                      <a:pt x="77" y="4311"/>
                    </a:lnTo>
                    <a:lnTo>
                      <a:pt x="193" y="4619"/>
                    </a:lnTo>
                    <a:lnTo>
                      <a:pt x="346" y="5004"/>
                    </a:lnTo>
                    <a:lnTo>
                      <a:pt x="577" y="5350"/>
                    </a:lnTo>
                    <a:lnTo>
                      <a:pt x="885" y="5697"/>
                    </a:lnTo>
                    <a:lnTo>
                      <a:pt x="1039" y="5851"/>
                    </a:lnTo>
                    <a:lnTo>
                      <a:pt x="1270" y="6005"/>
                    </a:lnTo>
                    <a:lnTo>
                      <a:pt x="1732" y="6274"/>
                    </a:lnTo>
                    <a:lnTo>
                      <a:pt x="2232" y="6467"/>
                    </a:lnTo>
                    <a:lnTo>
                      <a:pt x="2694" y="6620"/>
                    </a:lnTo>
                    <a:lnTo>
                      <a:pt x="3156" y="6774"/>
                    </a:lnTo>
                    <a:lnTo>
                      <a:pt x="3888" y="6928"/>
                    </a:lnTo>
                    <a:lnTo>
                      <a:pt x="4157" y="6967"/>
                    </a:lnTo>
                    <a:lnTo>
                      <a:pt x="3734" y="6120"/>
                    </a:lnTo>
                    <a:lnTo>
                      <a:pt x="3965" y="6197"/>
                    </a:lnTo>
                    <a:lnTo>
                      <a:pt x="4542" y="6351"/>
                    </a:lnTo>
                    <a:lnTo>
                      <a:pt x="5273" y="6505"/>
                    </a:lnTo>
                    <a:lnTo>
                      <a:pt x="5620" y="6544"/>
                    </a:lnTo>
                    <a:lnTo>
                      <a:pt x="8006" y="6544"/>
                    </a:lnTo>
                    <a:lnTo>
                      <a:pt x="7968" y="6313"/>
                    </a:lnTo>
                    <a:lnTo>
                      <a:pt x="7891" y="5658"/>
                    </a:lnTo>
                    <a:lnTo>
                      <a:pt x="7814" y="5273"/>
                    </a:lnTo>
                    <a:lnTo>
                      <a:pt x="7660" y="4850"/>
                    </a:lnTo>
                    <a:lnTo>
                      <a:pt x="7506" y="4465"/>
                    </a:lnTo>
                    <a:lnTo>
                      <a:pt x="7275" y="4080"/>
                    </a:lnTo>
                    <a:lnTo>
                      <a:pt x="6967" y="3772"/>
                    </a:lnTo>
                    <a:lnTo>
                      <a:pt x="6620" y="3426"/>
                    </a:lnTo>
                    <a:lnTo>
                      <a:pt x="6197" y="3079"/>
                    </a:lnTo>
                    <a:lnTo>
                      <a:pt x="5812" y="2810"/>
                    </a:lnTo>
                    <a:lnTo>
                      <a:pt x="5119" y="2348"/>
                    </a:lnTo>
                    <a:lnTo>
                      <a:pt x="4811" y="2194"/>
                    </a:lnTo>
                    <a:lnTo>
                      <a:pt x="5697" y="1771"/>
                    </a:lnTo>
                    <a:lnTo>
                      <a:pt x="5658" y="1617"/>
                    </a:lnTo>
                    <a:lnTo>
                      <a:pt x="5581" y="1463"/>
                    </a:lnTo>
                    <a:lnTo>
                      <a:pt x="5427" y="1270"/>
                    </a:lnTo>
                    <a:lnTo>
                      <a:pt x="5235" y="1039"/>
                    </a:lnTo>
                    <a:lnTo>
                      <a:pt x="4927" y="770"/>
                    </a:lnTo>
                    <a:lnTo>
                      <a:pt x="4580" y="501"/>
                    </a:lnTo>
                    <a:lnTo>
                      <a:pt x="4080" y="231"/>
                    </a:lnTo>
                    <a:lnTo>
                      <a:pt x="3811" y="116"/>
                    </a:lnTo>
                    <a:lnTo>
                      <a:pt x="3541" y="39"/>
                    </a:lnTo>
                    <a:lnTo>
                      <a:pt x="3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934062" y="1506756"/>
                <a:ext cx="294120" cy="255950"/>
              </a:xfrm>
              <a:custGeom>
                <a:avLst/>
                <a:gdLst/>
                <a:ahLst/>
                <a:cxnLst/>
                <a:rect l="l" t="t" r="r" b="b"/>
                <a:pathLst>
                  <a:path w="8006" h="6967" fill="none" extrusionOk="0">
                    <a:moveTo>
                      <a:pt x="0" y="3811"/>
                    </a:moveTo>
                    <a:lnTo>
                      <a:pt x="0" y="3811"/>
                    </a:lnTo>
                    <a:lnTo>
                      <a:pt x="39" y="4042"/>
                    </a:lnTo>
                    <a:lnTo>
                      <a:pt x="77" y="4311"/>
                    </a:lnTo>
                    <a:lnTo>
                      <a:pt x="193" y="4619"/>
                    </a:lnTo>
                    <a:lnTo>
                      <a:pt x="346" y="5004"/>
                    </a:lnTo>
                    <a:lnTo>
                      <a:pt x="577" y="5350"/>
                    </a:lnTo>
                    <a:lnTo>
                      <a:pt x="885" y="5697"/>
                    </a:lnTo>
                    <a:lnTo>
                      <a:pt x="1039" y="5851"/>
                    </a:lnTo>
                    <a:lnTo>
                      <a:pt x="1270" y="6005"/>
                    </a:lnTo>
                    <a:lnTo>
                      <a:pt x="1270" y="6005"/>
                    </a:lnTo>
                    <a:lnTo>
                      <a:pt x="1732" y="6274"/>
                    </a:lnTo>
                    <a:lnTo>
                      <a:pt x="2232" y="6467"/>
                    </a:lnTo>
                    <a:lnTo>
                      <a:pt x="2694" y="6620"/>
                    </a:lnTo>
                    <a:lnTo>
                      <a:pt x="3156" y="6774"/>
                    </a:lnTo>
                    <a:lnTo>
                      <a:pt x="3888" y="6928"/>
                    </a:lnTo>
                    <a:lnTo>
                      <a:pt x="4157" y="6967"/>
                    </a:lnTo>
                    <a:lnTo>
                      <a:pt x="3734" y="6120"/>
                    </a:lnTo>
                    <a:lnTo>
                      <a:pt x="3734" y="6120"/>
                    </a:lnTo>
                    <a:lnTo>
                      <a:pt x="3965" y="6197"/>
                    </a:lnTo>
                    <a:lnTo>
                      <a:pt x="4542" y="6351"/>
                    </a:lnTo>
                    <a:lnTo>
                      <a:pt x="5273" y="6505"/>
                    </a:lnTo>
                    <a:lnTo>
                      <a:pt x="5620" y="6544"/>
                    </a:lnTo>
                    <a:lnTo>
                      <a:pt x="5966" y="6544"/>
                    </a:lnTo>
                    <a:lnTo>
                      <a:pt x="5966" y="6544"/>
                    </a:lnTo>
                    <a:lnTo>
                      <a:pt x="6620" y="6544"/>
                    </a:lnTo>
                    <a:lnTo>
                      <a:pt x="7313" y="6544"/>
                    </a:lnTo>
                    <a:lnTo>
                      <a:pt x="8006" y="6544"/>
                    </a:lnTo>
                    <a:lnTo>
                      <a:pt x="8006" y="6544"/>
                    </a:lnTo>
                    <a:lnTo>
                      <a:pt x="7968" y="6313"/>
                    </a:lnTo>
                    <a:lnTo>
                      <a:pt x="7891" y="5658"/>
                    </a:lnTo>
                    <a:lnTo>
                      <a:pt x="7814" y="5273"/>
                    </a:lnTo>
                    <a:lnTo>
                      <a:pt x="7660" y="4850"/>
                    </a:lnTo>
                    <a:lnTo>
                      <a:pt x="7506" y="4465"/>
                    </a:lnTo>
                    <a:lnTo>
                      <a:pt x="7275" y="4080"/>
                    </a:lnTo>
                    <a:lnTo>
                      <a:pt x="7275" y="4080"/>
                    </a:lnTo>
                    <a:lnTo>
                      <a:pt x="6967" y="3772"/>
                    </a:lnTo>
                    <a:lnTo>
                      <a:pt x="6620" y="3426"/>
                    </a:lnTo>
                    <a:lnTo>
                      <a:pt x="6197" y="3079"/>
                    </a:lnTo>
                    <a:lnTo>
                      <a:pt x="5812" y="2810"/>
                    </a:lnTo>
                    <a:lnTo>
                      <a:pt x="5119" y="2348"/>
                    </a:lnTo>
                    <a:lnTo>
                      <a:pt x="4811" y="2194"/>
                    </a:lnTo>
                    <a:lnTo>
                      <a:pt x="5697" y="1771"/>
                    </a:lnTo>
                    <a:lnTo>
                      <a:pt x="5697" y="1771"/>
                    </a:lnTo>
                    <a:lnTo>
                      <a:pt x="5658" y="1617"/>
                    </a:lnTo>
                    <a:lnTo>
                      <a:pt x="5581" y="1463"/>
                    </a:lnTo>
                    <a:lnTo>
                      <a:pt x="5427" y="1270"/>
                    </a:lnTo>
                    <a:lnTo>
                      <a:pt x="5235" y="1039"/>
                    </a:lnTo>
                    <a:lnTo>
                      <a:pt x="4927" y="770"/>
                    </a:lnTo>
                    <a:lnTo>
                      <a:pt x="4580" y="501"/>
                    </a:lnTo>
                    <a:lnTo>
                      <a:pt x="4080" y="231"/>
                    </a:lnTo>
                    <a:lnTo>
                      <a:pt x="4080" y="231"/>
                    </a:lnTo>
                    <a:lnTo>
                      <a:pt x="3811" y="116"/>
                    </a:lnTo>
                    <a:lnTo>
                      <a:pt x="3541" y="39"/>
                    </a:lnTo>
                    <a:lnTo>
                      <a:pt x="3310" y="0"/>
                    </a:lnTo>
                    <a:lnTo>
                      <a:pt x="3079" y="0"/>
                    </a:lnTo>
                    <a:lnTo>
                      <a:pt x="2694" y="0"/>
                    </a:lnTo>
                    <a:lnTo>
                      <a:pt x="2348" y="77"/>
                    </a:lnTo>
                    <a:lnTo>
                      <a:pt x="2079" y="193"/>
                    </a:lnTo>
                    <a:lnTo>
                      <a:pt x="1848" y="308"/>
                    </a:lnTo>
                    <a:lnTo>
                      <a:pt x="1694" y="424"/>
                    </a:lnTo>
                    <a:lnTo>
                      <a:pt x="0" y="3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938287" y="1527954"/>
                <a:ext cx="214988" cy="186700"/>
              </a:xfrm>
              <a:custGeom>
                <a:avLst/>
                <a:gdLst/>
                <a:ahLst/>
                <a:cxnLst/>
                <a:rect l="l" t="t" r="r" b="b"/>
                <a:pathLst>
                  <a:path w="5852" h="5082" extrusionOk="0">
                    <a:moveTo>
                      <a:pt x="1964" y="1"/>
                    </a:moveTo>
                    <a:lnTo>
                      <a:pt x="1733" y="78"/>
                    </a:lnTo>
                    <a:lnTo>
                      <a:pt x="1502" y="155"/>
                    </a:lnTo>
                    <a:lnTo>
                      <a:pt x="1348" y="232"/>
                    </a:lnTo>
                    <a:lnTo>
                      <a:pt x="1232" y="308"/>
                    </a:lnTo>
                    <a:lnTo>
                      <a:pt x="1" y="2772"/>
                    </a:lnTo>
                    <a:lnTo>
                      <a:pt x="39" y="2964"/>
                    </a:lnTo>
                    <a:lnTo>
                      <a:pt x="78" y="3157"/>
                    </a:lnTo>
                    <a:lnTo>
                      <a:pt x="155" y="3388"/>
                    </a:lnTo>
                    <a:lnTo>
                      <a:pt x="270" y="3657"/>
                    </a:lnTo>
                    <a:lnTo>
                      <a:pt x="424" y="3888"/>
                    </a:lnTo>
                    <a:lnTo>
                      <a:pt x="655" y="4157"/>
                    </a:lnTo>
                    <a:lnTo>
                      <a:pt x="924" y="4388"/>
                    </a:lnTo>
                    <a:lnTo>
                      <a:pt x="1271" y="4581"/>
                    </a:lnTo>
                    <a:lnTo>
                      <a:pt x="1617" y="4735"/>
                    </a:lnTo>
                    <a:lnTo>
                      <a:pt x="2310" y="4927"/>
                    </a:lnTo>
                    <a:lnTo>
                      <a:pt x="2849" y="5043"/>
                    </a:lnTo>
                    <a:lnTo>
                      <a:pt x="3041" y="5081"/>
                    </a:lnTo>
                    <a:lnTo>
                      <a:pt x="2733" y="4465"/>
                    </a:lnTo>
                    <a:lnTo>
                      <a:pt x="3311" y="4619"/>
                    </a:lnTo>
                    <a:lnTo>
                      <a:pt x="3850" y="4735"/>
                    </a:lnTo>
                    <a:lnTo>
                      <a:pt x="4119" y="4773"/>
                    </a:lnTo>
                    <a:lnTo>
                      <a:pt x="5851" y="4773"/>
                    </a:lnTo>
                    <a:lnTo>
                      <a:pt x="5851" y="4619"/>
                    </a:lnTo>
                    <a:lnTo>
                      <a:pt x="5774" y="4119"/>
                    </a:lnTo>
                    <a:lnTo>
                      <a:pt x="5697" y="3850"/>
                    </a:lnTo>
                    <a:lnTo>
                      <a:pt x="5620" y="3542"/>
                    </a:lnTo>
                    <a:lnTo>
                      <a:pt x="5466" y="3272"/>
                    </a:lnTo>
                    <a:lnTo>
                      <a:pt x="5312" y="3003"/>
                    </a:lnTo>
                    <a:lnTo>
                      <a:pt x="5120" y="2733"/>
                    </a:lnTo>
                    <a:lnTo>
                      <a:pt x="4850" y="2502"/>
                    </a:lnTo>
                    <a:lnTo>
                      <a:pt x="4234" y="2041"/>
                    </a:lnTo>
                    <a:lnTo>
                      <a:pt x="3734" y="1733"/>
                    </a:lnTo>
                    <a:lnTo>
                      <a:pt x="3542" y="1579"/>
                    </a:lnTo>
                    <a:lnTo>
                      <a:pt x="4157" y="1271"/>
                    </a:lnTo>
                    <a:lnTo>
                      <a:pt x="4119" y="1194"/>
                    </a:lnTo>
                    <a:lnTo>
                      <a:pt x="3965" y="924"/>
                    </a:lnTo>
                    <a:lnTo>
                      <a:pt x="3811" y="770"/>
                    </a:lnTo>
                    <a:lnTo>
                      <a:pt x="3619" y="578"/>
                    </a:lnTo>
                    <a:lnTo>
                      <a:pt x="3349" y="385"/>
                    </a:lnTo>
                    <a:lnTo>
                      <a:pt x="2964" y="193"/>
                    </a:lnTo>
                    <a:lnTo>
                      <a:pt x="2618" y="39"/>
                    </a:lnTo>
                    <a:lnTo>
                      <a:pt x="2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938287" y="1527954"/>
                <a:ext cx="214988" cy="186700"/>
              </a:xfrm>
              <a:custGeom>
                <a:avLst/>
                <a:gdLst/>
                <a:ahLst/>
                <a:cxnLst/>
                <a:rect l="l" t="t" r="r" b="b"/>
                <a:pathLst>
                  <a:path w="5852" h="5082" fill="none" extrusionOk="0">
                    <a:moveTo>
                      <a:pt x="1" y="2772"/>
                    </a:moveTo>
                    <a:lnTo>
                      <a:pt x="1" y="2772"/>
                    </a:lnTo>
                    <a:lnTo>
                      <a:pt x="39" y="2964"/>
                    </a:lnTo>
                    <a:lnTo>
                      <a:pt x="78" y="3157"/>
                    </a:lnTo>
                    <a:lnTo>
                      <a:pt x="155" y="3388"/>
                    </a:lnTo>
                    <a:lnTo>
                      <a:pt x="270" y="3657"/>
                    </a:lnTo>
                    <a:lnTo>
                      <a:pt x="424" y="3888"/>
                    </a:lnTo>
                    <a:lnTo>
                      <a:pt x="655" y="4157"/>
                    </a:lnTo>
                    <a:lnTo>
                      <a:pt x="924" y="4388"/>
                    </a:lnTo>
                    <a:lnTo>
                      <a:pt x="924" y="4388"/>
                    </a:lnTo>
                    <a:lnTo>
                      <a:pt x="1271" y="4581"/>
                    </a:lnTo>
                    <a:lnTo>
                      <a:pt x="1617" y="4735"/>
                    </a:lnTo>
                    <a:lnTo>
                      <a:pt x="2310" y="4927"/>
                    </a:lnTo>
                    <a:lnTo>
                      <a:pt x="2849" y="5043"/>
                    </a:lnTo>
                    <a:lnTo>
                      <a:pt x="3041" y="5081"/>
                    </a:lnTo>
                    <a:lnTo>
                      <a:pt x="2733" y="4465"/>
                    </a:lnTo>
                    <a:lnTo>
                      <a:pt x="2733" y="4465"/>
                    </a:lnTo>
                    <a:lnTo>
                      <a:pt x="3311" y="4619"/>
                    </a:lnTo>
                    <a:lnTo>
                      <a:pt x="3850" y="4735"/>
                    </a:lnTo>
                    <a:lnTo>
                      <a:pt x="4119" y="4773"/>
                    </a:lnTo>
                    <a:lnTo>
                      <a:pt x="4350" y="4773"/>
                    </a:lnTo>
                    <a:lnTo>
                      <a:pt x="4350" y="4773"/>
                    </a:lnTo>
                    <a:lnTo>
                      <a:pt x="5351" y="4773"/>
                    </a:lnTo>
                    <a:lnTo>
                      <a:pt x="5851" y="4773"/>
                    </a:lnTo>
                    <a:lnTo>
                      <a:pt x="5851" y="4773"/>
                    </a:lnTo>
                    <a:lnTo>
                      <a:pt x="5851" y="4619"/>
                    </a:lnTo>
                    <a:lnTo>
                      <a:pt x="5774" y="4119"/>
                    </a:lnTo>
                    <a:lnTo>
                      <a:pt x="5697" y="3850"/>
                    </a:lnTo>
                    <a:lnTo>
                      <a:pt x="5620" y="3542"/>
                    </a:lnTo>
                    <a:lnTo>
                      <a:pt x="5466" y="3272"/>
                    </a:lnTo>
                    <a:lnTo>
                      <a:pt x="5312" y="3003"/>
                    </a:lnTo>
                    <a:lnTo>
                      <a:pt x="5312" y="3003"/>
                    </a:lnTo>
                    <a:lnTo>
                      <a:pt x="5120" y="2733"/>
                    </a:lnTo>
                    <a:lnTo>
                      <a:pt x="4850" y="2502"/>
                    </a:lnTo>
                    <a:lnTo>
                      <a:pt x="4234" y="2041"/>
                    </a:lnTo>
                    <a:lnTo>
                      <a:pt x="3734" y="1733"/>
                    </a:lnTo>
                    <a:lnTo>
                      <a:pt x="3542" y="1579"/>
                    </a:lnTo>
                    <a:lnTo>
                      <a:pt x="4157" y="1271"/>
                    </a:lnTo>
                    <a:lnTo>
                      <a:pt x="4157" y="1271"/>
                    </a:lnTo>
                    <a:lnTo>
                      <a:pt x="4119" y="1194"/>
                    </a:lnTo>
                    <a:lnTo>
                      <a:pt x="3965" y="924"/>
                    </a:lnTo>
                    <a:lnTo>
                      <a:pt x="3811" y="770"/>
                    </a:lnTo>
                    <a:lnTo>
                      <a:pt x="3619" y="578"/>
                    </a:lnTo>
                    <a:lnTo>
                      <a:pt x="3349" y="385"/>
                    </a:lnTo>
                    <a:lnTo>
                      <a:pt x="2964" y="193"/>
                    </a:lnTo>
                    <a:lnTo>
                      <a:pt x="2964" y="193"/>
                    </a:lnTo>
                    <a:lnTo>
                      <a:pt x="2618" y="39"/>
                    </a:lnTo>
                    <a:lnTo>
                      <a:pt x="2271" y="1"/>
                    </a:lnTo>
                    <a:lnTo>
                      <a:pt x="1964" y="1"/>
                    </a:lnTo>
                    <a:lnTo>
                      <a:pt x="1733" y="78"/>
                    </a:lnTo>
                    <a:lnTo>
                      <a:pt x="1502" y="155"/>
                    </a:lnTo>
                    <a:lnTo>
                      <a:pt x="1348" y="232"/>
                    </a:lnTo>
                    <a:lnTo>
                      <a:pt x="1232" y="308"/>
                    </a:lnTo>
                    <a:lnTo>
                      <a:pt x="1" y="27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569222" y="1345552"/>
                <a:ext cx="487874" cy="391732"/>
              </a:xfrm>
              <a:custGeom>
                <a:avLst/>
                <a:gdLst/>
                <a:ahLst/>
                <a:cxnLst/>
                <a:rect l="l" t="t" r="r" b="b"/>
                <a:pathLst>
                  <a:path w="13280" h="10663" extrusionOk="0">
                    <a:moveTo>
                      <a:pt x="3234" y="0"/>
                    </a:moveTo>
                    <a:lnTo>
                      <a:pt x="2272" y="39"/>
                    </a:lnTo>
                    <a:lnTo>
                      <a:pt x="1425" y="116"/>
                    </a:lnTo>
                    <a:lnTo>
                      <a:pt x="732" y="231"/>
                    </a:lnTo>
                    <a:lnTo>
                      <a:pt x="270" y="385"/>
                    </a:lnTo>
                    <a:lnTo>
                      <a:pt x="116" y="462"/>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569222" y="1345552"/>
                <a:ext cx="487874" cy="391732"/>
              </a:xfrm>
              <a:custGeom>
                <a:avLst/>
                <a:gdLst/>
                <a:ahLst/>
                <a:cxnLst/>
                <a:rect l="l" t="t" r="r" b="b"/>
                <a:pathLst>
                  <a:path w="13280" h="10663" fill="none" extrusionOk="0">
                    <a:moveTo>
                      <a:pt x="9970" y="10662"/>
                    </a:moveTo>
                    <a:lnTo>
                      <a:pt x="13280" y="3734"/>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582" y="424"/>
                    </a:lnTo>
                    <a:lnTo>
                      <a:pt x="6005" y="270"/>
                    </a:lnTo>
                    <a:lnTo>
                      <a:pt x="5428" y="193"/>
                    </a:lnTo>
                    <a:lnTo>
                      <a:pt x="4889" y="116"/>
                    </a:lnTo>
                    <a:lnTo>
                      <a:pt x="4312" y="39"/>
                    </a:lnTo>
                    <a:lnTo>
                      <a:pt x="3234" y="0"/>
                    </a:lnTo>
                    <a:lnTo>
                      <a:pt x="2272" y="39"/>
                    </a:lnTo>
                    <a:lnTo>
                      <a:pt x="1425" y="116"/>
                    </a:lnTo>
                    <a:lnTo>
                      <a:pt x="732" y="231"/>
                    </a:lnTo>
                    <a:lnTo>
                      <a:pt x="270" y="385"/>
                    </a:lnTo>
                    <a:lnTo>
                      <a:pt x="116" y="462"/>
                    </a:lnTo>
                    <a:lnTo>
                      <a:pt x="39" y="539"/>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569222" y="1345552"/>
                <a:ext cx="145701" cy="159808"/>
              </a:xfrm>
              <a:custGeom>
                <a:avLst/>
                <a:gdLst/>
                <a:ahLst/>
                <a:cxnLst/>
                <a:rect l="l" t="t" r="r" b="b"/>
                <a:pathLst>
                  <a:path w="3966" h="4350" extrusionOk="0">
                    <a:moveTo>
                      <a:pt x="2502" y="0"/>
                    </a:moveTo>
                    <a:lnTo>
                      <a:pt x="1848" y="77"/>
                    </a:lnTo>
                    <a:lnTo>
                      <a:pt x="1309" y="154"/>
                    </a:lnTo>
                    <a:lnTo>
                      <a:pt x="809" y="231"/>
                    </a:lnTo>
                    <a:lnTo>
                      <a:pt x="424" y="308"/>
                    </a:lnTo>
                    <a:lnTo>
                      <a:pt x="193" y="424"/>
                    </a:lnTo>
                    <a:lnTo>
                      <a:pt x="39" y="539"/>
                    </a:lnTo>
                    <a:lnTo>
                      <a:pt x="1" y="693"/>
                    </a:lnTo>
                    <a:lnTo>
                      <a:pt x="39" y="963"/>
                    </a:lnTo>
                    <a:lnTo>
                      <a:pt x="116" y="1348"/>
                    </a:lnTo>
                    <a:lnTo>
                      <a:pt x="232" y="1848"/>
                    </a:lnTo>
                    <a:lnTo>
                      <a:pt x="463" y="2387"/>
                    </a:lnTo>
                    <a:lnTo>
                      <a:pt x="693" y="3003"/>
                    </a:lnTo>
                    <a:lnTo>
                      <a:pt x="1040" y="3657"/>
                    </a:lnTo>
                    <a:lnTo>
                      <a:pt x="1425" y="4350"/>
                    </a:lnTo>
                    <a:lnTo>
                      <a:pt x="1694" y="4157"/>
                    </a:lnTo>
                    <a:lnTo>
                      <a:pt x="1925" y="3926"/>
                    </a:lnTo>
                    <a:lnTo>
                      <a:pt x="2310" y="3464"/>
                    </a:lnTo>
                    <a:lnTo>
                      <a:pt x="2579" y="3118"/>
                    </a:lnTo>
                    <a:lnTo>
                      <a:pt x="2772" y="2772"/>
                    </a:lnTo>
                    <a:lnTo>
                      <a:pt x="3195" y="2040"/>
                    </a:lnTo>
                    <a:lnTo>
                      <a:pt x="3388" y="1617"/>
                    </a:lnTo>
                    <a:lnTo>
                      <a:pt x="3580" y="1155"/>
                    </a:lnTo>
                    <a:lnTo>
                      <a:pt x="3927" y="193"/>
                    </a:lnTo>
                    <a:lnTo>
                      <a:pt x="3965" y="39"/>
                    </a:lnTo>
                    <a:lnTo>
                      <a:pt x="3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704967" y="1412010"/>
                <a:ext cx="148530" cy="148493"/>
              </a:xfrm>
              <a:custGeom>
                <a:avLst/>
                <a:gdLst/>
                <a:ahLst/>
                <a:cxnLst/>
                <a:rect l="l" t="t" r="r" b="b"/>
                <a:pathLst>
                  <a:path w="4043" h="4042" extrusionOk="0">
                    <a:moveTo>
                      <a:pt x="2118" y="0"/>
                    </a:moveTo>
                    <a:lnTo>
                      <a:pt x="1733" y="39"/>
                    </a:lnTo>
                    <a:lnTo>
                      <a:pt x="1348" y="116"/>
                    </a:lnTo>
                    <a:lnTo>
                      <a:pt x="1001" y="270"/>
                    </a:lnTo>
                    <a:lnTo>
                      <a:pt x="694" y="501"/>
                    </a:lnTo>
                    <a:lnTo>
                      <a:pt x="424" y="770"/>
                    </a:lnTo>
                    <a:lnTo>
                      <a:pt x="193" y="1117"/>
                    </a:lnTo>
                    <a:lnTo>
                      <a:pt x="39" y="1502"/>
                    </a:lnTo>
                    <a:lnTo>
                      <a:pt x="1" y="1886"/>
                    </a:lnTo>
                    <a:lnTo>
                      <a:pt x="1" y="2310"/>
                    </a:lnTo>
                    <a:lnTo>
                      <a:pt x="78" y="2695"/>
                    </a:lnTo>
                    <a:lnTo>
                      <a:pt x="270" y="3041"/>
                    </a:lnTo>
                    <a:lnTo>
                      <a:pt x="501" y="3349"/>
                    </a:lnTo>
                    <a:lnTo>
                      <a:pt x="770" y="3618"/>
                    </a:lnTo>
                    <a:lnTo>
                      <a:pt x="1117" y="3849"/>
                    </a:lnTo>
                    <a:lnTo>
                      <a:pt x="1502" y="3965"/>
                    </a:lnTo>
                    <a:lnTo>
                      <a:pt x="1887" y="4042"/>
                    </a:lnTo>
                    <a:lnTo>
                      <a:pt x="2272" y="4042"/>
                    </a:lnTo>
                    <a:lnTo>
                      <a:pt x="2656" y="3926"/>
                    </a:lnTo>
                    <a:lnTo>
                      <a:pt x="3003" y="3772"/>
                    </a:lnTo>
                    <a:lnTo>
                      <a:pt x="3349" y="3541"/>
                    </a:lnTo>
                    <a:lnTo>
                      <a:pt x="3619" y="3272"/>
                    </a:lnTo>
                    <a:lnTo>
                      <a:pt x="3811" y="2926"/>
                    </a:lnTo>
                    <a:lnTo>
                      <a:pt x="3965" y="2541"/>
                    </a:lnTo>
                    <a:lnTo>
                      <a:pt x="4042" y="2156"/>
                    </a:lnTo>
                    <a:lnTo>
                      <a:pt x="4004" y="1732"/>
                    </a:lnTo>
                    <a:lnTo>
                      <a:pt x="3927" y="1386"/>
                    </a:lnTo>
                    <a:lnTo>
                      <a:pt x="3773" y="1001"/>
                    </a:lnTo>
                    <a:lnTo>
                      <a:pt x="3542" y="693"/>
                    </a:lnTo>
                    <a:lnTo>
                      <a:pt x="3234" y="424"/>
                    </a:lnTo>
                    <a:lnTo>
                      <a:pt x="2926" y="231"/>
                    </a:lnTo>
                    <a:lnTo>
                      <a:pt x="2541" y="77"/>
                    </a:lnTo>
                    <a:lnTo>
                      <a:pt x="2118" y="0"/>
                    </a:lnTo>
                    <a:close/>
                  </a:path>
                </a:pathLst>
              </a:custGeom>
              <a:solidFill>
                <a:srgbClr val="81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704967" y="1412010"/>
                <a:ext cx="148530" cy="148493"/>
              </a:xfrm>
              <a:custGeom>
                <a:avLst/>
                <a:gdLst/>
                <a:ahLst/>
                <a:cxnLst/>
                <a:rect l="l" t="t" r="r" b="b"/>
                <a:pathLst>
                  <a:path w="4043" h="4042" fill="none" extrusionOk="0">
                    <a:moveTo>
                      <a:pt x="2541" y="77"/>
                    </a:moveTo>
                    <a:lnTo>
                      <a:pt x="2541" y="77"/>
                    </a:lnTo>
                    <a:lnTo>
                      <a:pt x="2118" y="0"/>
                    </a:lnTo>
                    <a:lnTo>
                      <a:pt x="1733" y="39"/>
                    </a:lnTo>
                    <a:lnTo>
                      <a:pt x="1348" y="116"/>
                    </a:lnTo>
                    <a:lnTo>
                      <a:pt x="1001" y="270"/>
                    </a:lnTo>
                    <a:lnTo>
                      <a:pt x="694" y="501"/>
                    </a:lnTo>
                    <a:lnTo>
                      <a:pt x="424" y="770"/>
                    </a:lnTo>
                    <a:lnTo>
                      <a:pt x="193" y="1117"/>
                    </a:lnTo>
                    <a:lnTo>
                      <a:pt x="39" y="1502"/>
                    </a:lnTo>
                    <a:lnTo>
                      <a:pt x="39" y="1502"/>
                    </a:lnTo>
                    <a:lnTo>
                      <a:pt x="1" y="1886"/>
                    </a:lnTo>
                    <a:lnTo>
                      <a:pt x="1" y="2310"/>
                    </a:lnTo>
                    <a:lnTo>
                      <a:pt x="78" y="2695"/>
                    </a:lnTo>
                    <a:lnTo>
                      <a:pt x="270" y="3041"/>
                    </a:lnTo>
                    <a:lnTo>
                      <a:pt x="501" y="3349"/>
                    </a:lnTo>
                    <a:lnTo>
                      <a:pt x="770" y="3618"/>
                    </a:lnTo>
                    <a:lnTo>
                      <a:pt x="1117" y="3849"/>
                    </a:lnTo>
                    <a:lnTo>
                      <a:pt x="1502" y="3965"/>
                    </a:lnTo>
                    <a:lnTo>
                      <a:pt x="1502" y="3965"/>
                    </a:lnTo>
                    <a:lnTo>
                      <a:pt x="1887" y="4042"/>
                    </a:lnTo>
                    <a:lnTo>
                      <a:pt x="2272" y="4042"/>
                    </a:lnTo>
                    <a:lnTo>
                      <a:pt x="2656" y="3926"/>
                    </a:lnTo>
                    <a:lnTo>
                      <a:pt x="3003" y="3772"/>
                    </a:lnTo>
                    <a:lnTo>
                      <a:pt x="3349" y="3541"/>
                    </a:lnTo>
                    <a:lnTo>
                      <a:pt x="3619" y="3272"/>
                    </a:lnTo>
                    <a:lnTo>
                      <a:pt x="3811" y="2926"/>
                    </a:lnTo>
                    <a:lnTo>
                      <a:pt x="3965" y="2541"/>
                    </a:lnTo>
                    <a:lnTo>
                      <a:pt x="3965" y="2541"/>
                    </a:lnTo>
                    <a:lnTo>
                      <a:pt x="4042" y="2156"/>
                    </a:lnTo>
                    <a:lnTo>
                      <a:pt x="4004" y="1732"/>
                    </a:lnTo>
                    <a:lnTo>
                      <a:pt x="3927" y="1386"/>
                    </a:lnTo>
                    <a:lnTo>
                      <a:pt x="3773" y="1001"/>
                    </a:lnTo>
                    <a:lnTo>
                      <a:pt x="3542" y="693"/>
                    </a:lnTo>
                    <a:lnTo>
                      <a:pt x="3234" y="424"/>
                    </a:lnTo>
                    <a:lnTo>
                      <a:pt x="2926" y="231"/>
                    </a:lnTo>
                    <a:lnTo>
                      <a:pt x="2541" y="77"/>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714886" y="1423325"/>
                <a:ext cx="127295" cy="125863"/>
              </a:xfrm>
              <a:custGeom>
                <a:avLst/>
                <a:gdLst/>
                <a:ahLst/>
                <a:cxnLst/>
                <a:rect l="l" t="t" r="r" b="b"/>
                <a:pathLst>
                  <a:path w="3465" h="3426" extrusionOk="0">
                    <a:moveTo>
                      <a:pt x="1501" y="0"/>
                    </a:moveTo>
                    <a:lnTo>
                      <a:pt x="1193" y="77"/>
                    </a:lnTo>
                    <a:lnTo>
                      <a:pt x="885" y="231"/>
                    </a:lnTo>
                    <a:lnTo>
                      <a:pt x="616" y="424"/>
                    </a:lnTo>
                    <a:lnTo>
                      <a:pt x="385" y="655"/>
                    </a:lnTo>
                    <a:lnTo>
                      <a:pt x="193" y="924"/>
                    </a:lnTo>
                    <a:lnTo>
                      <a:pt x="77" y="1270"/>
                    </a:lnTo>
                    <a:lnTo>
                      <a:pt x="0" y="1617"/>
                    </a:lnTo>
                    <a:lnTo>
                      <a:pt x="39" y="1963"/>
                    </a:lnTo>
                    <a:lnTo>
                      <a:pt x="116" y="2271"/>
                    </a:lnTo>
                    <a:lnTo>
                      <a:pt x="231" y="2579"/>
                    </a:lnTo>
                    <a:lnTo>
                      <a:pt x="424" y="2849"/>
                    </a:lnTo>
                    <a:lnTo>
                      <a:pt x="693" y="3080"/>
                    </a:lnTo>
                    <a:lnTo>
                      <a:pt x="962" y="3272"/>
                    </a:lnTo>
                    <a:lnTo>
                      <a:pt x="1270" y="3387"/>
                    </a:lnTo>
                    <a:lnTo>
                      <a:pt x="1617" y="3426"/>
                    </a:lnTo>
                    <a:lnTo>
                      <a:pt x="1963" y="3426"/>
                    </a:lnTo>
                    <a:lnTo>
                      <a:pt x="2310" y="3349"/>
                    </a:lnTo>
                    <a:lnTo>
                      <a:pt x="2617" y="3233"/>
                    </a:lnTo>
                    <a:lnTo>
                      <a:pt x="2887" y="3041"/>
                    </a:lnTo>
                    <a:lnTo>
                      <a:pt x="3118" y="2772"/>
                    </a:lnTo>
                    <a:lnTo>
                      <a:pt x="3272" y="2502"/>
                    </a:lnTo>
                    <a:lnTo>
                      <a:pt x="3387" y="2156"/>
                    </a:lnTo>
                    <a:lnTo>
                      <a:pt x="3464" y="1809"/>
                    </a:lnTo>
                    <a:lnTo>
                      <a:pt x="3464" y="1463"/>
                    </a:lnTo>
                    <a:lnTo>
                      <a:pt x="3387" y="1155"/>
                    </a:lnTo>
                    <a:lnTo>
                      <a:pt x="3233" y="847"/>
                    </a:lnTo>
                    <a:lnTo>
                      <a:pt x="3041" y="578"/>
                    </a:lnTo>
                    <a:lnTo>
                      <a:pt x="2810" y="347"/>
                    </a:lnTo>
                    <a:lnTo>
                      <a:pt x="2502" y="193"/>
                    </a:lnTo>
                    <a:lnTo>
                      <a:pt x="2194" y="39"/>
                    </a:lnTo>
                    <a:lnTo>
                      <a:pt x="1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979281" y="1560475"/>
                <a:ext cx="135099" cy="125879"/>
              </a:xfrm>
              <a:custGeom>
                <a:avLst/>
                <a:gdLst/>
                <a:ahLst/>
                <a:cxnLst/>
                <a:rect l="l" t="t" r="r" b="b"/>
                <a:pathLst>
                  <a:path w="4351" h="3735" extrusionOk="0">
                    <a:moveTo>
                      <a:pt x="1810" y="1"/>
                    </a:moveTo>
                    <a:lnTo>
                      <a:pt x="1733" y="39"/>
                    </a:lnTo>
                    <a:lnTo>
                      <a:pt x="1733" y="78"/>
                    </a:lnTo>
                    <a:lnTo>
                      <a:pt x="1771" y="116"/>
                    </a:lnTo>
                    <a:lnTo>
                      <a:pt x="2503" y="540"/>
                    </a:lnTo>
                    <a:lnTo>
                      <a:pt x="2079" y="771"/>
                    </a:lnTo>
                    <a:lnTo>
                      <a:pt x="1617" y="963"/>
                    </a:lnTo>
                    <a:lnTo>
                      <a:pt x="1579" y="1002"/>
                    </a:lnTo>
                    <a:lnTo>
                      <a:pt x="1617" y="1040"/>
                    </a:lnTo>
                    <a:lnTo>
                      <a:pt x="2310" y="1502"/>
                    </a:lnTo>
                    <a:lnTo>
                      <a:pt x="3003" y="2002"/>
                    </a:lnTo>
                    <a:lnTo>
                      <a:pt x="3349" y="2272"/>
                    </a:lnTo>
                    <a:lnTo>
                      <a:pt x="3657" y="2541"/>
                    </a:lnTo>
                    <a:lnTo>
                      <a:pt x="3965" y="2849"/>
                    </a:lnTo>
                    <a:lnTo>
                      <a:pt x="4235" y="3196"/>
                    </a:lnTo>
                    <a:lnTo>
                      <a:pt x="2926" y="3196"/>
                    </a:lnTo>
                    <a:lnTo>
                      <a:pt x="2310" y="3157"/>
                    </a:lnTo>
                    <a:lnTo>
                      <a:pt x="1656" y="3080"/>
                    </a:lnTo>
                    <a:lnTo>
                      <a:pt x="1040" y="2965"/>
                    </a:lnTo>
                    <a:lnTo>
                      <a:pt x="1040" y="2926"/>
                    </a:lnTo>
                    <a:lnTo>
                      <a:pt x="1001" y="2965"/>
                    </a:lnTo>
                    <a:lnTo>
                      <a:pt x="1001" y="3003"/>
                    </a:lnTo>
                    <a:lnTo>
                      <a:pt x="1309" y="3619"/>
                    </a:lnTo>
                    <a:lnTo>
                      <a:pt x="963" y="3542"/>
                    </a:lnTo>
                    <a:lnTo>
                      <a:pt x="655" y="3465"/>
                    </a:lnTo>
                    <a:lnTo>
                      <a:pt x="309" y="3311"/>
                    </a:lnTo>
                    <a:lnTo>
                      <a:pt x="39" y="3157"/>
                    </a:lnTo>
                    <a:lnTo>
                      <a:pt x="1" y="3157"/>
                    </a:lnTo>
                    <a:lnTo>
                      <a:pt x="309" y="3388"/>
                    </a:lnTo>
                    <a:lnTo>
                      <a:pt x="655" y="3542"/>
                    </a:lnTo>
                    <a:lnTo>
                      <a:pt x="1001" y="3657"/>
                    </a:lnTo>
                    <a:lnTo>
                      <a:pt x="1386" y="3734"/>
                    </a:lnTo>
                    <a:lnTo>
                      <a:pt x="1425" y="3696"/>
                    </a:lnTo>
                    <a:lnTo>
                      <a:pt x="1425" y="3657"/>
                    </a:lnTo>
                    <a:lnTo>
                      <a:pt x="1117" y="3042"/>
                    </a:lnTo>
                    <a:lnTo>
                      <a:pt x="1117" y="3042"/>
                    </a:lnTo>
                    <a:lnTo>
                      <a:pt x="1733" y="3157"/>
                    </a:lnTo>
                    <a:lnTo>
                      <a:pt x="2349" y="3234"/>
                    </a:lnTo>
                    <a:lnTo>
                      <a:pt x="2964" y="3272"/>
                    </a:lnTo>
                    <a:lnTo>
                      <a:pt x="3580" y="3311"/>
                    </a:lnTo>
                    <a:lnTo>
                      <a:pt x="4312" y="3272"/>
                    </a:lnTo>
                    <a:lnTo>
                      <a:pt x="4350" y="3272"/>
                    </a:lnTo>
                    <a:lnTo>
                      <a:pt x="4350" y="3196"/>
                    </a:lnTo>
                    <a:lnTo>
                      <a:pt x="4081" y="2888"/>
                    </a:lnTo>
                    <a:lnTo>
                      <a:pt x="3811" y="2580"/>
                    </a:lnTo>
                    <a:lnTo>
                      <a:pt x="3465" y="2272"/>
                    </a:lnTo>
                    <a:lnTo>
                      <a:pt x="3157" y="2002"/>
                    </a:lnTo>
                    <a:lnTo>
                      <a:pt x="2464" y="1463"/>
                    </a:lnTo>
                    <a:lnTo>
                      <a:pt x="1733" y="1002"/>
                    </a:lnTo>
                    <a:lnTo>
                      <a:pt x="2195" y="809"/>
                    </a:lnTo>
                    <a:lnTo>
                      <a:pt x="2618" y="578"/>
                    </a:lnTo>
                    <a:lnTo>
                      <a:pt x="2657" y="540"/>
                    </a:lnTo>
                    <a:lnTo>
                      <a:pt x="2618" y="501"/>
                    </a:lnTo>
                    <a:lnTo>
                      <a:pt x="1810" y="1"/>
                    </a:lnTo>
                    <a:close/>
                  </a:path>
                </a:pathLst>
              </a:custGeom>
              <a:solidFill>
                <a:srgbClr val="E14347">
                  <a:alpha val="51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731822" y="1431812"/>
                <a:ext cx="77810" cy="35378"/>
              </a:xfrm>
              <a:custGeom>
                <a:avLst/>
                <a:gdLst/>
                <a:ahLst/>
                <a:cxnLst/>
                <a:rect l="l" t="t" r="r" b="b"/>
                <a:pathLst>
                  <a:path w="2118" h="963" extrusionOk="0">
                    <a:moveTo>
                      <a:pt x="1387" y="0"/>
                    </a:moveTo>
                    <a:lnTo>
                      <a:pt x="1194" y="39"/>
                    </a:lnTo>
                    <a:lnTo>
                      <a:pt x="963" y="77"/>
                    </a:lnTo>
                    <a:lnTo>
                      <a:pt x="771" y="154"/>
                    </a:lnTo>
                    <a:lnTo>
                      <a:pt x="578" y="270"/>
                    </a:lnTo>
                    <a:lnTo>
                      <a:pt x="386" y="385"/>
                    </a:lnTo>
                    <a:lnTo>
                      <a:pt x="232" y="578"/>
                    </a:lnTo>
                    <a:lnTo>
                      <a:pt x="116" y="732"/>
                    </a:lnTo>
                    <a:lnTo>
                      <a:pt x="1" y="963"/>
                    </a:lnTo>
                    <a:lnTo>
                      <a:pt x="39" y="963"/>
                    </a:lnTo>
                    <a:lnTo>
                      <a:pt x="193" y="732"/>
                    </a:lnTo>
                    <a:lnTo>
                      <a:pt x="386" y="501"/>
                    </a:lnTo>
                    <a:lnTo>
                      <a:pt x="578" y="347"/>
                    </a:lnTo>
                    <a:lnTo>
                      <a:pt x="848" y="193"/>
                    </a:lnTo>
                    <a:lnTo>
                      <a:pt x="1117" y="116"/>
                    </a:lnTo>
                    <a:lnTo>
                      <a:pt x="1348" y="116"/>
                    </a:lnTo>
                    <a:lnTo>
                      <a:pt x="1695" y="154"/>
                    </a:lnTo>
                    <a:lnTo>
                      <a:pt x="2041" y="270"/>
                    </a:lnTo>
                    <a:lnTo>
                      <a:pt x="2118" y="231"/>
                    </a:lnTo>
                    <a:lnTo>
                      <a:pt x="2118" y="193"/>
                    </a:lnTo>
                    <a:lnTo>
                      <a:pt x="2079" y="193"/>
                    </a:lnTo>
                    <a:lnTo>
                      <a:pt x="1772" y="39"/>
                    </a:lnTo>
                    <a:lnTo>
                      <a:pt x="13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844974" y="1523729"/>
                <a:ext cx="154151" cy="66495"/>
              </a:xfrm>
              <a:custGeom>
                <a:avLst/>
                <a:gdLst/>
                <a:ahLst/>
                <a:cxnLst/>
                <a:rect l="l" t="t" r="r" b="b"/>
                <a:pathLst>
                  <a:path w="4196" h="1810" extrusionOk="0">
                    <a:moveTo>
                      <a:pt x="0" y="0"/>
                    </a:moveTo>
                    <a:lnTo>
                      <a:pt x="0" y="39"/>
                    </a:lnTo>
                    <a:lnTo>
                      <a:pt x="231" y="193"/>
                    </a:lnTo>
                    <a:lnTo>
                      <a:pt x="501" y="347"/>
                    </a:lnTo>
                    <a:lnTo>
                      <a:pt x="1001" y="577"/>
                    </a:lnTo>
                    <a:lnTo>
                      <a:pt x="2079" y="1039"/>
                    </a:lnTo>
                    <a:lnTo>
                      <a:pt x="3118" y="1463"/>
                    </a:lnTo>
                    <a:lnTo>
                      <a:pt x="4196" y="1809"/>
                    </a:lnTo>
                    <a:lnTo>
                      <a:pt x="4196" y="1809"/>
                    </a:lnTo>
                    <a:lnTo>
                      <a:pt x="3118" y="1424"/>
                    </a:lnTo>
                    <a:lnTo>
                      <a:pt x="2040" y="962"/>
                    </a:lnTo>
                    <a:lnTo>
                      <a:pt x="1001" y="500"/>
                    </a:lnTo>
                    <a:lnTo>
                      <a:pt x="501" y="270"/>
                    </a:lnTo>
                    <a:lnTo>
                      <a:pt x="270" y="1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686599" y="1438865"/>
                <a:ext cx="18405" cy="12785"/>
              </a:xfrm>
              <a:custGeom>
                <a:avLst/>
                <a:gdLst/>
                <a:ahLst/>
                <a:cxnLst/>
                <a:rect l="l" t="t" r="r" b="b"/>
                <a:pathLst>
                  <a:path w="501" h="348" extrusionOk="0">
                    <a:moveTo>
                      <a:pt x="0" y="1"/>
                    </a:moveTo>
                    <a:lnTo>
                      <a:pt x="0" y="39"/>
                    </a:lnTo>
                    <a:lnTo>
                      <a:pt x="231" y="232"/>
                    </a:lnTo>
                    <a:lnTo>
                      <a:pt x="347" y="309"/>
                    </a:lnTo>
                    <a:lnTo>
                      <a:pt x="501" y="347"/>
                    </a:lnTo>
                    <a:lnTo>
                      <a:pt x="501" y="309"/>
                    </a:lnTo>
                    <a:lnTo>
                      <a:pt x="385" y="232"/>
                    </a:lnTo>
                    <a:lnTo>
                      <a:pt x="270" y="193"/>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822344" y="1554809"/>
                <a:ext cx="66495" cy="114584"/>
              </a:xfrm>
              <a:custGeom>
                <a:avLst/>
                <a:gdLst/>
                <a:ahLst/>
                <a:cxnLst/>
                <a:rect l="l" t="t" r="r" b="b"/>
                <a:pathLst>
                  <a:path w="1810" h="3119" extrusionOk="0">
                    <a:moveTo>
                      <a:pt x="1732" y="1"/>
                    </a:moveTo>
                    <a:lnTo>
                      <a:pt x="1732" y="39"/>
                    </a:lnTo>
                    <a:lnTo>
                      <a:pt x="1617" y="463"/>
                    </a:lnTo>
                    <a:lnTo>
                      <a:pt x="1501" y="886"/>
                    </a:lnTo>
                    <a:lnTo>
                      <a:pt x="1348" y="1310"/>
                    </a:lnTo>
                    <a:lnTo>
                      <a:pt x="1117" y="1733"/>
                    </a:lnTo>
                    <a:lnTo>
                      <a:pt x="847" y="2118"/>
                    </a:lnTo>
                    <a:lnTo>
                      <a:pt x="539" y="2464"/>
                    </a:lnTo>
                    <a:lnTo>
                      <a:pt x="231" y="2811"/>
                    </a:lnTo>
                    <a:lnTo>
                      <a:pt x="77" y="2965"/>
                    </a:lnTo>
                    <a:lnTo>
                      <a:pt x="39" y="3042"/>
                    </a:lnTo>
                    <a:lnTo>
                      <a:pt x="0" y="3119"/>
                    </a:lnTo>
                    <a:lnTo>
                      <a:pt x="77" y="3080"/>
                    </a:lnTo>
                    <a:lnTo>
                      <a:pt x="154" y="3003"/>
                    </a:lnTo>
                    <a:lnTo>
                      <a:pt x="308" y="2811"/>
                    </a:lnTo>
                    <a:lnTo>
                      <a:pt x="616" y="2464"/>
                    </a:lnTo>
                    <a:lnTo>
                      <a:pt x="924" y="2118"/>
                    </a:lnTo>
                    <a:lnTo>
                      <a:pt x="1194" y="1733"/>
                    </a:lnTo>
                    <a:lnTo>
                      <a:pt x="1424" y="1348"/>
                    </a:lnTo>
                    <a:lnTo>
                      <a:pt x="1617" y="963"/>
                    </a:lnTo>
                    <a:lnTo>
                      <a:pt x="1732" y="501"/>
                    </a:lnTo>
                    <a:lnTo>
                      <a:pt x="1809" y="270"/>
                    </a:lnTo>
                    <a:lnTo>
                      <a:pt x="1809" y="39"/>
                    </a:lnTo>
                    <a:lnTo>
                      <a:pt x="1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966575" y="1547755"/>
                <a:ext cx="4262" cy="5694"/>
              </a:xfrm>
              <a:custGeom>
                <a:avLst/>
                <a:gdLst/>
                <a:ahLst/>
                <a:cxnLst/>
                <a:rect l="l" t="t" r="r" b="b"/>
                <a:pathLst>
                  <a:path w="116" h="155" extrusionOk="0">
                    <a:moveTo>
                      <a:pt x="0" y="0"/>
                    </a:moveTo>
                    <a:lnTo>
                      <a:pt x="0" y="39"/>
                    </a:lnTo>
                    <a:lnTo>
                      <a:pt x="0" y="77"/>
                    </a:lnTo>
                    <a:lnTo>
                      <a:pt x="0" y="116"/>
                    </a:lnTo>
                    <a:lnTo>
                      <a:pt x="0" y="154"/>
                    </a:lnTo>
                    <a:lnTo>
                      <a:pt x="116" y="154"/>
                    </a:lnTo>
                    <a:lnTo>
                      <a:pt x="116" y="116"/>
                    </a:lnTo>
                    <a:lnTo>
                      <a:pt x="116" y="77"/>
                    </a:lnTo>
                    <a:lnTo>
                      <a:pt x="116" y="39"/>
                    </a:lnTo>
                    <a:lnTo>
                      <a:pt x="77" y="39"/>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924143" y="1525125"/>
                <a:ext cx="7127" cy="5694"/>
              </a:xfrm>
              <a:custGeom>
                <a:avLst/>
                <a:gdLst/>
                <a:ahLst/>
                <a:cxnLst/>
                <a:rect l="l" t="t" r="r" b="b"/>
                <a:pathLst>
                  <a:path w="194" h="155" extrusionOk="0">
                    <a:moveTo>
                      <a:pt x="39" y="1"/>
                    </a:moveTo>
                    <a:lnTo>
                      <a:pt x="1" y="39"/>
                    </a:lnTo>
                    <a:lnTo>
                      <a:pt x="1" y="78"/>
                    </a:lnTo>
                    <a:lnTo>
                      <a:pt x="1" y="116"/>
                    </a:lnTo>
                    <a:lnTo>
                      <a:pt x="39" y="116"/>
                    </a:lnTo>
                    <a:lnTo>
                      <a:pt x="39" y="155"/>
                    </a:lnTo>
                    <a:lnTo>
                      <a:pt x="155" y="155"/>
                    </a:lnTo>
                    <a:lnTo>
                      <a:pt x="155" y="116"/>
                    </a:lnTo>
                    <a:lnTo>
                      <a:pt x="193" y="116"/>
                    </a:lnTo>
                    <a:lnTo>
                      <a:pt x="193" y="39"/>
                    </a:lnTo>
                    <a:lnTo>
                      <a:pt x="155" y="39"/>
                    </a:lnTo>
                    <a:lnTo>
                      <a:pt x="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880315" y="1506756"/>
                <a:ext cx="7090" cy="5694"/>
              </a:xfrm>
              <a:custGeom>
                <a:avLst/>
                <a:gdLst/>
                <a:ahLst/>
                <a:cxnLst/>
                <a:rect l="l" t="t" r="r" b="b"/>
                <a:pathLst>
                  <a:path w="193" h="155" extrusionOk="0">
                    <a:moveTo>
                      <a:pt x="39" y="0"/>
                    </a:moveTo>
                    <a:lnTo>
                      <a:pt x="39" y="39"/>
                    </a:lnTo>
                    <a:lnTo>
                      <a:pt x="0" y="77"/>
                    </a:lnTo>
                    <a:lnTo>
                      <a:pt x="39" y="116"/>
                    </a:lnTo>
                    <a:lnTo>
                      <a:pt x="77" y="154"/>
                    </a:lnTo>
                    <a:lnTo>
                      <a:pt x="154" y="154"/>
                    </a:lnTo>
                    <a:lnTo>
                      <a:pt x="154" y="116"/>
                    </a:lnTo>
                    <a:lnTo>
                      <a:pt x="193" y="116"/>
                    </a:lnTo>
                    <a:lnTo>
                      <a:pt x="193" y="77"/>
                    </a:lnTo>
                    <a:lnTo>
                      <a:pt x="193" y="39"/>
                    </a:lnTo>
                    <a:lnTo>
                      <a:pt x="154" y="39"/>
                    </a:lnTo>
                    <a:lnTo>
                      <a:pt x="1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853460" y="1578872"/>
                <a:ext cx="5694" cy="5694"/>
              </a:xfrm>
              <a:custGeom>
                <a:avLst/>
                <a:gdLst/>
                <a:ahLst/>
                <a:cxnLst/>
                <a:rect l="l" t="t" r="r" b="b"/>
                <a:pathLst>
                  <a:path w="155" h="155" extrusionOk="0">
                    <a:moveTo>
                      <a:pt x="39" y="0"/>
                    </a:moveTo>
                    <a:lnTo>
                      <a:pt x="0" y="39"/>
                    </a:lnTo>
                    <a:lnTo>
                      <a:pt x="0" y="77"/>
                    </a:lnTo>
                    <a:lnTo>
                      <a:pt x="0" y="116"/>
                    </a:lnTo>
                    <a:lnTo>
                      <a:pt x="0" y="154"/>
                    </a:lnTo>
                    <a:lnTo>
                      <a:pt x="77" y="154"/>
                    </a:lnTo>
                    <a:lnTo>
                      <a:pt x="116" y="116"/>
                    </a:lnTo>
                    <a:lnTo>
                      <a:pt x="116" y="77"/>
                    </a:lnTo>
                    <a:lnTo>
                      <a:pt x="154" y="77"/>
                    </a:lnTo>
                    <a:lnTo>
                      <a:pt x="116"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833659" y="1611385"/>
                <a:ext cx="5694" cy="7090"/>
              </a:xfrm>
              <a:custGeom>
                <a:avLst/>
                <a:gdLst/>
                <a:ahLst/>
                <a:cxnLst/>
                <a:rect l="l" t="t" r="r" b="b"/>
                <a:pathLst>
                  <a:path w="155" h="193" extrusionOk="0">
                    <a:moveTo>
                      <a:pt x="39" y="0"/>
                    </a:moveTo>
                    <a:lnTo>
                      <a:pt x="39" y="39"/>
                    </a:lnTo>
                    <a:lnTo>
                      <a:pt x="0" y="77"/>
                    </a:lnTo>
                    <a:lnTo>
                      <a:pt x="0" y="116"/>
                    </a:lnTo>
                    <a:lnTo>
                      <a:pt x="0" y="154"/>
                    </a:lnTo>
                    <a:lnTo>
                      <a:pt x="39" y="193"/>
                    </a:lnTo>
                    <a:lnTo>
                      <a:pt x="77" y="193"/>
                    </a:lnTo>
                    <a:lnTo>
                      <a:pt x="116" y="154"/>
                    </a:lnTo>
                    <a:lnTo>
                      <a:pt x="116" y="116"/>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808200" y="1639672"/>
                <a:ext cx="5694" cy="7090"/>
              </a:xfrm>
              <a:custGeom>
                <a:avLst/>
                <a:gdLst/>
                <a:ahLst/>
                <a:cxnLst/>
                <a:rect l="l" t="t" r="r" b="b"/>
                <a:pathLst>
                  <a:path w="155" h="193" extrusionOk="0">
                    <a:moveTo>
                      <a:pt x="77" y="0"/>
                    </a:moveTo>
                    <a:lnTo>
                      <a:pt x="77" y="39"/>
                    </a:lnTo>
                    <a:lnTo>
                      <a:pt x="39" y="39"/>
                    </a:lnTo>
                    <a:lnTo>
                      <a:pt x="39" y="77"/>
                    </a:lnTo>
                    <a:lnTo>
                      <a:pt x="39" y="116"/>
                    </a:lnTo>
                    <a:lnTo>
                      <a:pt x="0" y="154"/>
                    </a:lnTo>
                    <a:lnTo>
                      <a:pt x="39" y="193"/>
                    </a:lnTo>
                    <a:lnTo>
                      <a:pt x="154" y="193"/>
                    </a:lnTo>
                    <a:lnTo>
                      <a:pt x="154" y="154"/>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703571" y="1424721"/>
                <a:ext cx="7090" cy="5694"/>
              </a:xfrm>
              <a:custGeom>
                <a:avLst/>
                <a:gdLst/>
                <a:ahLst/>
                <a:cxnLst/>
                <a:rect l="l" t="t" r="r" b="b"/>
                <a:pathLst>
                  <a:path w="193" h="155" extrusionOk="0">
                    <a:moveTo>
                      <a:pt x="39" y="1"/>
                    </a:moveTo>
                    <a:lnTo>
                      <a:pt x="39" y="39"/>
                    </a:lnTo>
                    <a:lnTo>
                      <a:pt x="0" y="39"/>
                    </a:lnTo>
                    <a:lnTo>
                      <a:pt x="0" y="78"/>
                    </a:lnTo>
                    <a:lnTo>
                      <a:pt x="39" y="116"/>
                    </a:lnTo>
                    <a:lnTo>
                      <a:pt x="77" y="116"/>
                    </a:lnTo>
                    <a:lnTo>
                      <a:pt x="77" y="155"/>
                    </a:lnTo>
                    <a:lnTo>
                      <a:pt x="116" y="155"/>
                    </a:lnTo>
                    <a:lnTo>
                      <a:pt x="154" y="116"/>
                    </a:lnTo>
                    <a:lnTo>
                      <a:pt x="193" y="116"/>
                    </a:lnTo>
                    <a:lnTo>
                      <a:pt x="193" y="78"/>
                    </a:lnTo>
                    <a:lnTo>
                      <a:pt x="154" y="39"/>
                    </a:lnTo>
                    <a:lnTo>
                      <a:pt x="1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 name="Google Shape;85;p2"/>
          <p:cNvGrpSpPr/>
          <p:nvPr/>
        </p:nvGrpSpPr>
        <p:grpSpPr>
          <a:xfrm rot="-789726">
            <a:off x="5884491" y="4558209"/>
            <a:ext cx="377786" cy="753168"/>
            <a:chOff x="6315235" y="4617591"/>
            <a:chExt cx="377798" cy="753191"/>
          </a:xfrm>
        </p:grpSpPr>
        <p:sp>
          <p:nvSpPr>
            <p:cNvPr id="86" name="Google Shape;86;p2"/>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2"/>
            <p:cNvGrpSpPr/>
            <p:nvPr/>
          </p:nvGrpSpPr>
          <p:grpSpPr>
            <a:xfrm rot="448428">
              <a:off x="6360882" y="4633902"/>
              <a:ext cx="286503" cy="720582"/>
              <a:chOff x="1964400" y="3727350"/>
              <a:chExt cx="160700" cy="404175"/>
            </a:xfrm>
          </p:grpSpPr>
          <p:sp>
            <p:nvSpPr>
              <p:cNvPr id="88" name="Google Shape;88;p2"/>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Google Shape;103;p2"/>
          <p:cNvGrpSpPr/>
          <p:nvPr/>
        </p:nvGrpSpPr>
        <p:grpSpPr>
          <a:xfrm rot="-1389297">
            <a:off x="5584123" y="4796166"/>
            <a:ext cx="377779" cy="753155"/>
            <a:chOff x="6315235" y="4617591"/>
            <a:chExt cx="377798" cy="753191"/>
          </a:xfrm>
        </p:grpSpPr>
        <p:sp>
          <p:nvSpPr>
            <p:cNvPr id="104" name="Google Shape;104;p2"/>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
            <p:cNvGrpSpPr/>
            <p:nvPr/>
          </p:nvGrpSpPr>
          <p:grpSpPr>
            <a:xfrm rot="448428">
              <a:off x="6360882" y="4633902"/>
              <a:ext cx="286503" cy="720582"/>
              <a:chOff x="1964400" y="3727350"/>
              <a:chExt cx="160700" cy="404175"/>
            </a:xfrm>
          </p:grpSpPr>
          <p:sp>
            <p:nvSpPr>
              <p:cNvPr id="106" name="Google Shape;106;p2"/>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 name="Google Shape;121;p2"/>
          <p:cNvSpPr txBox="1">
            <a:spLocks noGrp="1"/>
          </p:cNvSpPr>
          <p:nvPr>
            <p:ph type="ctrTitle"/>
          </p:nvPr>
        </p:nvSpPr>
        <p:spPr>
          <a:xfrm>
            <a:off x="713225" y="1117075"/>
            <a:ext cx="5687700" cy="26400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2" name="Google Shape;122;p2"/>
          <p:cNvSpPr txBox="1">
            <a:spLocks noGrp="1"/>
          </p:cNvSpPr>
          <p:nvPr>
            <p:ph type="subTitle" idx="1"/>
          </p:nvPr>
        </p:nvSpPr>
        <p:spPr>
          <a:xfrm>
            <a:off x="713225" y="3757100"/>
            <a:ext cx="4528800" cy="37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659"/>
        <p:cNvGrpSpPr/>
        <p:nvPr/>
      </p:nvGrpSpPr>
      <p:grpSpPr>
        <a:xfrm>
          <a:off x="0" y="0"/>
          <a:ext cx="0" cy="0"/>
          <a:chOff x="0" y="0"/>
          <a:chExt cx="0" cy="0"/>
        </a:xfrm>
      </p:grpSpPr>
      <p:sp>
        <p:nvSpPr>
          <p:cNvPr id="660" name="Google Shape;66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1" name="Google Shape;661;p20"/>
          <p:cNvSpPr txBox="1">
            <a:spLocks noGrp="1"/>
          </p:cNvSpPr>
          <p:nvPr>
            <p:ph type="subTitle" idx="1"/>
          </p:nvPr>
        </p:nvSpPr>
        <p:spPr>
          <a:xfrm>
            <a:off x="4853650" y="2942848"/>
            <a:ext cx="26448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20"/>
          <p:cNvSpPr txBox="1">
            <a:spLocks noGrp="1"/>
          </p:cNvSpPr>
          <p:nvPr>
            <p:ph type="subTitle" idx="2"/>
          </p:nvPr>
        </p:nvSpPr>
        <p:spPr>
          <a:xfrm>
            <a:off x="1645850" y="2942848"/>
            <a:ext cx="26448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3" name="Google Shape;663;p20"/>
          <p:cNvSpPr txBox="1">
            <a:spLocks noGrp="1"/>
          </p:cNvSpPr>
          <p:nvPr>
            <p:ph type="subTitle" idx="3"/>
          </p:nvPr>
        </p:nvSpPr>
        <p:spPr>
          <a:xfrm>
            <a:off x="1645850" y="2455225"/>
            <a:ext cx="26448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4" name="Google Shape;664;p20"/>
          <p:cNvSpPr txBox="1">
            <a:spLocks noGrp="1"/>
          </p:cNvSpPr>
          <p:nvPr>
            <p:ph type="subTitle" idx="4"/>
          </p:nvPr>
        </p:nvSpPr>
        <p:spPr>
          <a:xfrm>
            <a:off x="4853653" y="2455225"/>
            <a:ext cx="26448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5" name="Google Shape;665;p20"/>
          <p:cNvSpPr/>
          <p:nvPr/>
        </p:nvSpPr>
        <p:spPr>
          <a:xfrm rot="1880347">
            <a:off x="8572373" y="15912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0"/>
          <p:cNvSpPr/>
          <p:nvPr/>
        </p:nvSpPr>
        <p:spPr>
          <a:xfrm rot="1988696">
            <a:off x="8763067" y="8502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0"/>
          <p:cNvSpPr/>
          <p:nvPr/>
        </p:nvSpPr>
        <p:spPr>
          <a:xfrm rot="1147811" flipH="1">
            <a:off x="6613672" y="2862609"/>
            <a:ext cx="4252412" cy="4496428"/>
          </a:xfrm>
          <a:custGeom>
            <a:avLst/>
            <a:gdLst/>
            <a:ahLst/>
            <a:cxnLst/>
            <a:rect l="l" t="t" r="r" b="b"/>
            <a:pathLst>
              <a:path w="14743" h="15589" extrusionOk="0">
                <a:moveTo>
                  <a:pt x="6044" y="0"/>
                </a:moveTo>
                <a:lnTo>
                  <a:pt x="5466" y="39"/>
                </a:lnTo>
                <a:lnTo>
                  <a:pt x="4889" y="116"/>
                </a:lnTo>
                <a:lnTo>
                  <a:pt x="4312" y="270"/>
                </a:lnTo>
                <a:lnTo>
                  <a:pt x="3734" y="462"/>
                </a:lnTo>
                <a:lnTo>
                  <a:pt x="3350" y="616"/>
                </a:lnTo>
                <a:lnTo>
                  <a:pt x="2965" y="847"/>
                </a:lnTo>
                <a:lnTo>
                  <a:pt x="2618" y="1116"/>
                </a:lnTo>
                <a:lnTo>
                  <a:pt x="2272" y="1463"/>
                </a:lnTo>
                <a:lnTo>
                  <a:pt x="2002" y="1848"/>
                </a:lnTo>
                <a:lnTo>
                  <a:pt x="1694" y="2233"/>
                </a:lnTo>
                <a:lnTo>
                  <a:pt x="1425" y="2733"/>
                </a:lnTo>
                <a:lnTo>
                  <a:pt x="1156" y="3233"/>
                </a:lnTo>
                <a:lnTo>
                  <a:pt x="886" y="3811"/>
                </a:lnTo>
                <a:lnTo>
                  <a:pt x="617" y="4426"/>
                </a:lnTo>
                <a:lnTo>
                  <a:pt x="386" y="5081"/>
                </a:lnTo>
                <a:lnTo>
                  <a:pt x="232" y="5774"/>
                </a:lnTo>
                <a:lnTo>
                  <a:pt x="78" y="6466"/>
                </a:lnTo>
                <a:lnTo>
                  <a:pt x="1" y="7236"/>
                </a:lnTo>
                <a:lnTo>
                  <a:pt x="1" y="8006"/>
                </a:lnTo>
                <a:lnTo>
                  <a:pt x="39" y="8776"/>
                </a:lnTo>
                <a:lnTo>
                  <a:pt x="193" y="9584"/>
                </a:lnTo>
                <a:lnTo>
                  <a:pt x="386" y="10392"/>
                </a:lnTo>
                <a:lnTo>
                  <a:pt x="540" y="10777"/>
                </a:lnTo>
                <a:lnTo>
                  <a:pt x="732" y="11201"/>
                </a:lnTo>
                <a:lnTo>
                  <a:pt x="925" y="11586"/>
                </a:lnTo>
                <a:lnTo>
                  <a:pt x="1156" y="12009"/>
                </a:lnTo>
                <a:lnTo>
                  <a:pt x="1464" y="12509"/>
                </a:lnTo>
                <a:lnTo>
                  <a:pt x="1810" y="12971"/>
                </a:lnTo>
                <a:lnTo>
                  <a:pt x="2233" y="13395"/>
                </a:lnTo>
                <a:lnTo>
                  <a:pt x="2618" y="13780"/>
                </a:lnTo>
                <a:lnTo>
                  <a:pt x="3080" y="14126"/>
                </a:lnTo>
                <a:lnTo>
                  <a:pt x="3542" y="14434"/>
                </a:lnTo>
                <a:lnTo>
                  <a:pt x="4004" y="14703"/>
                </a:lnTo>
                <a:lnTo>
                  <a:pt x="4504" y="14934"/>
                </a:lnTo>
                <a:lnTo>
                  <a:pt x="5005" y="15165"/>
                </a:lnTo>
                <a:lnTo>
                  <a:pt x="5505" y="15319"/>
                </a:lnTo>
                <a:lnTo>
                  <a:pt x="6044" y="15435"/>
                </a:lnTo>
                <a:lnTo>
                  <a:pt x="6583" y="15512"/>
                </a:lnTo>
                <a:lnTo>
                  <a:pt x="7122" y="15589"/>
                </a:lnTo>
                <a:lnTo>
                  <a:pt x="8199" y="15589"/>
                </a:lnTo>
                <a:lnTo>
                  <a:pt x="8738" y="15512"/>
                </a:lnTo>
                <a:lnTo>
                  <a:pt x="9238" y="15435"/>
                </a:lnTo>
                <a:lnTo>
                  <a:pt x="9777" y="15319"/>
                </a:lnTo>
                <a:lnTo>
                  <a:pt x="10278" y="15165"/>
                </a:lnTo>
                <a:lnTo>
                  <a:pt x="10778" y="15011"/>
                </a:lnTo>
                <a:lnTo>
                  <a:pt x="11240" y="14780"/>
                </a:lnTo>
                <a:lnTo>
                  <a:pt x="11702" y="14549"/>
                </a:lnTo>
                <a:lnTo>
                  <a:pt x="12125" y="14280"/>
                </a:lnTo>
                <a:lnTo>
                  <a:pt x="12549" y="13972"/>
                </a:lnTo>
                <a:lnTo>
                  <a:pt x="12934" y="13626"/>
                </a:lnTo>
                <a:lnTo>
                  <a:pt x="13280" y="13279"/>
                </a:lnTo>
                <a:lnTo>
                  <a:pt x="13626" y="12856"/>
                </a:lnTo>
                <a:lnTo>
                  <a:pt x="13934" y="12432"/>
                </a:lnTo>
                <a:lnTo>
                  <a:pt x="14165" y="12009"/>
                </a:lnTo>
                <a:lnTo>
                  <a:pt x="14396" y="11509"/>
                </a:lnTo>
                <a:lnTo>
                  <a:pt x="14589" y="11008"/>
                </a:lnTo>
                <a:lnTo>
                  <a:pt x="14704" y="10469"/>
                </a:lnTo>
                <a:lnTo>
                  <a:pt x="14743" y="10161"/>
                </a:lnTo>
                <a:lnTo>
                  <a:pt x="14704" y="9854"/>
                </a:lnTo>
                <a:lnTo>
                  <a:pt x="14589" y="9276"/>
                </a:lnTo>
                <a:lnTo>
                  <a:pt x="14512" y="8930"/>
                </a:lnTo>
                <a:lnTo>
                  <a:pt x="14396" y="8583"/>
                </a:lnTo>
                <a:lnTo>
                  <a:pt x="14204" y="8275"/>
                </a:lnTo>
                <a:lnTo>
                  <a:pt x="14011" y="7968"/>
                </a:lnTo>
                <a:lnTo>
                  <a:pt x="13819" y="7698"/>
                </a:lnTo>
                <a:lnTo>
                  <a:pt x="13588" y="7467"/>
                </a:lnTo>
                <a:lnTo>
                  <a:pt x="13318" y="7275"/>
                </a:lnTo>
                <a:lnTo>
                  <a:pt x="13049" y="7082"/>
                </a:lnTo>
                <a:lnTo>
                  <a:pt x="12510" y="6736"/>
                </a:lnTo>
                <a:lnTo>
                  <a:pt x="11971" y="6428"/>
                </a:lnTo>
                <a:lnTo>
                  <a:pt x="11509" y="6082"/>
                </a:lnTo>
                <a:lnTo>
                  <a:pt x="11278" y="5928"/>
                </a:lnTo>
                <a:lnTo>
                  <a:pt x="11086" y="5697"/>
                </a:lnTo>
                <a:lnTo>
                  <a:pt x="10894" y="5466"/>
                </a:lnTo>
                <a:lnTo>
                  <a:pt x="10701" y="5235"/>
                </a:lnTo>
                <a:lnTo>
                  <a:pt x="10586" y="4965"/>
                </a:lnTo>
                <a:lnTo>
                  <a:pt x="10470" y="4657"/>
                </a:lnTo>
                <a:lnTo>
                  <a:pt x="10316" y="4042"/>
                </a:lnTo>
                <a:lnTo>
                  <a:pt x="10162" y="3426"/>
                </a:lnTo>
                <a:lnTo>
                  <a:pt x="10047" y="2810"/>
                </a:lnTo>
                <a:lnTo>
                  <a:pt x="9854" y="2233"/>
                </a:lnTo>
                <a:lnTo>
                  <a:pt x="9739" y="1925"/>
                </a:lnTo>
                <a:lnTo>
                  <a:pt x="9623" y="1655"/>
                </a:lnTo>
                <a:lnTo>
                  <a:pt x="9431" y="1386"/>
                </a:lnTo>
                <a:lnTo>
                  <a:pt x="9238" y="1155"/>
                </a:lnTo>
                <a:lnTo>
                  <a:pt x="9008" y="924"/>
                </a:lnTo>
                <a:lnTo>
                  <a:pt x="8777" y="731"/>
                </a:lnTo>
                <a:lnTo>
                  <a:pt x="8507" y="577"/>
                </a:lnTo>
                <a:lnTo>
                  <a:pt x="8238" y="424"/>
                </a:lnTo>
                <a:lnTo>
                  <a:pt x="7699" y="231"/>
                </a:lnTo>
                <a:lnTo>
                  <a:pt x="7160" y="116"/>
                </a:lnTo>
                <a:lnTo>
                  <a:pt x="6583" y="39"/>
                </a:lnTo>
                <a:lnTo>
                  <a:pt x="6044" y="0"/>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0"/>
          <p:cNvSpPr/>
          <p:nvPr/>
        </p:nvSpPr>
        <p:spPr>
          <a:xfrm rot="9214037">
            <a:off x="-2583752" y="-3877792"/>
            <a:ext cx="6086538" cy="4969150"/>
          </a:xfrm>
          <a:custGeom>
            <a:avLst/>
            <a:gdLst/>
            <a:ahLst/>
            <a:cxnLst/>
            <a:rect l="l" t="t" r="r" b="b"/>
            <a:pathLst>
              <a:path w="19284" h="15744" extrusionOk="0">
                <a:moveTo>
                  <a:pt x="15666" y="1"/>
                </a:moveTo>
                <a:lnTo>
                  <a:pt x="15358" y="78"/>
                </a:lnTo>
                <a:lnTo>
                  <a:pt x="15088" y="155"/>
                </a:lnTo>
                <a:lnTo>
                  <a:pt x="14819" y="309"/>
                </a:lnTo>
                <a:lnTo>
                  <a:pt x="14472" y="540"/>
                </a:lnTo>
                <a:lnTo>
                  <a:pt x="14165" y="771"/>
                </a:lnTo>
                <a:lnTo>
                  <a:pt x="13895" y="1040"/>
                </a:lnTo>
                <a:lnTo>
                  <a:pt x="13587" y="1271"/>
                </a:lnTo>
                <a:lnTo>
                  <a:pt x="13318" y="1464"/>
                </a:lnTo>
                <a:lnTo>
                  <a:pt x="13048" y="1617"/>
                </a:lnTo>
                <a:lnTo>
                  <a:pt x="12779" y="1733"/>
                </a:lnTo>
                <a:lnTo>
                  <a:pt x="12509" y="1810"/>
                </a:lnTo>
                <a:lnTo>
                  <a:pt x="12240" y="1848"/>
                </a:lnTo>
                <a:lnTo>
                  <a:pt x="12009" y="1887"/>
                </a:lnTo>
                <a:lnTo>
                  <a:pt x="11509" y="1848"/>
                </a:lnTo>
                <a:lnTo>
                  <a:pt x="10854" y="1733"/>
                </a:lnTo>
                <a:lnTo>
                  <a:pt x="10200" y="1617"/>
                </a:lnTo>
                <a:lnTo>
                  <a:pt x="9546" y="1502"/>
                </a:lnTo>
                <a:lnTo>
                  <a:pt x="9238" y="1464"/>
                </a:lnTo>
                <a:lnTo>
                  <a:pt x="8891" y="1464"/>
                </a:lnTo>
                <a:lnTo>
                  <a:pt x="8545" y="1502"/>
                </a:lnTo>
                <a:lnTo>
                  <a:pt x="8237" y="1541"/>
                </a:lnTo>
                <a:lnTo>
                  <a:pt x="7891" y="1656"/>
                </a:lnTo>
                <a:lnTo>
                  <a:pt x="7583" y="1810"/>
                </a:lnTo>
                <a:lnTo>
                  <a:pt x="7313" y="2002"/>
                </a:lnTo>
                <a:lnTo>
                  <a:pt x="7044" y="2195"/>
                </a:lnTo>
                <a:lnTo>
                  <a:pt x="6774" y="2426"/>
                </a:lnTo>
                <a:lnTo>
                  <a:pt x="6543" y="2695"/>
                </a:lnTo>
                <a:lnTo>
                  <a:pt x="6313" y="2965"/>
                </a:lnTo>
                <a:lnTo>
                  <a:pt x="6120" y="3234"/>
                </a:lnTo>
                <a:lnTo>
                  <a:pt x="5774" y="3888"/>
                </a:lnTo>
                <a:lnTo>
                  <a:pt x="5504" y="4543"/>
                </a:lnTo>
                <a:lnTo>
                  <a:pt x="5273" y="5197"/>
                </a:lnTo>
                <a:lnTo>
                  <a:pt x="5119" y="5851"/>
                </a:lnTo>
                <a:lnTo>
                  <a:pt x="4888" y="6467"/>
                </a:lnTo>
                <a:lnTo>
                  <a:pt x="4773" y="6775"/>
                </a:lnTo>
                <a:lnTo>
                  <a:pt x="4580" y="7045"/>
                </a:lnTo>
                <a:lnTo>
                  <a:pt x="4388" y="7314"/>
                </a:lnTo>
                <a:lnTo>
                  <a:pt x="4119" y="7545"/>
                </a:lnTo>
                <a:lnTo>
                  <a:pt x="3965" y="7660"/>
                </a:lnTo>
                <a:lnTo>
                  <a:pt x="3772" y="7737"/>
                </a:lnTo>
                <a:lnTo>
                  <a:pt x="3349" y="7853"/>
                </a:lnTo>
                <a:lnTo>
                  <a:pt x="2964" y="7930"/>
                </a:lnTo>
                <a:lnTo>
                  <a:pt x="2541" y="7930"/>
                </a:lnTo>
                <a:lnTo>
                  <a:pt x="2079" y="7968"/>
                </a:lnTo>
                <a:lnTo>
                  <a:pt x="1617" y="8007"/>
                </a:lnTo>
                <a:lnTo>
                  <a:pt x="1463" y="8084"/>
                </a:lnTo>
                <a:lnTo>
                  <a:pt x="1270" y="8161"/>
                </a:lnTo>
                <a:lnTo>
                  <a:pt x="962" y="8353"/>
                </a:lnTo>
                <a:lnTo>
                  <a:pt x="770" y="8507"/>
                </a:lnTo>
                <a:lnTo>
                  <a:pt x="578" y="8700"/>
                </a:lnTo>
                <a:lnTo>
                  <a:pt x="385" y="8931"/>
                </a:lnTo>
                <a:lnTo>
                  <a:pt x="231" y="9162"/>
                </a:lnTo>
                <a:lnTo>
                  <a:pt x="116" y="9431"/>
                </a:lnTo>
                <a:lnTo>
                  <a:pt x="39" y="9662"/>
                </a:lnTo>
                <a:lnTo>
                  <a:pt x="0" y="9931"/>
                </a:lnTo>
                <a:lnTo>
                  <a:pt x="39" y="10201"/>
                </a:lnTo>
                <a:lnTo>
                  <a:pt x="270" y="10971"/>
                </a:lnTo>
                <a:lnTo>
                  <a:pt x="578" y="11663"/>
                </a:lnTo>
                <a:lnTo>
                  <a:pt x="962" y="12318"/>
                </a:lnTo>
                <a:lnTo>
                  <a:pt x="1347" y="12895"/>
                </a:lnTo>
                <a:lnTo>
                  <a:pt x="1809" y="13395"/>
                </a:lnTo>
                <a:lnTo>
                  <a:pt x="2310" y="13857"/>
                </a:lnTo>
                <a:lnTo>
                  <a:pt x="2848" y="14281"/>
                </a:lnTo>
                <a:lnTo>
                  <a:pt x="3387" y="14627"/>
                </a:lnTo>
                <a:lnTo>
                  <a:pt x="4003" y="14935"/>
                </a:lnTo>
                <a:lnTo>
                  <a:pt x="4619" y="15204"/>
                </a:lnTo>
                <a:lnTo>
                  <a:pt x="5273" y="15397"/>
                </a:lnTo>
                <a:lnTo>
                  <a:pt x="5966" y="15551"/>
                </a:lnTo>
                <a:lnTo>
                  <a:pt x="6659" y="15666"/>
                </a:lnTo>
                <a:lnTo>
                  <a:pt x="7352" y="15743"/>
                </a:lnTo>
                <a:lnTo>
                  <a:pt x="8776" y="15743"/>
                </a:lnTo>
                <a:lnTo>
                  <a:pt x="9507" y="15705"/>
                </a:lnTo>
                <a:lnTo>
                  <a:pt x="10239" y="15589"/>
                </a:lnTo>
                <a:lnTo>
                  <a:pt x="10970" y="15474"/>
                </a:lnTo>
                <a:lnTo>
                  <a:pt x="11663" y="15320"/>
                </a:lnTo>
                <a:lnTo>
                  <a:pt x="12355" y="15127"/>
                </a:lnTo>
                <a:lnTo>
                  <a:pt x="13048" y="14897"/>
                </a:lnTo>
                <a:lnTo>
                  <a:pt x="13703" y="14627"/>
                </a:lnTo>
                <a:lnTo>
                  <a:pt x="14318" y="14358"/>
                </a:lnTo>
                <a:lnTo>
                  <a:pt x="14934" y="14050"/>
                </a:lnTo>
                <a:lnTo>
                  <a:pt x="15512" y="13703"/>
                </a:lnTo>
                <a:lnTo>
                  <a:pt x="16051" y="13357"/>
                </a:lnTo>
                <a:lnTo>
                  <a:pt x="16589" y="12972"/>
                </a:lnTo>
                <a:lnTo>
                  <a:pt x="17051" y="12549"/>
                </a:lnTo>
                <a:lnTo>
                  <a:pt x="17475" y="12125"/>
                </a:lnTo>
                <a:lnTo>
                  <a:pt x="17821" y="11702"/>
                </a:lnTo>
                <a:lnTo>
                  <a:pt x="18129" y="11240"/>
                </a:lnTo>
                <a:lnTo>
                  <a:pt x="18398" y="10817"/>
                </a:lnTo>
                <a:lnTo>
                  <a:pt x="18629" y="10239"/>
                </a:lnTo>
                <a:lnTo>
                  <a:pt x="18822" y="9585"/>
                </a:lnTo>
                <a:lnTo>
                  <a:pt x="18976" y="8854"/>
                </a:lnTo>
                <a:lnTo>
                  <a:pt x="19130" y="8084"/>
                </a:lnTo>
                <a:lnTo>
                  <a:pt x="19245" y="7276"/>
                </a:lnTo>
                <a:lnTo>
                  <a:pt x="19284" y="6390"/>
                </a:lnTo>
                <a:lnTo>
                  <a:pt x="19284" y="5543"/>
                </a:lnTo>
                <a:lnTo>
                  <a:pt x="19207" y="4697"/>
                </a:lnTo>
                <a:lnTo>
                  <a:pt x="19091" y="3850"/>
                </a:lnTo>
                <a:lnTo>
                  <a:pt x="18899" y="3042"/>
                </a:lnTo>
                <a:lnTo>
                  <a:pt x="18783" y="2657"/>
                </a:lnTo>
                <a:lnTo>
                  <a:pt x="18629" y="2310"/>
                </a:lnTo>
                <a:lnTo>
                  <a:pt x="18475" y="1964"/>
                </a:lnTo>
                <a:lnTo>
                  <a:pt x="18283" y="1617"/>
                </a:lnTo>
                <a:lnTo>
                  <a:pt x="18090" y="1310"/>
                </a:lnTo>
                <a:lnTo>
                  <a:pt x="17860" y="1040"/>
                </a:lnTo>
                <a:lnTo>
                  <a:pt x="17590" y="771"/>
                </a:lnTo>
                <a:lnTo>
                  <a:pt x="17321" y="540"/>
                </a:lnTo>
                <a:lnTo>
                  <a:pt x="17013" y="347"/>
                </a:lnTo>
                <a:lnTo>
                  <a:pt x="16705" y="155"/>
                </a:lnTo>
                <a:lnTo>
                  <a:pt x="16358" y="39"/>
                </a:lnTo>
                <a:lnTo>
                  <a:pt x="15974"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0"/>
          <p:cNvSpPr/>
          <p:nvPr/>
        </p:nvSpPr>
        <p:spPr>
          <a:xfrm rot="1988696">
            <a:off x="7850442" y="2893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0"/>
          <p:cNvSpPr/>
          <p:nvPr/>
        </p:nvSpPr>
        <p:spPr>
          <a:xfrm rot="1880347">
            <a:off x="8572373" y="1092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0"/>
          <p:cNvSpPr/>
          <p:nvPr/>
        </p:nvSpPr>
        <p:spPr>
          <a:xfrm rot="1880347">
            <a:off x="216548" y="39498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0"/>
          <p:cNvSpPr/>
          <p:nvPr/>
        </p:nvSpPr>
        <p:spPr>
          <a:xfrm rot="1988696">
            <a:off x="216554" y="48287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0"/>
          <p:cNvSpPr/>
          <p:nvPr/>
        </p:nvSpPr>
        <p:spPr>
          <a:xfrm rot="1880347">
            <a:off x="856548" y="47084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0"/>
          <p:cNvSpPr/>
          <p:nvPr/>
        </p:nvSpPr>
        <p:spPr>
          <a:xfrm rot="1988696">
            <a:off x="1757354" y="48287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5" name="Google Shape;675;p20"/>
          <p:cNvGrpSpPr/>
          <p:nvPr/>
        </p:nvGrpSpPr>
        <p:grpSpPr>
          <a:xfrm>
            <a:off x="7570468" y="3700823"/>
            <a:ext cx="1256708" cy="1256605"/>
            <a:chOff x="7308893" y="685748"/>
            <a:chExt cx="1256708" cy="1256605"/>
          </a:xfrm>
        </p:grpSpPr>
        <p:sp>
          <p:nvSpPr>
            <p:cNvPr id="676" name="Google Shape;676;p20"/>
            <p:cNvSpPr/>
            <p:nvPr/>
          </p:nvSpPr>
          <p:spPr>
            <a:xfrm rot="2039873">
              <a:off x="7484636" y="861440"/>
              <a:ext cx="905221" cy="905221"/>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20"/>
            <p:cNvGrpSpPr/>
            <p:nvPr/>
          </p:nvGrpSpPr>
          <p:grpSpPr>
            <a:xfrm rot="2038870">
              <a:off x="7486812" y="863643"/>
              <a:ext cx="900879" cy="900829"/>
              <a:chOff x="2485925" y="2919075"/>
              <a:chExt cx="448450" cy="448425"/>
            </a:xfrm>
          </p:grpSpPr>
          <p:sp>
            <p:nvSpPr>
              <p:cNvPr id="678" name="Google Shape;678;p20"/>
              <p:cNvSpPr/>
              <p:nvPr/>
            </p:nvSpPr>
            <p:spPr>
              <a:xfrm>
                <a:off x="2485925" y="2919075"/>
                <a:ext cx="448450" cy="448425"/>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0"/>
              <p:cNvSpPr/>
              <p:nvPr/>
            </p:nvSpPr>
            <p:spPr>
              <a:xfrm>
                <a:off x="2485925" y="2919075"/>
                <a:ext cx="448450" cy="448425"/>
              </a:xfrm>
              <a:custGeom>
                <a:avLst/>
                <a:gdLst/>
                <a:ahLst/>
                <a:cxnLst/>
                <a:rect l="l" t="t" r="r" b="b"/>
                <a:pathLst>
                  <a:path w="17938" h="17937" fill="none" extrusionOk="0">
                    <a:moveTo>
                      <a:pt x="17937" y="8969"/>
                    </a:move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lnTo>
                      <a:pt x="8969" y="0"/>
                    </a:lnTo>
                    <a:lnTo>
                      <a:pt x="8969" y="0"/>
                    </a:lnTo>
                    <a:lnTo>
                      <a:pt x="8507" y="0"/>
                    </a:ln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0"/>
              <p:cNvSpPr/>
              <p:nvPr/>
            </p:nvSpPr>
            <p:spPr>
              <a:xfrm>
                <a:off x="2497475" y="2933500"/>
                <a:ext cx="421500" cy="417650"/>
              </a:xfrm>
              <a:custGeom>
                <a:avLst/>
                <a:gdLst/>
                <a:ahLst/>
                <a:cxnLst/>
                <a:rect l="l" t="t" r="r" b="b"/>
                <a:pathLst>
                  <a:path w="16860" h="16706" extrusionOk="0">
                    <a:moveTo>
                      <a:pt x="5813" y="1"/>
                    </a:moveTo>
                    <a:lnTo>
                      <a:pt x="5774" y="39"/>
                    </a:lnTo>
                    <a:lnTo>
                      <a:pt x="5736" y="424"/>
                    </a:lnTo>
                    <a:lnTo>
                      <a:pt x="5697" y="847"/>
                    </a:lnTo>
                    <a:lnTo>
                      <a:pt x="5697" y="1232"/>
                    </a:lnTo>
                    <a:lnTo>
                      <a:pt x="5774" y="1617"/>
                    </a:lnTo>
                    <a:lnTo>
                      <a:pt x="5851" y="2002"/>
                    </a:lnTo>
                    <a:lnTo>
                      <a:pt x="5928" y="2387"/>
                    </a:lnTo>
                    <a:lnTo>
                      <a:pt x="6044" y="2733"/>
                    </a:lnTo>
                    <a:lnTo>
                      <a:pt x="6197" y="3118"/>
                    </a:lnTo>
                    <a:lnTo>
                      <a:pt x="6390" y="3465"/>
                    </a:lnTo>
                    <a:lnTo>
                      <a:pt x="6582" y="3811"/>
                    </a:lnTo>
                    <a:lnTo>
                      <a:pt x="7006" y="4466"/>
                    </a:lnTo>
                    <a:lnTo>
                      <a:pt x="7506" y="5081"/>
                    </a:lnTo>
                    <a:lnTo>
                      <a:pt x="8084" y="5620"/>
                    </a:lnTo>
                    <a:lnTo>
                      <a:pt x="8622" y="6044"/>
                    </a:lnTo>
                    <a:lnTo>
                      <a:pt x="9161" y="6429"/>
                    </a:lnTo>
                    <a:lnTo>
                      <a:pt x="9739" y="6775"/>
                    </a:lnTo>
                    <a:lnTo>
                      <a:pt x="10354" y="7083"/>
                    </a:lnTo>
                    <a:lnTo>
                      <a:pt x="10123" y="7737"/>
                    </a:lnTo>
                    <a:lnTo>
                      <a:pt x="9854" y="8353"/>
                    </a:lnTo>
                    <a:lnTo>
                      <a:pt x="9546" y="9007"/>
                    </a:lnTo>
                    <a:lnTo>
                      <a:pt x="9200" y="9623"/>
                    </a:lnTo>
                    <a:lnTo>
                      <a:pt x="8892" y="10239"/>
                    </a:lnTo>
                    <a:lnTo>
                      <a:pt x="8507" y="10855"/>
                    </a:lnTo>
                    <a:lnTo>
                      <a:pt x="8122" y="11432"/>
                    </a:lnTo>
                    <a:lnTo>
                      <a:pt x="7699" y="11971"/>
                    </a:lnTo>
                    <a:lnTo>
                      <a:pt x="7198" y="11663"/>
                    </a:lnTo>
                    <a:lnTo>
                      <a:pt x="6659" y="11355"/>
                    </a:lnTo>
                    <a:lnTo>
                      <a:pt x="6121" y="11124"/>
                    </a:lnTo>
                    <a:lnTo>
                      <a:pt x="5543" y="10893"/>
                    </a:lnTo>
                    <a:lnTo>
                      <a:pt x="5004" y="10739"/>
                    </a:lnTo>
                    <a:lnTo>
                      <a:pt x="4388" y="10585"/>
                    </a:lnTo>
                    <a:lnTo>
                      <a:pt x="3811" y="10508"/>
                    </a:lnTo>
                    <a:lnTo>
                      <a:pt x="3195" y="10431"/>
                    </a:lnTo>
                    <a:lnTo>
                      <a:pt x="2772" y="10431"/>
                    </a:lnTo>
                    <a:lnTo>
                      <a:pt x="2079" y="10470"/>
                    </a:lnTo>
                    <a:lnTo>
                      <a:pt x="1386" y="10547"/>
                    </a:lnTo>
                    <a:lnTo>
                      <a:pt x="693" y="10701"/>
                    </a:lnTo>
                    <a:lnTo>
                      <a:pt x="39" y="10932"/>
                    </a:lnTo>
                    <a:lnTo>
                      <a:pt x="1" y="10970"/>
                    </a:lnTo>
                    <a:lnTo>
                      <a:pt x="39" y="11009"/>
                    </a:lnTo>
                    <a:lnTo>
                      <a:pt x="39" y="10970"/>
                    </a:lnTo>
                    <a:lnTo>
                      <a:pt x="732" y="10816"/>
                    </a:lnTo>
                    <a:lnTo>
                      <a:pt x="1386" y="10701"/>
                    </a:lnTo>
                    <a:lnTo>
                      <a:pt x="2079" y="10624"/>
                    </a:lnTo>
                    <a:lnTo>
                      <a:pt x="2772" y="10585"/>
                    </a:lnTo>
                    <a:lnTo>
                      <a:pt x="3465" y="10624"/>
                    </a:lnTo>
                    <a:lnTo>
                      <a:pt x="4158" y="10701"/>
                    </a:lnTo>
                    <a:lnTo>
                      <a:pt x="4850" y="10855"/>
                    </a:lnTo>
                    <a:lnTo>
                      <a:pt x="5543" y="11047"/>
                    </a:lnTo>
                    <a:lnTo>
                      <a:pt x="6082" y="11240"/>
                    </a:lnTo>
                    <a:lnTo>
                      <a:pt x="6582" y="11509"/>
                    </a:lnTo>
                    <a:lnTo>
                      <a:pt x="7121" y="11779"/>
                    </a:lnTo>
                    <a:lnTo>
                      <a:pt x="7583" y="12125"/>
                    </a:lnTo>
                    <a:lnTo>
                      <a:pt x="6852" y="13010"/>
                    </a:lnTo>
                    <a:lnTo>
                      <a:pt x="6159" y="13703"/>
                    </a:lnTo>
                    <a:lnTo>
                      <a:pt x="5428" y="14357"/>
                    </a:lnTo>
                    <a:lnTo>
                      <a:pt x="4619" y="14935"/>
                    </a:lnTo>
                    <a:lnTo>
                      <a:pt x="3773" y="15435"/>
                    </a:lnTo>
                    <a:lnTo>
                      <a:pt x="3811" y="15474"/>
                    </a:lnTo>
                    <a:lnTo>
                      <a:pt x="4196" y="15281"/>
                    </a:lnTo>
                    <a:lnTo>
                      <a:pt x="4581" y="15089"/>
                    </a:lnTo>
                    <a:lnTo>
                      <a:pt x="4966" y="14858"/>
                    </a:lnTo>
                    <a:lnTo>
                      <a:pt x="5312" y="14588"/>
                    </a:lnTo>
                    <a:lnTo>
                      <a:pt x="5967" y="14050"/>
                    </a:lnTo>
                    <a:lnTo>
                      <a:pt x="6621" y="13434"/>
                    </a:lnTo>
                    <a:lnTo>
                      <a:pt x="7160" y="12856"/>
                    </a:lnTo>
                    <a:lnTo>
                      <a:pt x="7699" y="12202"/>
                    </a:lnTo>
                    <a:lnTo>
                      <a:pt x="8237" y="12625"/>
                    </a:lnTo>
                    <a:lnTo>
                      <a:pt x="8699" y="13087"/>
                    </a:lnTo>
                    <a:lnTo>
                      <a:pt x="9161" y="13588"/>
                    </a:lnTo>
                    <a:lnTo>
                      <a:pt x="9585" y="14127"/>
                    </a:lnTo>
                    <a:lnTo>
                      <a:pt x="9970" y="14704"/>
                    </a:lnTo>
                    <a:lnTo>
                      <a:pt x="10277" y="15358"/>
                    </a:lnTo>
                    <a:lnTo>
                      <a:pt x="10547" y="15974"/>
                    </a:lnTo>
                    <a:lnTo>
                      <a:pt x="10778" y="16667"/>
                    </a:lnTo>
                    <a:lnTo>
                      <a:pt x="10816" y="16705"/>
                    </a:lnTo>
                    <a:lnTo>
                      <a:pt x="10932" y="16705"/>
                    </a:lnTo>
                    <a:lnTo>
                      <a:pt x="10970" y="16667"/>
                    </a:lnTo>
                    <a:lnTo>
                      <a:pt x="10970" y="16628"/>
                    </a:lnTo>
                    <a:lnTo>
                      <a:pt x="10778" y="16013"/>
                    </a:lnTo>
                    <a:lnTo>
                      <a:pt x="10508" y="15397"/>
                    </a:lnTo>
                    <a:lnTo>
                      <a:pt x="10239" y="14819"/>
                    </a:lnTo>
                    <a:lnTo>
                      <a:pt x="9893" y="14280"/>
                    </a:lnTo>
                    <a:lnTo>
                      <a:pt x="9508" y="13742"/>
                    </a:lnTo>
                    <a:lnTo>
                      <a:pt x="9123" y="13241"/>
                    </a:lnTo>
                    <a:lnTo>
                      <a:pt x="8661" y="12779"/>
                    </a:lnTo>
                    <a:lnTo>
                      <a:pt x="8199" y="12356"/>
                    </a:lnTo>
                    <a:lnTo>
                      <a:pt x="7814" y="12087"/>
                    </a:lnTo>
                    <a:lnTo>
                      <a:pt x="8314" y="11394"/>
                    </a:lnTo>
                    <a:lnTo>
                      <a:pt x="8776" y="10701"/>
                    </a:lnTo>
                    <a:lnTo>
                      <a:pt x="9277" y="9854"/>
                    </a:lnTo>
                    <a:lnTo>
                      <a:pt x="9739" y="8969"/>
                    </a:lnTo>
                    <a:lnTo>
                      <a:pt x="10162" y="8045"/>
                    </a:lnTo>
                    <a:lnTo>
                      <a:pt x="10508" y="7121"/>
                    </a:lnTo>
                    <a:lnTo>
                      <a:pt x="10701" y="7237"/>
                    </a:lnTo>
                    <a:lnTo>
                      <a:pt x="11355" y="7468"/>
                    </a:lnTo>
                    <a:lnTo>
                      <a:pt x="12048" y="7660"/>
                    </a:lnTo>
                    <a:lnTo>
                      <a:pt x="12741" y="7776"/>
                    </a:lnTo>
                    <a:lnTo>
                      <a:pt x="13434" y="7814"/>
                    </a:lnTo>
                    <a:lnTo>
                      <a:pt x="14088" y="7776"/>
                    </a:lnTo>
                    <a:lnTo>
                      <a:pt x="14511" y="7699"/>
                    </a:lnTo>
                    <a:lnTo>
                      <a:pt x="14896" y="7583"/>
                    </a:lnTo>
                    <a:lnTo>
                      <a:pt x="15281" y="7468"/>
                    </a:lnTo>
                    <a:lnTo>
                      <a:pt x="15628" y="7275"/>
                    </a:lnTo>
                    <a:lnTo>
                      <a:pt x="15974" y="7083"/>
                    </a:lnTo>
                    <a:lnTo>
                      <a:pt x="16320" y="6813"/>
                    </a:lnTo>
                    <a:lnTo>
                      <a:pt x="16590" y="6544"/>
                    </a:lnTo>
                    <a:lnTo>
                      <a:pt x="16859" y="6236"/>
                    </a:lnTo>
                    <a:lnTo>
                      <a:pt x="16859" y="6198"/>
                    </a:lnTo>
                    <a:lnTo>
                      <a:pt x="16859" y="6159"/>
                    </a:lnTo>
                    <a:lnTo>
                      <a:pt x="16782" y="6121"/>
                    </a:lnTo>
                    <a:lnTo>
                      <a:pt x="16705" y="6159"/>
                    </a:lnTo>
                    <a:lnTo>
                      <a:pt x="16474" y="6429"/>
                    </a:lnTo>
                    <a:lnTo>
                      <a:pt x="16243" y="6698"/>
                    </a:lnTo>
                    <a:lnTo>
                      <a:pt x="15974" y="6890"/>
                    </a:lnTo>
                    <a:lnTo>
                      <a:pt x="15666" y="7083"/>
                    </a:lnTo>
                    <a:lnTo>
                      <a:pt x="15358" y="7275"/>
                    </a:lnTo>
                    <a:lnTo>
                      <a:pt x="15012" y="7391"/>
                    </a:lnTo>
                    <a:lnTo>
                      <a:pt x="14665" y="7506"/>
                    </a:lnTo>
                    <a:lnTo>
                      <a:pt x="14319" y="7583"/>
                    </a:lnTo>
                    <a:lnTo>
                      <a:pt x="13896" y="7660"/>
                    </a:lnTo>
                    <a:lnTo>
                      <a:pt x="13434" y="7660"/>
                    </a:lnTo>
                    <a:lnTo>
                      <a:pt x="12856" y="7622"/>
                    </a:lnTo>
                    <a:lnTo>
                      <a:pt x="12240" y="7545"/>
                    </a:lnTo>
                    <a:lnTo>
                      <a:pt x="11663" y="7391"/>
                    </a:lnTo>
                    <a:lnTo>
                      <a:pt x="11086" y="7198"/>
                    </a:lnTo>
                    <a:lnTo>
                      <a:pt x="10547" y="7006"/>
                    </a:lnTo>
                    <a:lnTo>
                      <a:pt x="10778" y="6313"/>
                    </a:lnTo>
                    <a:lnTo>
                      <a:pt x="11009" y="5582"/>
                    </a:lnTo>
                    <a:lnTo>
                      <a:pt x="11163" y="4850"/>
                    </a:lnTo>
                    <a:lnTo>
                      <a:pt x="11317" y="4119"/>
                    </a:lnTo>
                    <a:lnTo>
                      <a:pt x="11471" y="3157"/>
                    </a:lnTo>
                    <a:lnTo>
                      <a:pt x="11586" y="2156"/>
                    </a:lnTo>
                    <a:lnTo>
                      <a:pt x="11625" y="1155"/>
                    </a:lnTo>
                    <a:lnTo>
                      <a:pt x="11625" y="155"/>
                    </a:lnTo>
                    <a:lnTo>
                      <a:pt x="11586" y="116"/>
                    </a:lnTo>
                    <a:lnTo>
                      <a:pt x="11548" y="78"/>
                    </a:lnTo>
                    <a:lnTo>
                      <a:pt x="11471" y="116"/>
                    </a:lnTo>
                    <a:lnTo>
                      <a:pt x="11471" y="155"/>
                    </a:lnTo>
                    <a:lnTo>
                      <a:pt x="11471" y="1040"/>
                    </a:lnTo>
                    <a:lnTo>
                      <a:pt x="11432" y="1887"/>
                    </a:lnTo>
                    <a:lnTo>
                      <a:pt x="11355" y="2733"/>
                    </a:lnTo>
                    <a:lnTo>
                      <a:pt x="11240" y="3580"/>
                    </a:lnTo>
                    <a:lnTo>
                      <a:pt x="11086" y="4427"/>
                    </a:lnTo>
                    <a:lnTo>
                      <a:pt x="10893" y="5274"/>
                    </a:lnTo>
                    <a:lnTo>
                      <a:pt x="10662" y="6121"/>
                    </a:lnTo>
                    <a:lnTo>
                      <a:pt x="10393" y="6929"/>
                    </a:lnTo>
                    <a:lnTo>
                      <a:pt x="9816" y="6659"/>
                    </a:lnTo>
                    <a:lnTo>
                      <a:pt x="9238" y="6313"/>
                    </a:lnTo>
                    <a:lnTo>
                      <a:pt x="8661" y="5928"/>
                    </a:lnTo>
                    <a:lnTo>
                      <a:pt x="8160" y="5505"/>
                    </a:lnTo>
                    <a:lnTo>
                      <a:pt x="7660" y="5043"/>
                    </a:lnTo>
                    <a:lnTo>
                      <a:pt x="7237" y="4543"/>
                    </a:lnTo>
                    <a:lnTo>
                      <a:pt x="6852" y="4004"/>
                    </a:lnTo>
                    <a:lnTo>
                      <a:pt x="6505" y="3426"/>
                    </a:lnTo>
                    <a:lnTo>
                      <a:pt x="6313" y="3041"/>
                    </a:lnTo>
                    <a:lnTo>
                      <a:pt x="6159" y="2618"/>
                    </a:lnTo>
                    <a:lnTo>
                      <a:pt x="6005" y="2233"/>
                    </a:lnTo>
                    <a:lnTo>
                      <a:pt x="5928" y="1771"/>
                    </a:lnTo>
                    <a:lnTo>
                      <a:pt x="5851" y="1348"/>
                    </a:lnTo>
                    <a:lnTo>
                      <a:pt x="5813" y="924"/>
                    </a:lnTo>
                    <a:lnTo>
                      <a:pt x="5813" y="501"/>
                    </a:lnTo>
                    <a:lnTo>
                      <a:pt x="5813" y="39"/>
                    </a:lnTo>
                    <a:lnTo>
                      <a:pt x="5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20"/>
          <p:cNvGrpSpPr/>
          <p:nvPr/>
        </p:nvGrpSpPr>
        <p:grpSpPr>
          <a:xfrm rot="9698360">
            <a:off x="479362" y="-344438"/>
            <a:ext cx="377801" cy="753197"/>
            <a:chOff x="6315235" y="4617591"/>
            <a:chExt cx="377798" cy="753191"/>
          </a:xfrm>
        </p:grpSpPr>
        <p:sp>
          <p:nvSpPr>
            <p:cNvPr id="682" name="Google Shape;682;p20"/>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20"/>
            <p:cNvGrpSpPr/>
            <p:nvPr/>
          </p:nvGrpSpPr>
          <p:grpSpPr>
            <a:xfrm rot="448428">
              <a:off x="6360882" y="4633902"/>
              <a:ext cx="286503" cy="720582"/>
              <a:chOff x="1964400" y="3727350"/>
              <a:chExt cx="160700" cy="404175"/>
            </a:xfrm>
          </p:grpSpPr>
          <p:sp>
            <p:nvSpPr>
              <p:cNvPr id="684" name="Google Shape;684;p20"/>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0"/>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0"/>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0"/>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0"/>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0"/>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0"/>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0"/>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0"/>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0"/>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0"/>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0"/>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0"/>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0"/>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0"/>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9" name="Google Shape;699;p20"/>
          <p:cNvGrpSpPr/>
          <p:nvPr/>
        </p:nvGrpSpPr>
        <p:grpSpPr>
          <a:xfrm rot="7910545">
            <a:off x="36593" y="402772"/>
            <a:ext cx="377807" cy="753209"/>
            <a:chOff x="6315235" y="4617591"/>
            <a:chExt cx="377798" cy="753191"/>
          </a:xfrm>
        </p:grpSpPr>
        <p:sp>
          <p:nvSpPr>
            <p:cNvPr id="700" name="Google Shape;700;p20"/>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 name="Google Shape;701;p20"/>
            <p:cNvGrpSpPr/>
            <p:nvPr/>
          </p:nvGrpSpPr>
          <p:grpSpPr>
            <a:xfrm rot="448428">
              <a:off x="6360882" y="4633902"/>
              <a:ext cx="286503" cy="720582"/>
              <a:chOff x="1964400" y="3727350"/>
              <a:chExt cx="160700" cy="404175"/>
            </a:xfrm>
          </p:grpSpPr>
          <p:sp>
            <p:nvSpPr>
              <p:cNvPr id="702" name="Google Shape;702;p20"/>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0"/>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0"/>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0"/>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0"/>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0"/>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0"/>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0"/>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0"/>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0"/>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0"/>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0"/>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0"/>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0"/>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0"/>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7" name="Google Shape;717;p20"/>
          <p:cNvGrpSpPr/>
          <p:nvPr/>
        </p:nvGrpSpPr>
        <p:grpSpPr>
          <a:xfrm rot="8308954">
            <a:off x="37259" y="-106196"/>
            <a:ext cx="377770" cy="753137"/>
            <a:chOff x="6315235" y="4617591"/>
            <a:chExt cx="377798" cy="753191"/>
          </a:xfrm>
        </p:grpSpPr>
        <p:sp>
          <p:nvSpPr>
            <p:cNvPr id="718" name="Google Shape;718;p20"/>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20"/>
            <p:cNvGrpSpPr/>
            <p:nvPr/>
          </p:nvGrpSpPr>
          <p:grpSpPr>
            <a:xfrm rot="448428">
              <a:off x="6360882" y="4633902"/>
              <a:ext cx="286503" cy="720582"/>
              <a:chOff x="1964400" y="3727350"/>
              <a:chExt cx="160700" cy="404175"/>
            </a:xfrm>
          </p:grpSpPr>
          <p:sp>
            <p:nvSpPr>
              <p:cNvPr id="720" name="Google Shape;720;p20"/>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0"/>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0"/>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0"/>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0"/>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0"/>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0"/>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0"/>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0"/>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0"/>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0"/>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0"/>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0"/>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0"/>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0"/>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735"/>
        <p:cNvGrpSpPr/>
        <p:nvPr/>
      </p:nvGrpSpPr>
      <p:grpSpPr>
        <a:xfrm>
          <a:off x="0" y="0"/>
          <a:ext cx="0" cy="0"/>
          <a:chOff x="0" y="0"/>
          <a:chExt cx="0" cy="0"/>
        </a:xfrm>
      </p:grpSpPr>
      <p:sp>
        <p:nvSpPr>
          <p:cNvPr id="736" name="Google Shape;736;p21"/>
          <p:cNvSpPr/>
          <p:nvPr/>
        </p:nvSpPr>
        <p:spPr>
          <a:xfrm rot="-9806767" flipH="1">
            <a:off x="-1472258" y="-2647835"/>
            <a:ext cx="4252397" cy="4496413"/>
          </a:xfrm>
          <a:custGeom>
            <a:avLst/>
            <a:gdLst/>
            <a:ahLst/>
            <a:cxnLst/>
            <a:rect l="l" t="t" r="r" b="b"/>
            <a:pathLst>
              <a:path w="14743" h="15589" extrusionOk="0">
                <a:moveTo>
                  <a:pt x="6044" y="0"/>
                </a:moveTo>
                <a:lnTo>
                  <a:pt x="5466" y="39"/>
                </a:lnTo>
                <a:lnTo>
                  <a:pt x="4889" y="116"/>
                </a:lnTo>
                <a:lnTo>
                  <a:pt x="4312" y="270"/>
                </a:lnTo>
                <a:lnTo>
                  <a:pt x="3734" y="462"/>
                </a:lnTo>
                <a:lnTo>
                  <a:pt x="3350" y="616"/>
                </a:lnTo>
                <a:lnTo>
                  <a:pt x="2965" y="847"/>
                </a:lnTo>
                <a:lnTo>
                  <a:pt x="2618" y="1116"/>
                </a:lnTo>
                <a:lnTo>
                  <a:pt x="2272" y="1463"/>
                </a:lnTo>
                <a:lnTo>
                  <a:pt x="2002" y="1848"/>
                </a:lnTo>
                <a:lnTo>
                  <a:pt x="1694" y="2233"/>
                </a:lnTo>
                <a:lnTo>
                  <a:pt x="1425" y="2733"/>
                </a:lnTo>
                <a:lnTo>
                  <a:pt x="1156" y="3233"/>
                </a:lnTo>
                <a:lnTo>
                  <a:pt x="886" y="3811"/>
                </a:lnTo>
                <a:lnTo>
                  <a:pt x="617" y="4426"/>
                </a:lnTo>
                <a:lnTo>
                  <a:pt x="386" y="5081"/>
                </a:lnTo>
                <a:lnTo>
                  <a:pt x="232" y="5774"/>
                </a:lnTo>
                <a:lnTo>
                  <a:pt x="78" y="6466"/>
                </a:lnTo>
                <a:lnTo>
                  <a:pt x="1" y="7236"/>
                </a:lnTo>
                <a:lnTo>
                  <a:pt x="1" y="8006"/>
                </a:lnTo>
                <a:lnTo>
                  <a:pt x="39" y="8776"/>
                </a:lnTo>
                <a:lnTo>
                  <a:pt x="193" y="9584"/>
                </a:lnTo>
                <a:lnTo>
                  <a:pt x="386" y="10392"/>
                </a:lnTo>
                <a:lnTo>
                  <a:pt x="540" y="10777"/>
                </a:lnTo>
                <a:lnTo>
                  <a:pt x="732" y="11201"/>
                </a:lnTo>
                <a:lnTo>
                  <a:pt x="925" y="11586"/>
                </a:lnTo>
                <a:lnTo>
                  <a:pt x="1156" y="12009"/>
                </a:lnTo>
                <a:lnTo>
                  <a:pt x="1464" y="12509"/>
                </a:lnTo>
                <a:lnTo>
                  <a:pt x="1810" y="12971"/>
                </a:lnTo>
                <a:lnTo>
                  <a:pt x="2233" y="13395"/>
                </a:lnTo>
                <a:lnTo>
                  <a:pt x="2618" y="13780"/>
                </a:lnTo>
                <a:lnTo>
                  <a:pt x="3080" y="14126"/>
                </a:lnTo>
                <a:lnTo>
                  <a:pt x="3542" y="14434"/>
                </a:lnTo>
                <a:lnTo>
                  <a:pt x="4004" y="14703"/>
                </a:lnTo>
                <a:lnTo>
                  <a:pt x="4504" y="14934"/>
                </a:lnTo>
                <a:lnTo>
                  <a:pt x="5005" y="15165"/>
                </a:lnTo>
                <a:lnTo>
                  <a:pt x="5505" y="15319"/>
                </a:lnTo>
                <a:lnTo>
                  <a:pt x="6044" y="15435"/>
                </a:lnTo>
                <a:lnTo>
                  <a:pt x="6583" y="15512"/>
                </a:lnTo>
                <a:lnTo>
                  <a:pt x="7122" y="15589"/>
                </a:lnTo>
                <a:lnTo>
                  <a:pt x="8199" y="15589"/>
                </a:lnTo>
                <a:lnTo>
                  <a:pt x="8738" y="15512"/>
                </a:lnTo>
                <a:lnTo>
                  <a:pt x="9238" y="15435"/>
                </a:lnTo>
                <a:lnTo>
                  <a:pt x="9777" y="15319"/>
                </a:lnTo>
                <a:lnTo>
                  <a:pt x="10278" y="15165"/>
                </a:lnTo>
                <a:lnTo>
                  <a:pt x="10778" y="15011"/>
                </a:lnTo>
                <a:lnTo>
                  <a:pt x="11240" y="14780"/>
                </a:lnTo>
                <a:lnTo>
                  <a:pt x="11702" y="14549"/>
                </a:lnTo>
                <a:lnTo>
                  <a:pt x="12125" y="14280"/>
                </a:lnTo>
                <a:lnTo>
                  <a:pt x="12549" y="13972"/>
                </a:lnTo>
                <a:lnTo>
                  <a:pt x="12934" y="13626"/>
                </a:lnTo>
                <a:lnTo>
                  <a:pt x="13280" y="13279"/>
                </a:lnTo>
                <a:lnTo>
                  <a:pt x="13626" y="12856"/>
                </a:lnTo>
                <a:lnTo>
                  <a:pt x="13934" y="12432"/>
                </a:lnTo>
                <a:lnTo>
                  <a:pt x="14165" y="12009"/>
                </a:lnTo>
                <a:lnTo>
                  <a:pt x="14396" y="11509"/>
                </a:lnTo>
                <a:lnTo>
                  <a:pt x="14589" y="11008"/>
                </a:lnTo>
                <a:lnTo>
                  <a:pt x="14704" y="10469"/>
                </a:lnTo>
                <a:lnTo>
                  <a:pt x="14743" y="10161"/>
                </a:lnTo>
                <a:lnTo>
                  <a:pt x="14704" y="9854"/>
                </a:lnTo>
                <a:lnTo>
                  <a:pt x="14589" y="9276"/>
                </a:lnTo>
                <a:lnTo>
                  <a:pt x="14512" y="8930"/>
                </a:lnTo>
                <a:lnTo>
                  <a:pt x="14396" y="8583"/>
                </a:lnTo>
                <a:lnTo>
                  <a:pt x="14204" y="8275"/>
                </a:lnTo>
                <a:lnTo>
                  <a:pt x="14011" y="7968"/>
                </a:lnTo>
                <a:lnTo>
                  <a:pt x="13819" y="7698"/>
                </a:lnTo>
                <a:lnTo>
                  <a:pt x="13588" y="7467"/>
                </a:lnTo>
                <a:lnTo>
                  <a:pt x="13318" y="7275"/>
                </a:lnTo>
                <a:lnTo>
                  <a:pt x="13049" y="7082"/>
                </a:lnTo>
                <a:lnTo>
                  <a:pt x="12510" y="6736"/>
                </a:lnTo>
                <a:lnTo>
                  <a:pt x="11971" y="6428"/>
                </a:lnTo>
                <a:lnTo>
                  <a:pt x="11509" y="6082"/>
                </a:lnTo>
                <a:lnTo>
                  <a:pt x="11278" y="5928"/>
                </a:lnTo>
                <a:lnTo>
                  <a:pt x="11086" y="5697"/>
                </a:lnTo>
                <a:lnTo>
                  <a:pt x="10894" y="5466"/>
                </a:lnTo>
                <a:lnTo>
                  <a:pt x="10701" y="5235"/>
                </a:lnTo>
                <a:lnTo>
                  <a:pt x="10586" y="4965"/>
                </a:lnTo>
                <a:lnTo>
                  <a:pt x="10470" y="4657"/>
                </a:lnTo>
                <a:lnTo>
                  <a:pt x="10316" y="4042"/>
                </a:lnTo>
                <a:lnTo>
                  <a:pt x="10162" y="3426"/>
                </a:lnTo>
                <a:lnTo>
                  <a:pt x="10047" y="2810"/>
                </a:lnTo>
                <a:lnTo>
                  <a:pt x="9854" y="2233"/>
                </a:lnTo>
                <a:lnTo>
                  <a:pt x="9739" y="1925"/>
                </a:lnTo>
                <a:lnTo>
                  <a:pt x="9623" y="1655"/>
                </a:lnTo>
                <a:lnTo>
                  <a:pt x="9431" y="1386"/>
                </a:lnTo>
                <a:lnTo>
                  <a:pt x="9238" y="1155"/>
                </a:lnTo>
                <a:lnTo>
                  <a:pt x="9008" y="924"/>
                </a:lnTo>
                <a:lnTo>
                  <a:pt x="8777" y="731"/>
                </a:lnTo>
                <a:lnTo>
                  <a:pt x="8507" y="577"/>
                </a:lnTo>
                <a:lnTo>
                  <a:pt x="8238" y="424"/>
                </a:lnTo>
                <a:lnTo>
                  <a:pt x="7699" y="231"/>
                </a:lnTo>
                <a:lnTo>
                  <a:pt x="7160" y="116"/>
                </a:lnTo>
                <a:lnTo>
                  <a:pt x="6583" y="39"/>
                </a:lnTo>
                <a:lnTo>
                  <a:pt x="6044" y="0"/>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21"/>
          <p:cNvGrpSpPr/>
          <p:nvPr/>
        </p:nvGrpSpPr>
        <p:grpSpPr>
          <a:xfrm rot="6267718">
            <a:off x="-404251" y="230822"/>
            <a:ext cx="916345" cy="854816"/>
            <a:chOff x="4495100" y="1032100"/>
            <a:chExt cx="688050" cy="641850"/>
          </a:xfrm>
        </p:grpSpPr>
        <p:sp>
          <p:nvSpPr>
            <p:cNvPr id="738" name="Google Shape;738;p21"/>
            <p:cNvSpPr/>
            <p:nvPr/>
          </p:nvSpPr>
          <p:spPr>
            <a:xfrm>
              <a:off x="4495100" y="1032100"/>
              <a:ext cx="688050" cy="641850"/>
            </a:xfrm>
            <a:custGeom>
              <a:avLst/>
              <a:gdLst/>
              <a:ahLst/>
              <a:cxnLst/>
              <a:rect l="l" t="t" r="r" b="b"/>
              <a:pathLst>
                <a:path w="27522" h="25674" extrusionOk="0">
                  <a:moveTo>
                    <a:pt x="9392" y="1"/>
                  </a:moveTo>
                  <a:lnTo>
                    <a:pt x="1" y="10508"/>
                  </a:lnTo>
                  <a:lnTo>
                    <a:pt x="424" y="11394"/>
                  </a:lnTo>
                  <a:lnTo>
                    <a:pt x="848" y="12240"/>
                  </a:lnTo>
                  <a:lnTo>
                    <a:pt x="1348" y="13049"/>
                  </a:lnTo>
                  <a:lnTo>
                    <a:pt x="1887" y="13857"/>
                  </a:lnTo>
                  <a:lnTo>
                    <a:pt x="2464" y="14627"/>
                  </a:lnTo>
                  <a:lnTo>
                    <a:pt x="3080" y="15358"/>
                  </a:lnTo>
                  <a:lnTo>
                    <a:pt x="3734" y="16089"/>
                  </a:lnTo>
                  <a:lnTo>
                    <a:pt x="4389" y="16821"/>
                  </a:lnTo>
                  <a:lnTo>
                    <a:pt x="5120" y="17475"/>
                  </a:lnTo>
                  <a:lnTo>
                    <a:pt x="5813" y="18168"/>
                  </a:lnTo>
                  <a:lnTo>
                    <a:pt x="6544" y="18784"/>
                  </a:lnTo>
                  <a:lnTo>
                    <a:pt x="7314" y="19399"/>
                  </a:lnTo>
                  <a:lnTo>
                    <a:pt x="8815" y="20554"/>
                  </a:lnTo>
                  <a:lnTo>
                    <a:pt x="10278" y="21593"/>
                  </a:lnTo>
                  <a:lnTo>
                    <a:pt x="11740" y="22517"/>
                  </a:lnTo>
                  <a:lnTo>
                    <a:pt x="13126" y="23325"/>
                  </a:lnTo>
                  <a:lnTo>
                    <a:pt x="14358" y="24018"/>
                  </a:lnTo>
                  <a:lnTo>
                    <a:pt x="15474" y="24596"/>
                  </a:lnTo>
                  <a:lnTo>
                    <a:pt x="17090" y="25404"/>
                  </a:lnTo>
                  <a:lnTo>
                    <a:pt x="17668" y="25673"/>
                  </a:lnTo>
                  <a:lnTo>
                    <a:pt x="27521" y="11124"/>
                  </a:lnTo>
                  <a:lnTo>
                    <a:pt x="26328" y="10816"/>
                  </a:lnTo>
                  <a:lnTo>
                    <a:pt x="25019" y="10431"/>
                  </a:lnTo>
                  <a:lnTo>
                    <a:pt x="23364" y="9931"/>
                  </a:lnTo>
                  <a:lnTo>
                    <a:pt x="21517" y="9277"/>
                  </a:lnTo>
                  <a:lnTo>
                    <a:pt x="19592" y="8545"/>
                  </a:lnTo>
                  <a:lnTo>
                    <a:pt x="18630" y="8122"/>
                  </a:lnTo>
                  <a:lnTo>
                    <a:pt x="17668" y="7699"/>
                  </a:lnTo>
                  <a:lnTo>
                    <a:pt x="16783" y="7275"/>
                  </a:lnTo>
                  <a:lnTo>
                    <a:pt x="15936" y="6775"/>
                  </a:lnTo>
                  <a:lnTo>
                    <a:pt x="15012" y="6236"/>
                  </a:lnTo>
                  <a:lnTo>
                    <a:pt x="14204" y="5620"/>
                  </a:lnTo>
                  <a:lnTo>
                    <a:pt x="13434" y="5043"/>
                  </a:lnTo>
                  <a:lnTo>
                    <a:pt x="12780" y="4465"/>
                  </a:lnTo>
                  <a:lnTo>
                    <a:pt x="12164" y="3888"/>
                  </a:lnTo>
                  <a:lnTo>
                    <a:pt x="11625" y="3311"/>
                  </a:lnTo>
                  <a:lnTo>
                    <a:pt x="11163" y="2772"/>
                  </a:lnTo>
                  <a:lnTo>
                    <a:pt x="10778" y="2271"/>
                  </a:lnTo>
                  <a:lnTo>
                    <a:pt x="10432" y="1771"/>
                  </a:lnTo>
                  <a:lnTo>
                    <a:pt x="10124" y="1348"/>
                  </a:lnTo>
                  <a:lnTo>
                    <a:pt x="9700" y="616"/>
                  </a:lnTo>
                  <a:lnTo>
                    <a:pt x="9469" y="155"/>
                  </a:lnTo>
                  <a:lnTo>
                    <a:pt x="9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1"/>
            <p:cNvSpPr/>
            <p:nvPr/>
          </p:nvSpPr>
          <p:spPr>
            <a:xfrm>
              <a:off x="4495100" y="1032100"/>
              <a:ext cx="688050" cy="641850"/>
            </a:xfrm>
            <a:custGeom>
              <a:avLst/>
              <a:gdLst/>
              <a:ahLst/>
              <a:cxnLst/>
              <a:rect l="l" t="t" r="r" b="b"/>
              <a:pathLst>
                <a:path w="27522" h="25674" fill="none" extrusionOk="0">
                  <a:moveTo>
                    <a:pt x="1" y="10508"/>
                  </a:moveTo>
                  <a:lnTo>
                    <a:pt x="9392" y="1"/>
                  </a:lnTo>
                  <a:lnTo>
                    <a:pt x="9392" y="1"/>
                  </a:lnTo>
                  <a:lnTo>
                    <a:pt x="9469" y="155"/>
                  </a:lnTo>
                  <a:lnTo>
                    <a:pt x="9700" y="616"/>
                  </a:lnTo>
                  <a:lnTo>
                    <a:pt x="10124" y="1348"/>
                  </a:lnTo>
                  <a:lnTo>
                    <a:pt x="10432" y="1771"/>
                  </a:lnTo>
                  <a:lnTo>
                    <a:pt x="10778" y="2271"/>
                  </a:lnTo>
                  <a:lnTo>
                    <a:pt x="11163" y="2772"/>
                  </a:lnTo>
                  <a:lnTo>
                    <a:pt x="11625" y="3311"/>
                  </a:lnTo>
                  <a:lnTo>
                    <a:pt x="12164" y="3888"/>
                  </a:lnTo>
                  <a:lnTo>
                    <a:pt x="12780" y="4465"/>
                  </a:lnTo>
                  <a:lnTo>
                    <a:pt x="13434" y="5043"/>
                  </a:lnTo>
                  <a:lnTo>
                    <a:pt x="14204" y="5620"/>
                  </a:lnTo>
                  <a:lnTo>
                    <a:pt x="15012" y="6236"/>
                  </a:lnTo>
                  <a:lnTo>
                    <a:pt x="15936" y="6775"/>
                  </a:lnTo>
                  <a:lnTo>
                    <a:pt x="15936" y="6775"/>
                  </a:lnTo>
                  <a:lnTo>
                    <a:pt x="16783" y="7275"/>
                  </a:lnTo>
                  <a:lnTo>
                    <a:pt x="17668" y="7699"/>
                  </a:lnTo>
                  <a:lnTo>
                    <a:pt x="18630" y="8122"/>
                  </a:lnTo>
                  <a:lnTo>
                    <a:pt x="19592" y="8545"/>
                  </a:lnTo>
                  <a:lnTo>
                    <a:pt x="21517" y="9277"/>
                  </a:lnTo>
                  <a:lnTo>
                    <a:pt x="23364" y="9931"/>
                  </a:lnTo>
                  <a:lnTo>
                    <a:pt x="25019" y="10431"/>
                  </a:lnTo>
                  <a:lnTo>
                    <a:pt x="26328" y="10816"/>
                  </a:lnTo>
                  <a:lnTo>
                    <a:pt x="27521" y="11124"/>
                  </a:lnTo>
                  <a:lnTo>
                    <a:pt x="17668" y="25673"/>
                  </a:lnTo>
                  <a:lnTo>
                    <a:pt x="17668" y="25673"/>
                  </a:lnTo>
                  <a:lnTo>
                    <a:pt x="17090" y="25404"/>
                  </a:lnTo>
                  <a:lnTo>
                    <a:pt x="15474" y="24596"/>
                  </a:lnTo>
                  <a:lnTo>
                    <a:pt x="14358" y="24018"/>
                  </a:lnTo>
                  <a:lnTo>
                    <a:pt x="13126" y="23325"/>
                  </a:lnTo>
                  <a:lnTo>
                    <a:pt x="11740" y="22517"/>
                  </a:lnTo>
                  <a:lnTo>
                    <a:pt x="10278" y="21593"/>
                  </a:lnTo>
                  <a:lnTo>
                    <a:pt x="8815" y="20554"/>
                  </a:lnTo>
                  <a:lnTo>
                    <a:pt x="7314" y="19399"/>
                  </a:lnTo>
                  <a:lnTo>
                    <a:pt x="6544" y="18784"/>
                  </a:lnTo>
                  <a:lnTo>
                    <a:pt x="5813" y="18168"/>
                  </a:lnTo>
                  <a:lnTo>
                    <a:pt x="5120" y="17475"/>
                  </a:lnTo>
                  <a:lnTo>
                    <a:pt x="4389" y="16821"/>
                  </a:lnTo>
                  <a:lnTo>
                    <a:pt x="3734" y="16089"/>
                  </a:lnTo>
                  <a:lnTo>
                    <a:pt x="3080" y="15358"/>
                  </a:lnTo>
                  <a:lnTo>
                    <a:pt x="2464" y="14627"/>
                  </a:lnTo>
                  <a:lnTo>
                    <a:pt x="1887" y="13857"/>
                  </a:lnTo>
                  <a:lnTo>
                    <a:pt x="1348" y="13049"/>
                  </a:lnTo>
                  <a:lnTo>
                    <a:pt x="848" y="12240"/>
                  </a:lnTo>
                  <a:lnTo>
                    <a:pt x="424" y="11394"/>
                  </a:lnTo>
                  <a:lnTo>
                    <a:pt x="1" y="10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4568250" y="1141800"/>
              <a:ext cx="170325" cy="184775"/>
            </a:xfrm>
            <a:custGeom>
              <a:avLst/>
              <a:gdLst/>
              <a:ahLst/>
              <a:cxnLst/>
              <a:rect l="l" t="t" r="r" b="b"/>
              <a:pathLst>
                <a:path w="6813" h="7391" extrusionOk="0">
                  <a:moveTo>
                    <a:pt x="6774" y="0"/>
                  </a:moveTo>
                  <a:lnTo>
                    <a:pt x="6428" y="308"/>
                  </a:lnTo>
                  <a:lnTo>
                    <a:pt x="6120" y="655"/>
                  </a:lnTo>
                  <a:lnTo>
                    <a:pt x="5427" y="1348"/>
                  </a:lnTo>
                  <a:lnTo>
                    <a:pt x="4080" y="2772"/>
                  </a:lnTo>
                  <a:lnTo>
                    <a:pt x="2733" y="4234"/>
                  </a:lnTo>
                  <a:lnTo>
                    <a:pt x="1424" y="5697"/>
                  </a:lnTo>
                  <a:lnTo>
                    <a:pt x="693" y="6505"/>
                  </a:lnTo>
                  <a:lnTo>
                    <a:pt x="0" y="7390"/>
                  </a:lnTo>
                  <a:lnTo>
                    <a:pt x="39" y="7390"/>
                  </a:lnTo>
                  <a:lnTo>
                    <a:pt x="1309" y="5966"/>
                  </a:lnTo>
                  <a:lnTo>
                    <a:pt x="2617" y="4504"/>
                  </a:lnTo>
                  <a:lnTo>
                    <a:pt x="3926" y="3080"/>
                  </a:lnTo>
                  <a:lnTo>
                    <a:pt x="5273" y="1655"/>
                  </a:lnTo>
                  <a:lnTo>
                    <a:pt x="6043" y="886"/>
                  </a:lnTo>
                  <a:lnTo>
                    <a:pt x="6466" y="501"/>
                  </a:lnTo>
                  <a:lnTo>
                    <a:pt x="6659" y="270"/>
                  </a:lnTo>
                  <a:lnTo>
                    <a:pt x="6813" y="77"/>
                  </a:lnTo>
                  <a:lnTo>
                    <a:pt x="6813" y="39"/>
                  </a:lnTo>
                  <a:lnTo>
                    <a:pt x="677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1"/>
            <p:cNvSpPr/>
            <p:nvPr/>
          </p:nvSpPr>
          <p:spPr>
            <a:xfrm>
              <a:off x="4627900" y="1187975"/>
              <a:ext cx="162650" cy="219425"/>
            </a:xfrm>
            <a:custGeom>
              <a:avLst/>
              <a:gdLst/>
              <a:ahLst/>
              <a:cxnLst/>
              <a:rect l="l" t="t" r="r" b="b"/>
              <a:pathLst>
                <a:path w="6506" h="8777" extrusionOk="0">
                  <a:moveTo>
                    <a:pt x="6428" y="1"/>
                  </a:moveTo>
                  <a:lnTo>
                    <a:pt x="6274" y="193"/>
                  </a:lnTo>
                  <a:lnTo>
                    <a:pt x="6082" y="386"/>
                  </a:lnTo>
                  <a:lnTo>
                    <a:pt x="5774" y="771"/>
                  </a:lnTo>
                  <a:lnTo>
                    <a:pt x="5081" y="1618"/>
                  </a:lnTo>
                  <a:lnTo>
                    <a:pt x="3773" y="3273"/>
                  </a:lnTo>
                  <a:lnTo>
                    <a:pt x="2502" y="4966"/>
                  </a:lnTo>
                  <a:lnTo>
                    <a:pt x="1271" y="6737"/>
                  </a:lnTo>
                  <a:lnTo>
                    <a:pt x="616" y="7699"/>
                  </a:lnTo>
                  <a:lnTo>
                    <a:pt x="1" y="8738"/>
                  </a:lnTo>
                  <a:lnTo>
                    <a:pt x="39" y="8777"/>
                  </a:lnTo>
                  <a:lnTo>
                    <a:pt x="39" y="8738"/>
                  </a:lnTo>
                  <a:lnTo>
                    <a:pt x="1232" y="7006"/>
                  </a:lnTo>
                  <a:lnTo>
                    <a:pt x="2425" y="5274"/>
                  </a:lnTo>
                  <a:lnTo>
                    <a:pt x="3696" y="3580"/>
                  </a:lnTo>
                  <a:lnTo>
                    <a:pt x="4966" y="1925"/>
                  </a:lnTo>
                  <a:lnTo>
                    <a:pt x="5736" y="1002"/>
                  </a:lnTo>
                  <a:lnTo>
                    <a:pt x="6120" y="578"/>
                  </a:lnTo>
                  <a:lnTo>
                    <a:pt x="6351" y="309"/>
                  </a:lnTo>
                  <a:lnTo>
                    <a:pt x="6505" y="78"/>
                  </a:lnTo>
                  <a:lnTo>
                    <a:pt x="6505" y="39"/>
                  </a:lnTo>
                  <a:lnTo>
                    <a:pt x="64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1"/>
            <p:cNvSpPr/>
            <p:nvPr/>
          </p:nvSpPr>
          <p:spPr>
            <a:xfrm>
              <a:off x="4691400" y="1235125"/>
              <a:ext cx="174200" cy="243475"/>
            </a:xfrm>
            <a:custGeom>
              <a:avLst/>
              <a:gdLst/>
              <a:ahLst/>
              <a:cxnLst/>
              <a:rect l="l" t="t" r="r" b="b"/>
              <a:pathLst>
                <a:path w="6968" h="9739" extrusionOk="0">
                  <a:moveTo>
                    <a:pt x="6891" y="1"/>
                  </a:moveTo>
                  <a:lnTo>
                    <a:pt x="6852" y="39"/>
                  </a:lnTo>
                  <a:lnTo>
                    <a:pt x="5466" y="1887"/>
                  </a:lnTo>
                  <a:lnTo>
                    <a:pt x="4081" y="3734"/>
                  </a:lnTo>
                  <a:lnTo>
                    <a:pt x="2772" y="5620"/>
                  </a:lnTo>
                  <a:lnTo>
                    <a:pt x="1425" y="7545"/>
                  </a:lnTo>
                  <a:lnTo>
                    <a:pt x="1" y="9700"/>
                  </a:lnTo>
                  <a:lnTo>
                    <a:pt x="1" y="9739"/>
                  </a:lnTo>
                  <a:lnTo>
                    <a:pt x="39" y="9739"/>
                  </a:lnTo>
                  <a:lnTo>
                    <a:pt x="2695" y="5928"/>
                  </a:lnTo>
                  <a:lnTo>
                    <a:pt x="4004" y="4081"/>
                  </a:lnTo>
                  <a:lnTo>
                    <a:pt x="5389" y="2195"/>
                  </a:lnTo>
                  <a:lnTo>
                    <a:pt x="6968" y="116"/>
                  </a:lnTo>
                  <a:lnTo>
                    <a:pt x="6968" y="78"/>
                  </a:lnTo>
                  <a:lnTo>
                    <a:pt x="6968" y="39"/>
                  </a:lnTo>
                  <a:lnTo>
                    <a:pt x="689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4778000" y="1257275"/>
              <a:ext cx="179025" cy="276175"/>
            </a:xfrm>
            <a:custGeom>
              <a:avLst/>
              <a:gdLst/>
              <a:ahLst/>
              <a:cxnLst/>
              <a:rect l="l" t="t" r="r" b="b"/>
              <a:pathLst>
                <a:path w="7161" h="11047" extrusionOk="0">
                  <a:moveTo>
                    <a:pt x="7083" y="0"/>
                  </a:moveTo>
                  <a:lnTo>
                    <a:pt x="7045" y="39"/>
                  </a:lnTo>
                  <a:lnTo>
                    <a:pt x="6313" y="1078"/>
                  </a:lnTo>
                  <a:lnTo>
                    <a:pt x="5582" y="2117"/>
                  </a:lnTo>
                  <a:lnTo>
                    <a:pt x="4196" y="4273"/>
                  </a:lnTo>
                  <a:lnTo>
                    <a:pt x="2811" y="6390"/>
                  </a:lnTo>
                  <a:lnTo>
                    <a:pt x="1464" y="8506"/>
                  </a:lnTo>
                  <a:lnTo>
                    <a:pt x="732" y="9738"/>
                  </a:lnTo>
                  <a:lnTo>
                    <a:pt x="347" y="10354"/>
                  </a:lnTo>
                  <a:lnTo>
                    <a:pt x="1" y="11008"/>
                  </a:lnTo>
                  <a:lnTo>
                    <a:pt x="39" y="11008"/>
                  </a:lnTo>
                  <a:lnTo>
                    <a:pt x="39" y="11047"/>
                  </a:lnTo>
                  <a:lnTo>
                    <a:pt x="78" y="11008"/>
                  </a:lnTo>
                  <a:lnTo>
                    <a:pt x="732" y="9969"/>
                  </a:lnTo>
                  <a:lnTo>
                    <a:pt x="1348" y="8891"/>
                  </a:lnTo>
                  <a:lnTo>
                    <a:pt x="2734" y="6697"/>
                  </a:lnTo>
                  <a:lnTo>
                    <a:pt x="4119" y="4581"/>
                  </a:lnTo>
                  <a:lnTo>
                    <a:pt x="5505" y="2502"/>
                  </a:lnTo>
                  <a:lnTo>
                    <a:pt x="6352" y="1309"/>
                  </a:lnTo>
                  <a:lnTo>
                    <a:pt x="7160" y="116"/>
                  </a:lnTo>
                  <a:lnTo>
                    <a:pt x="7160" y="77"/>
                  </a:lnTo>
                  <a:lnTo>
                    <a:pt x="7160" y="39"/>
                  </a:lnTo>
                  <a:lnTo>
                    <a:pt x="70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a:off x="4851150" y="1319825"/>
              <a:ext cx="181875" cy="265600"/>
            </a:xfrm>
            <a:custGeom>
              <a:avLst/>
              <a:gdLst/>
              <a:ahLst/>
              <a:cxnLst/>
              <a:rect l="l" t="t" r="r" b="b"/>
              <a:pathLst>
                <a:path w="7275" h="10624" extrusionOk="0">
                  <a:moveTo>
                    <a:pt x="7236" y="0"/>
                  </a:moveTo>
                  <a:lnTo>
                    <a:pt x="7198" y="39"/>
                  </a:lnTo>
                  <a:lnTo>
                    <a:pt x="6467" y="1039"/>
                  </a:lnTo>
                  <a:lnTo>
                    <a:pt x="5735" y="2079"/>
                  </a:lnTo>
                  <a:lnTo>
                    <a:pt x="4350" y="4118"/>
                  </a:lnTo>
                  <a:lnTo>
                    <a:pt x="1540" y="8237"/>
                  </a:lnTo>
                  <a:lnTo>
                    <a:pt x="770" y="9392"/>
                  </a:lnTo>
                  <a:lnTo>
                    <a:pt x="0" y="10585"/>
                  </a:lnTo>
                  <a:lnTo>
                    <a:pt x="0" y="10623"/>
                  </a:lnTo>
                  <a:lnTo>
                    <a:pt x="39" y="10585"/>
                  </a:lnTo>
                  <a:lnTo>
                    <a:pt x="1463" y="8545"/>
                  </a:lnTo>
                  <a:lnTo>
                    <a:pt x="2848" y="6505"/>
                  </a:lnTo>
                  <a:lnTo>
                    <a:pt x="5697" y="2425"/>
                  </a:lnTo>
                  <a:lnTo>
                    <a:pt x="6505" y="1270"/>
                  </a:lnTo>
                  <a:lnTo>
                    <a:pt x="7275" y="116"/>
                  </a:lnTo>
                  <a:lnTo>
                    <a:pt x="7275" y="39"/>
                  </a:lnTo>
                  <a:lnTo>
                    <a:pt x="723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21"/>
          <p:cNvSpPr/>
          <p:nvPr/>
        </p:nvSpPr>
        <p:spPr>
          <a:xfrm rot="-5249629" flipH="1">
            <a:off x="6577163" y="-2588584"/>
            <a:ext cx="4252410" cy="4496427"/>
          </a:xfrm>
          <a:custGeom>
            <a:avLst/>
            <a:gdLst/>
            <a:ahLst/>
            <a:cxnLst/>
            <a:rect l="l" t="t" r="r" b="b"/>
            <a:pathLst>
              <a:path w="14743" h="15589" extrusionOk="0">
                <a:moveTo>
                  <a:pt x="6044" y="0"/>
                </a:moveTo>
                <a:lnTo>
                  <a:pt x="5466" y="39"/>
                </a:lnTo>
                <a:lnTo>
                  <a:pt x="4889" y="116"/>
                </a:lnTo>
                <a:lnTo>
                  <a:pt x="4312" y="270"/>
                </a:lnTo>
                <a:lnTo>
                  <a:pt x="3734" y="462"/>
                </a:lnTo>
                <a:lnTo>
                  <a:pt x="3350" y="616"/>
                </a:lnTo>
                <a:lnTo>
                  <a:pt x="2965" y="847"/>
                </a:lnTo>
                <a:lnTo>
                  <a:pt x="2618" y="1116"/>
                </a:lnTo>
                <a:lnTo>
                  <a:pt x="2272" y="1463"/>
                </a:lnTo>
                <a:lnTo>
                  <a:pt x="2002" y="1848"/>
                </a:lnTo>
                <a:lnTo>
                  <a:pt x="1694" y="2233"/>
                </a:lnTo>
                <a:lnTo>
                  <a:pt x="1425" y="2733"/>
                </a:lnTo>
                <a:lnTo>
                  <a:pt x="1156" y="3233"/>
                </a:lnTo>
                <a:lnTo>
                  <a:pt x="886" y="3811"/>
                </a:lnTo>
                <a:lnTo>
                  <a:pt x="617" y="4426"/>
                </a:lnTo>
                <a:lnTo>
                  <a:pt x="386" y="5081"/>
                </a:lnTo>
                <a:lnTo>
                  <a:pt x="232" y="5774"/>
                </a:lnTo>
                <a:lnTo>
                  <a:pt x="78" y="6466"/>
                </a:lnTo>
                <a:lnTo>
                  <a:pt x="1" y="7236"/>
                </a:lnTo>
                <a:lnTo>
                  <a:pt x="1" y="8006"/>
                </a:lnTo>
                <a:lnTo>
                  <a:pt x="39" y="8776"/>
                </a:lnTo>
                <a:lnTo>
                  <a:pt x="193" y="9584"/>
                </a:lnTo>
                <a:lnTo>
                  <a:pt x="386" y="10392"/>
                </a:lnTo>
                <a:lnTo>
                  <a:pt x="540" y="10777"/>
                </a:lnTo>
                <a:lnTo>
                  <a:pt x="732" y="11201"/>
                </a:lnTo>
                <a:lnTo>
                  <a:pt x="925" y="11586"/>
                </a:lnTo>
                <a:lnTo>
                  <a:pt x="1156" y="12009"/>
                </a:lnTo>
                <a:lnTo>
                  <a:pt x="1464" y="12509"/>
                </a:lnTo>
                <a:lnTo>
                  <a:pt x="1810" y="12971"/>
                </a:lnTo>
                <a:lnTo>
                  <a:pt x="2233" y="13395"/>
                </a:lnTo>
                <a:lnTo>
                  <a:pt x="2618" y="13780"/>
                </a:lnTo>
                <a:lnTo>
                  <a:pt x="3080" y="14126"/>
                </a:lnTo>
                <a:lnTo>
                  <a:pt x="3542" y="14434"/>
                </a:lnTo>
                <a:lnTo>
                  <a:pt x="4004" y="14703"/>
                </a:lnTo>
                <a:lnTo>
                  <a:pt x="4504" y="14934"/>
                </a:lnTo>
                <a:lnTo>
                  <a:pt x="5005" y="15165"/>
                </a:lnTo>
                <a:lnTo>
                  <a:pt x="5505" y="15319"/>
                </a:lnTo>
                <a:lnTo>
                  <a:pt x="6044" y="15435"/>
                </a:lnTo>
                <a:lnTo>
                  <a:pt x="6583" y="15512"/>
                </a:lnTo>
                <a:lnTo>
                  <a:pt x="7122" y="15589"/>
                </a:lnTo>
                <a:lnTo>
                  <a:pt x="8199" y="15589"/>
                </a:lnTo>
                <a:lnTo>
                  <a:pt x="8738" y="15512"/>
                </a:lnTo>
                <a:lnTo>
                  <a:pt x="9238" y="15435"/>
                </a:lnTo>
                <a:lnTo>
                  <a:pt x="9777" y="15319"/>
                </a:lnTo>
                <a:lnTo>
                  <a:pt x="10278" y="15165"/>
                </a:lnTo>
                <a:lnTo>
                  <a:pt x="10778" y="15011"/>
                </a:lnTo>
                <a:lnTo>
                  <a:pt x="11240" y="14780"/>
                </a:lnTo>
                <a:lnTo>
                  <a:pt x="11702" y="14549"/>
                </a:lnTo>
                <a:lnTo>
                  <a:pt x="12125" y="14280"/>
                </a:lnTo>
                <a:lnTo>
                  <a:pt x="12549" y="13972"/>
                </a:lnTo>
                <a:lnTo>
                  <a:pt x="12934" y="13626"/>
                </a:lnTo>
                <a:lnTo>
                  <a:pt x="13280" y="13279"/>
                </a:lnTo>
                <a:lnTo>
                  <a:pt x="13626" y="12856"/>
                </a:lnTo>
                <a:lnTo>
                  <a:pt x="13934" y="12432"/>
                </a:lnTo>
                <a:lnTo>
                  <a:pt x="14165" y="12009"/>
                </a:lnTo>
                <a:lnTo>
                  <a:pt x="14396" y="11509"/>
                </a:lnTo>
                <a:lnTo>
                  <a:pt x="14589" y="11008"/>
                </a:lnTo>
                <a:lnTo>
                  <a:pt x="14704" y="10469"/>
                </a:lnTo>
                <a:lnTo>
                  <a:pt x="14743" y="10161"/>
                </a:lnTo>
                <a:lnTo>
                  <a:pt x="14704" y="9854"/>
                </a:lnTo>
                <a:lnTo>
                  <a:pt x="14589" y="9276"/>
                </a:lnTo>
                <a:lnTo>
                  <a:pt x="14512" y="8930"/>
                </a:lnTo>
                <a:lnTo>
                  <a:pt x="14396" y="8583"/>
                </a:lnTo>
                <a:lnTo>
                  <a:pt x="14204" y="8275"/>
                </a:lnTo>
                <a:lnTo>
                  <a:pt x="14011" y="7968"/>
                </a:lnTo>
                <a:lnTo>
                  <a:pt x="13819" y="7698"/>
                </a:lnTo>
                <a:lnTo>
                  <a:pt x="13588" y="7467"/>
                </a:lnTo>
                <a:lnTo>
                  <a:pt x="13318" y="7275"/>
                </a:lnTo>
                <a:lnTo>
                  <a:pt x="13049" y="7082"/>
                </a:lnTo>
                <a:lnTo>
                  <a:pt x="12510" y="6736"/>
                </a:lnTo>
                <a:lnTo>
                  <a:pt x="11971" y="6428"/>
                </a:lnTo>
                <a:lnTo>
                  <a:pt x="11509" y="6082"/>
                </a:lnTo>
                <a:lnTo>
                  <a:pt x="11278" y="5928"/>
                </a:lnTo>
                <a:lnTo>
                  <a:pt x="11086" y="5697"/>
                </a:lnTo>
                <a:lnTo>
                  <a:pt x="10894" y="5466"/>
                </a:lnTo>
                <a:lnTo>
                  <a:pt x="10701" y="5235"/>
                </a:lnTo>
                <a:lnTo>
                  <a:pt x="10586" y="4965"/>
                </a:lnTo>
                <a:lnTo>
                  <a:pt x="10470" y="4657"/>
                </a:lnTo>
                <a:lnTo>
                  <a:pt x="10316" y="4042"/>
                </a:lnTo>
                <a:lnTo>
                  <a:pt x="10162" y="3426"/>
                </a:lnTo>
                <a:lnTo>
                  <a:pt x="10047" y="2810"/>
                </a:lnTo>
                <a:lnTo>
                  <a:pt x="9854" y="2233"/>
                </a:lnTo>
                <a:lnTo>
                  <a:pt x="9739" y="1925"/>
                </a:lnTo>
                <a:lnTo>
                  <a:pt x="9623" y="1655"/>
                </a:lnTo>
                <a:lnTo>
                  <a:pt x="9431" y="1386"/>
                </a:lnTo>
                <a:lnTo>
                  <a:pt x="9238" y="1155"/>
                </a:lnTo>
                <a:lnTo>
                  <a:pt x="9008" y="924"/>
                </a:lnTo>
                <a:lnTo>
                  <a:pt x="8777" y="731"/>
                </a:lnTo>
                <a:lnTo>
                  <a:pt x="8507" y="577"/>
                </a:lnTo>
                <a:lnTo>
                  <a:pt x="8238" y="424"/>
                </a:lnTo>
                <a:lnTo>
                  <a:pt x="7699" y="231"/>
                </a:lnTo>
                <a:lnTo>
                  <a:pt x="7160" y="116"/>
                </a:lnTo>
                <a:lnTo>
                  <a:pt x="6583" y="39"/>
                </a:lnTo>
                <a:lnTo>
                  <a:pt x="6044" y="0"/>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1"/>
          <p:cNvSpPr/>
          <p:nvPr/>
        </p:nvSpPr>
        <p:spPr>
          <a:xfrm rot="1880347">
            <a:off x="8763060" y="41846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rot="1988696">
            <a:off x="8595117" y="4791376"/>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8" name="Google Shape;748;p21"/>
          <p:cNvGrpSpPr/>
          <p:nvPr/>
        </p:nvGrpSpPr>
        <p:grpSpPr>
          <a:xfrm>
            <a:off x="8191897" y="107813"/>
            <a:ext cx="658961" cy="521216"/>
            <a:chOff x="7569222" y="1344438"/>
            <a:chExt cx="658961" cy="521216"/>
          </a:xfrm>
        </p:grpSpPr>
        <p:sp>
          <p:nvSpPr>
            <p:cNvPr id="749" name="Google Shape;749;p21"/>
            <p:cNvSpPr/>
            <p:nvPr/>
          </p:nvSpPr>
          <p:spPr>
            <a:xfrm>
              <a:off x="7569513" y="1344438"/>
              <a:ext cx="658378" cy="521216"/>
            </a:xfrm>
            <a:custGeom>
              <a:avLst/>
              <a:gdLst/>
              <a:ahLst/>
              <a:cxnLst/>
              <a:rect l="l" t="t" r="r" b="b"/>
              <a:pathLst>
                <a:path w="17937" h="14127" extrusionOk="0">
                  <a:moveTo>
                    <a:pt x="2502" y="0"/>
                  </a:moveTo>
                  <a:lnTo>
                    <a:pt x="1848" y="77"/>
                  </a:lnTo>
                  <a:lnTo>
                    <a:pt x="1425" y="116"/>
                  </a:lnTo>
                  <a:lnTo>
                    <a:pt x="732" y="231"/>
                  </a:lnTo>
                  <a:lnTo>
                    <a:pt x="616" y="270"/>
                  </a:lnTo>
                  <a:lnTo>
                    <a:pt x="424" y="308"/>
                  </a:lnTo>
                  <a:lnTo>
                    <a:pt x="270" y="385"/>
                  </a:lnTo>
                  <a:lnTo>
                    <a:pt x="193" y="424"/>
                  </a:lnTo>
                  <a:lnTo>
                    <a:pt x="116" y="462"/>
                  </a:lnTo>
                  <a:lnTo>
                    <a:pt x="39" y="539"/>
                  </a:lnTo>
                  <a:lnTo>
                    <a:pt x="1" y="616"/>
                  </a:lnTo>
                  <a:lnTo>
                    <a:pt x="1" y="809"/>
                  </a:lnTo>
                  <a:lnTo>
                    <a:pt x="78" y="1309"/>
                  </a:lnTo>
                  <a:lnTo>
                    <a:pt x="193" y="1578"/>
                  </a:lnTo>
                  <a:lnTo>
                    <a:pt x="232" y="1848"/>
                  </a:lnTo>
                  <a:lnTo>
                    <a:pt x="386" y="2233"/>
                  </a:lnTo>
                  <a:lnTo>
                    <a:pt x="616" y="2810"/>
                  </a:lnTo>
                  <a:lnTo>
                    <a:pt x="655" y="2849"/>
                  </a:lnTo>
                  <a:lnTo>
                    <a:pt x="693" y="3003"/>
                  </a:lnTo>
                  <a:lnTo>
                    <a:pt x="1040" y="3657"/>
                  </a:lnTo>
                  <a:lnTo>
                    <a:pt x="1078" y="3734"/>
                  </a:lnTo>
                  <a:lnTo>
                    <a:pt x="1348" y="4234"/>
                  </a:lnTo>
                  <a:lnTo>
                    <a:pt x="1425" y="4311"/>
                  </a:lnTo>
                  <a:lnTo>
                    <a:pt x="1425" y="4350"/>
                  </a:lnTo>
                  <a:lnTo>
                    <a:pt x="1694" y="4735"/>
                  </a:lnTo>
                  <a:lnTo>
                    <a:pt x="2041" y="5235"/>
                  </a:lnTo>
                  <a:lnTo>
                    <a:pt x="2426" y="5697"/>
                  </a:lnTo>
                  <a:lnTo>
                    <a:pt x="2849" y="6197"/>
                  </a:lnTo>
                  <a:lnTo>
                    <a:pt x="3311" y="6659"/>
                  </a:lnTo>
                  <a:lnTo>
                    <a:pt x="3811" y="7121"/>
                  </a:lnTo>
                  <a:lnTo>
                    <a:pt x="4312" y="7544"/>
                  </a:lnTo>
                  <a:lnTo>
                    <a:pt x="4850" y="7929"/>
                  </a:lnTo>
                  <a:lnTo>
                    <a:pt x="5428" y="8314"/>
                  </a:lnTo>
                  <a:lnTo>
                    <a:pt x="6428" y="8930"/>
                  </a:lnTo>
                  <a:lnTo>
                    <a:pt x="6390" y="9007"/>
                  </a:lnTo>
                  <a:lnTo>
                    <a:pt x="6351" y="9353"/>
                  </a:lnTo>
                  <a:lnTo>
                    <a:pt x="6313" y="9777"/>
                  </a:lnTo>
                  <a:lnTo>
                    <a:pt x="6313" y="10162"/>
                  </a:lnTo>
                  <a:lnTo>
                    <a:pt x="6351" y="10393"/>
                  </a:lnTo>
                  <a:lnTo>
                    <a:pt x="6428" y="10585"/>
                  </a:lnTo>
                  <a:lnTo>
                    <a:pt x="6505" y="10778"/>
                  </a:lnTo>
                  <a:lnTo>
                    <a:pt x="6621" y="10970"/>
                  </a:lnTo>
                  <a:lnTo>
                    <a:pt x="6967" y="11393"/>
                  </a:lnTo>
                  <a:lnTo>
                    <a:pt x="7468" y="11894"/>
                  </a:lnTo>
                  <a:lnTo>
                    <a:pt x="8045" y="12510"/>
                  </a:lnTo>
                  <a:lnTo>
                    <a:pt x="8661" y="13087"/>
                  </a:lnTo>
                  <a:lnTo>
                    <a:pt x="9277" y="13587"/>
                  </a:lnTo>
                  <a:lnTo>
                    <a:pt x="9546" y="13780"/>
                  </a:lnTo>
                  <a:lnTo>
                    <a:pt x="9816" y="13972"/>
                  </a:lnTo>
                  <a:lnTo>
                    <a:pt x="10047" y="14088"/>
                  </a:lnTo>
                  <a:lnTo>
                    <a:pt x="10239" y="14126"/>
                  </a:lnTo>
                  <a:lnTo>
                    <a:pt x="10393" y="14126"/>
                  </a:lnTo>
                  <a:lnTo>
                    <a:pt x="10470" y="14088"/>
                  </a:lnTo>
                  <a:lnTo>
                    <a:pt x="10508" y="14049"/>
                  </a:lnTo>
                  <a:lnTo>
                    <a:pt x="10585" y="13857"/>
                  </a:lnTo>
                  <a:lnTo>
                    <a:pt x="10585" y="13664"/>
                  </a:lnTo>
                  <a:lnTo>
                    <a:pt x="10585" y="13356"/>
                  </a:lnTo>
                  <a:lnTo>
                    <a:pt x="10547" y="13048"/>
                  </a:lnTo>
                  <a:lnTo>
                    <a:pt x="10354" y="12317"/>
                  </a:lnTo>
                  <a:lnTo>
                    <a:pt x="10124" y="11509"/>
                  </a:lnTo>
                  <a:lnTo>
                    <a:pt x="9777" y="10585"/>
                  </a:lnTo>
                  <a:lnTo>
                    <a:pt x="9777" y="10585"/>
                  </a:lnTo>
                  <a:lnTo>
                    <a:pt x="9970" y="10662"/>
                  </a:lnTo>
                  <a:lnTo>
                    <a:pt x="10470" y="9661"/>
                  </a:lnTo>
                  <a:lnTo>
                    <a:pt x="10508" y="9738"/>
                  </a:lnTo>
                  <a:lnTo>
                    <a:pt x="10816" y="10085"/>
                  </a:lnTo>
                  <a:lnTo>
                    <a:pt x="10970" y="10239"/>
                  </a:lnTo>
                  <a:lnTo>
                    <a:pt x="11201" y="10393"/>
                  </a:lnTo>
                  <a:lnTo>
                    <a:pt x="11663" y="10662"/>
                  </a:lnTo>
                  <a:lnTo>
                    <a:pt x="12163" y="10855"/>
                  </a:lnTo>
                  <a:lnTo>
                    <a:pt x="12625" y="11008"/>
                  </a:lnTo>
                  <a:lnTo>
                    <a:pt x="13087" y="11162"/>
                  </a:lnTo>
                  <a:lnTo>
                    <a:pt x="13819" y="11316"/>
                  </a:lnTo>
                  <a:lnTo>
                    <a:pt x="14088" y="11355"/>
                  </a:lnTo>
                  <a:lnTo>
                    <a:pt x="13665" y="10508"/>
                  </a:lnTo>
                  <a:lnTo>
                    <a:pt x="13896" y="10585"/>
                  </a:lnTo>
                  <a:lnTo>
                    <a:pt x="14473" y="10739"/>
                  </a:lnTo>
                  <a:lnTo>
                    <a:pt x="15204" y="10893"/>
                  </a:lnTo>
                  <a:lnTo>
                    <a:pt x="15551" y="10932"/>
                  </a:lnTo>
                  <a:lnTo>
                    <a:pt x="17937" y="10932"/>
                  </a:lnTo>
                  <a:lnTo>
                    <a:pt x="17899" y="10701"/>
                  </a:lnTo>
                  <a:lnTo>
                    <a:pt x="17822" y="10046"/>
                  </a:lnTo>
                  <a:lnTo>
                    <a:pt x="17745" y="9661"/>
                  </a:lnTo>
                  <a:lnTo>
                    <a:pt x="17591" y="9238"/>
                  </a:lnTo>
                  <a:lnTo>
                    <a:pt x="17437" y="8853"/>
                  </a:lnTo>
                  <a:lnTo>
                    <a:pt x="17206" y="8468"/>
                  </a:lnTo>
                  <a:lnTo>
                    <a:pt x="16898" y="8160"/>
                  </a:lnTo>
                  <a:lnTo>
                    <a:pt x="16551" y="7814"/>
                  </a:lnTo>
                  <a:lnTo>
                    <a:pt x="16128" y="7467"/>
                  </a:lnTo>
                  <a:lnTo>
                    <a:pt x="15743" y="7198"/>
                  </a:lnTo>
                  <a:lnTo>
                    <a:pt x="15050" y="6736"/>
                  </a:lnTo>
                  <a:lnTo>
                    <a:pt x="14742" y="6582"/>
                  </a:lnTo>
                  <a:lnTo>
                    <a:pt x="15628" y="6159"/>
                  </a:lnTo>
                  <a:lnTo>
                    <a:pt x="15589" y="6005"/>
                  </a:lnTo>
                  <a:lnTo>
                    <a:pt x="15512" y="5851"/>
                  </a:lnTo>
                  <a:lnTo>
                    <a:pt x="15358" y="5658"/>
                  </a:lnTo>
                  <a:lnTo>
                    <a:pt x="15166" y="5427"/>
                  </a:lnTo>
                  <a:lnTo>
                    <a:pt x="14858" y="5158"/>
                  </a:lnTo>
                  <a:lnTo>
                    <a:pt x="14511" y="4889"/>
                  </a:lnTo>
                  <a:lnTo>
                    <a:pt x="14011" y="4619"/>
                  </a:lnTo>
                  <a:lnTo>
                    <a:pt x="13742" y="4504"/>
                  </a:lnTo>
                  <a:lnTo>
                    <a:pt x="13472" y="4427"/>
                  </a:lnTo>
                  <a:lnTo>
                    <a:pt x="13241" y="4388"/>
                  </a:lnTo>
                  <a:lnTo>
                    <a:pt x="12972" y="4388"/>
                  </a:lnTo>
                  <a:lnTo>
                    <a:pt x="13280" y="3734"/>
                  </a:lnTo>
                  <a:lnTo>
                    <a:pt x="12741" y="3349"/>
                  </a:lnTo>
                  <a:lnTo>
                    <a:pt x="12625" y="3272"/>
                  </a:lnTo>
                  <a:lnTo>
                    <a:pt x="13819" y="2887"/>
                  </a:lnTo>
                  <a:lnTo>
                    <a:pt x="14588" y="2579"/>
                  </a:lnTo>
                  <a:lnTo>
                    <a:pt x="15281" y="2271"/>
                  </a:lnTo>
                  <a:lnTo>
                    <a:pt x="15589" y="2117"/>
                  </a:lnTo>
                  <a:lnTo>
                    <a:pt x="15820" y="1963"/>
                  </a:lnTo>
                  <a:lnTo>
                    <a:pt x="15974" y="1809"/>
                  </a:lnTo>
                  <a:lnTo>
                    <a:pt x="16051" y="1655"/>
                  </a:lnTo>
                  <a:lnTo>
                    <a:pt x="16089" y="1578"/>
                  </a:lnTo>
                  <a:lnTo>
                    <a:pt x="16051" y="1501"/>
                  </a:lnTo>
                  <a:lnTo>
                    <a:pt x="15974" y="1386"/>
                  </a:lnTo>
                  <a:lnTo>
                    <a:pt x="15782" y="1271"/>
                  </a:lnTo>
                  <a:lnTo>
                    <a:pt x="15551" y="1155"/>
                  </a:lnTo>
                  <a:lnTo>
                    <a:pt x="15281" y="1040"/>
                  </a:lnTo>
                  <a:lnTo>
                    <a:pt x="14935" y="963"/>
                  </a:lnTo>
                  <a:lnTo>
                    <a:pt x="14165" y="770"/>
                  </a:lnTo>
                  <a:lnTo>
                    <a:pt x="13318" y="655"/>
                  </a:lnTo>
                  <a:lnTo>
                    <a:pt x="12510" y="578"/>
                  </a:lnTo>
                  <a:lnTo>
                    <a:pt x="11779" y="501"/>
                  </a:lnTo>
                  <a:lnTo>
                    <a:pt x="11047" y="501"/>
                  </a:lnTo>
                  <a:lnTo>
                    <a:pt x="10816" y="539"/>
                  </a:lnTo>
                  <a:lnTo>
                    <a:pt x="10624" y="616"/>
                  </a:lnTo>
                  <a:lnTo>
                    <a:pt x="10431" y="732"/>
                  </a:lnTo>
                  <a:lnTo>
                    <a:pt x="10085" y="963"/>
                  </a:lnTo>
                  <a:lnTo>
                    <a:pt x="9816" y="1232"/>
                  </a:lnTo>
                  <a:lnTo>
                    <a:pt x="9546" y="1540"/>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0" name="Google Shape;750;p21"/>
            <p:cNvGrpSpPr/>
            <p:nvPr/>
          </p:nvGrpSpPr>
          <p:grpSpPr>
            <a:xfrm>
              <a:off x="7569222" y="1345552"/>
              <a:ext cx="658961" cy="518991"/>
              <a:chOff x="7569222" y="1345552"/>
              <a:chExt cx="658961" cy="518991"/>
            </a:xfrm>
          </p:grpSpPr>
          <p:sp>
            <p:nvSpPr>
              <p:cNvPr id="751" name="Google Shape;751;p21"/>
              <p:cNvSpPr/>
              <p:nvPr/>
            </p:nvSpPr>
            <p:spPr>
              <a:xfrm>
                <a:off x="7801146" y="1655212"/>
                <a:ext cx="156979" cy="209330"/>
              </a:xfrm>
              <a:custGeom>
                <a:avLst/>
                <a:gdLst/>
                <a:ahLst/>
                <a:cxnLst/>
                <a:rect l="l" t="t" r="r" b="b"/>
                <a:pathLst>
                  <a:path w="4273" h="5698" extrusionOk="0">
                    <a:moveTo>
                      <a:pt x="269" y="1"/>
                    </a:moveTo>
                    <a:lnTo>
                      <a:pt x="192" y="270"/>
                    </a:lnTo>
                    <a:lnTo>
                      <a:pt x="77" y="578"/>
                    </a:lnTo>
                    <a:lnTo>
                      <a:pt x="38" y="924"/>
                    </a:lnTo>
                    <a:lnTo>
                      <a:pt x="0" y="1348"/>
                    </a:lnTo>
                    <a:lnTo>
                      <a:pt x="0" y="1733"/>
                    </a:lnTo>
                    <a:lnTo>
                      <a:pt x="38" y="1964"/>
                    </a:lnTo>
                    <a:lnTo>
                      <a:pt x="115" y="2156"/>
                    </a:lnTo>
                    <a:lnTo>
                      <a:pt x="192" y="2349"/>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7801146" y="1655212"/>
                <a:ext cx="156979" cy="209330"/>
              </a:xfrm>
              <a:custGeom>
                <a:avLst/>
                <a:gdLst/>
                <a:ahLst/>
                <a:cxnLst/>
                <a:rect l="l" t="t" r="r" b="b"/>
                <a:pathLst>
                  <a:path w="4273" h="5698" fill="none" extrusionOk="0">
                    <a:moveTo>
                      <a:pt x="269" y="1"/>
                    </a:moveTo>
                    <a:lnTo>
                      <a:pt x="269" y="1"/>
                    </a:lnTo>
                    <a:lnTo>
                      <a:pt x="192" y="270"/>
                    </a:lnTo>
                    <a:lnTo>
                      <a:pt x="77" y="578"/>
                    </a:lnTo>
                    <a:lnTo>
                      <a:pt x="38" y="924"/>
                    </a:lnTo>
                    <a:lnTo>
                      <a:pt x="0" y="1348"/>
                    </a:lnTo>
                    <a:lnTo>
                      <a:pt x="0" y="1733"/>
                    </a:lnTo>
                    <a:lnTo>
                      <a:pt x="38" y="1964"/>
                    </a:lnTo>
                    <a:lnTo>
                      <a:pt x="115" y="2156"/>
                    </a:lnTo>
                    <a:lnTo>
                      <a:pt x="192" y="2349"/>
                    </a:lnTo>
                    <a:lnTo>
                      <a:pt x="308" y="2541"/>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7908603" y="1363921"/>
                <a:ext cx="251725" cy="111755"/>
              </a:xfrm>
              <a:custGeom>
                <a:avLst/>
                <a:gdLst/>
                <a:ahLst/>
                <a:cxnLst/>
                <a:rect l="l" t="t" r="r" b="b"/>
                <a:pathLst>
                  <a:path w="6852" h="3042" extrusionOk="0">
                    <a:moveTo>
                      <a:pt x="1809" y="1"/>
                    </a:moveTo>
                    <a:lnTo>
                      <a:pt x="1578" y="39"/>
                    </a:lnTo>
                    <a:lnTo>
                      <a:pt x="1386" y="116"/>
                    </a:lnTo>
                    <a:lnTo>
                      <a:pt x="1193" y="232"/>
                    </a:lnTo>
                    <a:lnTo>
                      <a:pt x="847" y="463"/>
                    </a:lnTo>
                    <a:lnTo>
                      <a:pt x="578" y="732"/>
                    </a:lnTo>
                    <a:lnTo>
                      <a:pt x="308" y="1040"/>
                    </a:lnTo>
                    <a:lnTo>
                      <a:pt x="154" y="1271"/>
                    </a:lnTo>
                    <a:lnTo>
                      <a:pt x="0" y="1502"/>
                    </a:lnTo>
                    <a:lnTo>
                      <a:pt x="2502" y="3041"/>
                    </a:lnTo>
                    <a:lnTo>
                      <a:pt x="3156" y="2849"/>
                    </a:lnTo>
                    <a:lnTo>
                      <a:pt x="4581" y="2387"/>
                    </a:lnTo>
                    <a:lnTo>
                      <a:pt x="5350" y="2079"/>
                    </a:lnTo>
                    <a:lnTo>
                      <a:pt x="6043" y="1771"/>
                    </a:lnTo>
                    <a:lnTo>
                      <a:pt x="6351" y="1617"/>
                    </a:lnTo>
                    <a:lnTo>
                      <a:pt x="6582" y="1463"/>
                    </a:lnTo>
                    <a:lnTo>
                      <a:pt x="6736" y="1309"/>
                    </a:lnTo>
                    <a:lnTo>
                      <a:pt x="6813" y="1155"/>
                    </a:lnTo>
                    <a:lnTo>
                      <a:pt x="6851" y="1078"/>
                    </a:lnTo>
                    <a:lnTo>
                      <a:pt x="6813" y="1001"/>
                    </a:lnTo>
                    <a:lnTo>
                      <a:pt x="6736" y="886"/>
                    </a:lnTo>
                    <a:lnTo>
                      <a:pt x="6544" y="771"/>
                    </a:lnTo>
                    <a:lnTo>
                      <a:pt x="6313" y="655"/>
                    </a:lnTo>
                    <a:lnTo>
                      <a:pt x="6043" y="540"/>
                    </a:lnTo>
                    <a:lnTo>
                      <a:pt x="5697" y="463"/>
                    </a:lnTo>
                    <a:lnTo>
                      <a:pt x="4927" y="270"/>
                    </a:lnTo>
                    <a:lnTo>
                      <a:pt x="4080" y="155"/>
                    </a:lnTo>
                    <a:lnTo>
                      <a:pt x="3272" y="78"/>
                    </a:lnTo>
                    <a:lnTo>
                      <a:pt x="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a:off x="7934062" y="1506756"/>
                <a:ext cx="294120" cy="255950"/>
              </a:xfrm>
              <a:custGeom>
                <a:avLst/>
                <a:gdLst/>
                <a:ahLst/>
                <a:cxnLst/>
                <a:rect l="l" t="t" r="r" b="b"/>
                <a:pathLst>
                  <a:path w="8006" h="6967" extrusionOk="0">
                    <a:moveTo>
                      <a:pt x="2694" y="0"/>
                    </a:moveTo>
                    <a:lnTo>
                      <a:pt x="2348" y="77"/>
                    </a:lnTo>
                    <a:lnTo>
                      <a:pt x="2079" y="193"/>
                    </a:lnTo>
                    <a:lnTo>
                      <a:pt x="1848" y="308"/>
                    </a:lnTo>
                    <a:lnTo>
                      <a:pt x="1694" y="424"/>
                    </a:lnTo>
                    <a:lnTo>
                      <a:pt x="0" y="3811"/>
                    </a:lnTo>
                    <a:lnTo>
                      <a:pt x="39" y="4042"/>
                    </a:lnTo>
                    <a:lnTo>
                      <a:pt x="77" y="4311"/>
                    </a:lnTo>
                    <a:lnTo>
                      <a:pt x="193" y="4619"/>
                    </a:lnTo>
                    <a:lnTo>
                      <a:pt x="346" y="5004"/>
                    </a:lnTo>
                    <a:lnTo>
                      <a:pt x="577" y="5350"/>
                    </a:lnTo>
                    <a:lnTo>
                      <a:pt x="885" y="5697"/>
                    </a:lnTo>
                    <a:lnTo>
                      <a:pt x="1039" y="5851"/>
                    </a:lnTo>
                    <a:lnTo>
                      <a:pt x="1270" y="6005"/>
                    </a:lnTo>
                    <a:lnTo>
                      <a:pt x="1732" y="6274"/>
                    </a:lnTo>
                    <a:lnTo>
                      <a:pt x="2232" y="6467"/>
                    </a:lnTo>
                    <a:lnTo>
                      <a:pt x="2694" y="6620"/>
                    </a:lnTo>
                    <a:lnTo>
                      <a:pt x="3156" y="6774"/>
                    </a:lnTo>
                    <a:lnTo>
                      <a:pt x="3888" y="6928"/>
                    </a:lnTo>
                    <a:lnTo>
                      <a:pt x="4157" y="6967"/>
                    </a:lnTo>
                    <a:lnTo>
                      <a:pt x="3734" y="6120"/>
                    </a:lnTo>
                    <a:lnTo>
                      <a:pt x="3965" y="6197"/>
                    </a:lnTo>
                    <a:lnTo>
                      <a:pt x="4542" y="6351"/>
                    </a:lnTo>
                    <a:lnTo>
                      <a:pt x="5273" y="6505"/>
                    </a:lnTo>
                    <a:lnTo>
                      <a:pt x="5620" y="6544"/>
                    </a:lnTo>
                    <a:lnTo>
                      <a:pt x="8006" y="6544"/>
                    </a:lnTo>
                    <a:lnTo>
                      <a:pt x="7968" y="6313"/>
                    </a:lnTo>
                    <a:lnTo>
                      <a:pt x="7891" y="5658"/>
                    </a:lnTo>
                    <a:lnTo>
                      <a:pt x="7814" y="5273"/>
                    </a:lnTo>
                    <a:lnTo>
                      <a:pt x="7660" y="4850"/>
                    </a:lnTo>
                    <a:lnTo>
                      <a:pt x="7506" y="4465"/>
                    </a:lnTo>
                    <a:lnTo>
                      <a:pt x="7275" y="4080"/>
                    </a:lnTo>
                    <a:lnTo>
                      <a:pt x="6967" y="3772"/>
                    </a:lnTo>
                    <a:lnTo>
                      <a:pt x="6620" y="3426"/>
                    </a:lnTo>
                    <a:lnTo>
                      <a:pt x="6197" y="3079"/>
                    </a:lnTo>
                    <a:lnTo>
                      <a:pt x="5812" y="2810"/>
                    </a:lnTo>
                    <a:lnTo>
                      <a:pt x="5119" y="2348"/>
                    </a:lnTo>
                    <a:lnTo>
                      <a:pt x="4811" y="2194"/>
                    </a:lnTo>
                    <a:lnTo>
                      <a:pt x="5697" y="1771"/>
                    </a:lnTo>
                    <a:lnTo>
                      <a:pt x="5658" y="1617"/>
                    </a:lnTo>
                    <a:lnTo>
                      <a:pt x="5581" y="1463"/>
                    </a:lnTo>
                    <a:lnTo>
                      <a:pt x="5427" y="1270"/>
                    </a:lnTo>
                    <a:lnTo>
                      <a:pt x="5235" y="1039"/>
                    </a:lnTo>
                    <a:lnTo>
                      <a:pt x="4927" y="770"/>
                    </a:lnTo>
                    <a:lnTo>
                      <a:pt x="4580" y="501"/>
                    </a:lnTo>
                    <a:lnTo>
                      <a:pt x="4080" y="231"/>
                    </a:lnTo>
                    <a:lnTo>
                      <a:pt x="3811" y="116"/>
                    </a:lnTo>
                    <a:lnTo>
                      <a:pt x="3541" y="39"/>
                    </a:lnTo>
                    <a:lnTo>
                      <a:pt x="3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1"/>
              <p:cNvSpPr/>
              <p:nvPr/>
            </p:nvSpPr>
            <p:spPr>
              <a:xfrm>
                <a:off x="7934062" y="1506756"/>
                <a:ext cx="294120" cy="255950"/>
              </a:xfrm>
              <a:custGeom>
                <a:avLst/>
                <a:gdLst/>
                <a:ahLst/>
                <a:cxnLst/>
                <a:rect l="l" t="t" r="r" b="b"/>
                <a:pathLst>
                  <a:path w="8006" h="6967" fill="none" extrusionOk="0">
                    <a:moveTo>
                      <a:pt x="0" y="3811"/>
                    </a:moveTo>
                    <a:lnTo>
                      <a:pt x="0" y="3811"/>
                    </a:lnTo>
                    <a:lnTo>
                      <a:pt x="39" y="4042"/>
                    </a:lnTo>
                    <a:lnTo>
                      <a:pt x="77" y="4311"/>
                    </a:lnTo>
                    <a:lnTo>
                      <a:pt x="193" y="4619"/>
                    </a:lnTo>
                    <a:lnTo>
                      <a:pt x="346" y="5004"/>
                    </a:lnTo>
                    <a:lnTo>
                      <a:pt x="577" y="5350"/>
                    </a:lnTo>
                    <a:lnTo>
                      <a:pt x="885" y="5697"/>
                    </a:lnTo>
                    <a:lnTo>
                      <a:pt x="1039" y="5851"/>
                    </a:lnTo>
                    <a:lnTo>
                      <a:pt x="1270" y="6005"/>
                    </a:lnTo>
                    <a:lnTo>
                      <a:pt x="1270" y="6005"/>
                    </a:lnTo>
                    <a:lnTo>
                      <a:pt x="1732" y="6274"/>
                    </a:lnTo>
                    <a:lnTo>
                      <a:pt x="2232" y="6467"/>
                    </a:lnTo>
                    <a:lnTo>
                      <a:pt x="2694" y="6620"/>
                    </a:lnTo>
                    <a:lnTo>
                      <a:pt x="3156" y="6774"/>
                    </a:lnTo>
                    <a:lnTo>
                      <a:pt x="3888" y="6928"/>
                    </a:lnTo>
                    <a:lnTo>
                      <a:pt x="4157" y="6967"/>
                    </a:lnTo>
                    <a:lnTo>
                      <a:pt x="3734" y="6120"/>
                    </a:lnTo>
                    <a:lnTo>
                      <a:pt x="3734" y="6120"/>
                    </a:lnTo>
                    <a:lnTo>
                      <a:pt x="3965" y="6197"/>
                    </a:lnTo>
                    <a:lnTo>
                      <a:pt x="4542" y="6351"/>
                    </a:lnTo>
                    <a:lnTo>
                      <a:pt x="5273" y="6505"/>
                    </a:lnTo>
                    <a:lnTo>
                      <a:pt x="5620" y="6544"/>
                    </a:lnTo>
                    <a:lnTo>
                      <a:pt x="5966" y="6544"/>
                    </a:lnTo>
                    <a:lnTo>
                      <a:pt x="5966" y="6544"/>
                    </a:lnTo>
                    <a:lnTo>
                      <a:pt x="6620" y="6544"/>
                    </a:lnTo>
                    <a:lnTo>
                      <a:pt x="7313" y="6544"/>
                    </a:lnTo>
                    <a:lnTo>
                      <a:pt x="8006" y="6544"/>
                    </a:lnTo>
                    <a:lnTo>
                      <a:pt x="8006" y="6544"/>
                    </a:lnTo>
                    <a:lnTo>
                      <a:pt x="7968" y="6313"/>
                    </a:lnTo>
                    <a:lnTo>
                      <a:pt x="7891" y="5658"/>
                    </a:lnTo>
                    <a:lnTo>
                      <a:pt x="7814" y="5273"/>
                    </a:lnTo>
                    <a:lnTo>
                      <a:pt x="7660" y="4850"/>
                    </a:lnTo>
                    <a:lnTo>
                      <a:pt x="7506" y="4465"/>
                    </a:lnTo>
                    <a:lnTo>
                      <a:pt x="7275" y="4080"/>
                    </a:lnTo>
                    <a:lnTo>
                      <a:pt x="7275" y="4080"/>
                    </a:lnTo>
                    <a:lnTo>
                      <a:pt x="6967" y="3772"/>
                    </a:lnTo>
                    <a:lnTo>
                      <a:pt x="6620" y="3426"/>
                    </a:lnTo>
                    <a:lnTo>
                      <a:pt x="6197" y="3079"/>
                    </a:lnTo>
                    <a:lnTo>
                      <a:pt x="5812" y="2810"/>
                    </a:lnTo>
                    <a:lnTo>
                      <a:pt x="5119" y="2348"/>
                    </a:lnTo>
                    <a:lnTo>
                      <a:pt x="4811" y="2194"/>
                    </a:lnTo>
                    <a:lnTo>
                      <a:pt x="5697" y="1771"/>
                    </a:lnTo>
                    <a:lnTo>
                      <a:pt x="5697" y="1771"/>
                    </a:lnTo>
                    <a:lnTo>
                      <a:pt x="5658" y="1617"/>
                    </a:lnTo>
                    <a:lnTo>
                      <a:pt x="5581" y="1463"/>
                    </a:lnTo>
                    <a:lnTo>
                      <a:pt x="5427" y="1270"/>
                    </a:lnTo>
                    <a:lnTo>
                      <a:pt x="5235" y="1039"/>
                    </a:lnTo>
                    <a:lnTo>
                      <a:pt x="4927" y="770"/>
                    </a:lnTo>
                    <a:lnTo>
                      <a:pt x="4580" y="501"/>
                    </a:lnTo>
                    <a:lnTo>
                      <a:pt x="4080" y="231"/>
                    </a:lnTo>
                    <a:lnTo>
                      <a:pt x="4080" y="231"/>
                    </a:lnTo>
                    <a:lnTo>
                      <a:pt x="3811" y="116"/>
                    </a:lnTo>
                    <a:lnTo>
                      <a:pt x="3541" y="39"/>
                    </a:lnTo>
                    <a:lnTo>
                      <a:pt x="3310" y="0"/>
                    </a:lnTo>
                    <a:lnTo>
                      <a:pt x="3079" y="0"/>
                    </a:lnTo>
                    <a:lnTo>
                      <a:pt x="2694" y="0"/>
                    </a:lnTo>
                    <a:lnTo>
                      <a:pt x="2348" y="77"/>
                    </a:lnTo>
                    <a:lnTo>
                      <a:pt x="2079" y="193"/>
                    </a:lnTo>
                    <a:lnTo>
                      <a:pt x="1848" y="308"/>
                    </a:lnTo>
                    <a:lnTo>
                      <a:pt x="1694" y="424"/>
                    </a:lnTo>
                    <a:lnTo>
                      <a:pt x="0" y="3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7938287" y="1527954"/>
                <a:ext cx="214988" cy="186700"/>
              </a:xfrm>
              <a:custGeom>
                <a:avLst/>
                <a:gdLst/>
                <a:ahLst/>
                <a:cxnLst/>
                <a:rect l="l" t="t" r="r" b="b"/>
                <a:pathLst>
                  <a:path w="5852" h="5082" extrusionOk="0">
                    <a:moveTo>
                      <a:pt x="1964" y="1"/>
                    </a:moveTo>
                    <a:lnTo>
                      <a:pt x="1733" y="78"/>
                    </a:lnTo>
                    <a:lnTo>
                      <a:pt x="1502" y="155"/>
                    </a:lnTo>
                    <a:lnTo>
                      <a:pt x="1348" y="232"/>
                    </a:lnTo>
                    <a:lnTo>
                      <a:pt x="1232" y="308"/>
                    </a:lnTo>
                    <a:lnTo>
                      <a:pt x="1" y="2772"/>
                    </a:lnTo>
                    <a:lnTo>
                      <a:pt x="39" y="2964"/>
                    </a:lnTo>
                    <a:lnTo>
                      <a:pt x="78" y="3157"/>
                    </a:lnTo>
                    <a:lnTo>
                      <a:pt x="155" y="3388"/>
                    </a:lnTo>
                    <a:lnTo>
                      <a:pt x="270" y="3657"/>
                    </a:lnTo>
                    <a:lnTo>
                      <a:pt x="424" y="3888"/>
                    </a:lnTo>
                    <a:lnTo>
                      <a:pt x="655" y="4157"/>
                    </a:lnTo>
                    <a:lnTo>
                      <a:pt x="924" y="4388"/>
                    </a:lnTo>
                    <a:lnTo>
                      <a:pt x="1271" y="4581"/>
                    </a:lnTo>
                    <a:lnTo>
                      <a:pt x="1617" y="4735"/>
                    </a:lnTo>
                    <a:lnTo>
                      <a:pt x="2310" y="4927"/>
                    </a:lnTo>
                    <a:lnTo>
                      <a:pt x="2849" y="5043"/>
                    </a:lnTo>
                    <a:lnTo>
                      <a:pt x="3041" y="5081"/>
                    </a:lnTo>
                    <a:lnTo>
                      <a:pt x="2733" y="4465"/>
                    </a:lnTo>
                    <a:lnTo>
                      <a:pt x="3311" y="4619"/>
                    </a:lnTo>
                    <a:lnTo>
                      <a:pt x="3850" y="4735"/>
                    </a:lnTo>
                    <a:lnTo>
                      <a:pt x="4119" y="4773"/>
                    </a:lnTo>
                    <a:lnTo>
                      <a:pt x="5851" y="4773"/>
                    </a:lnTo>
                    <a:lnTo>
                      <a:pt x="5851" y="4619"/>
                    </a:lnTo>
                    <a:lnTo>
                      <a:pt x="5774" y="4119"/>
                    </a:lnTo>
                    <a:lnTo>
                      <a:pt x="5697" y="3850"/>
                    </a:lnTo>
                    <a:lnTo>
                      <a:pt x="5620" y="3542"/>
                    </a:lnTo>
                    <a:lnTo>
                      <a:pt x="5466" y="3272"/>
                    </a:lnTo>
                    <a:lnTo>
                      <a:pt x="5312" y="3003"/>
                    </a:lnTo>
                    <a:lnTo>
                      <a:pt x="5120" y="2733"/>
                    </a:lnTo>
                    <a:lnTo>
                      <a:pt x="4850" y="2502"/>
                    </a:lnTo>
                    <a:lnTo>
                      <a:pt x="4234" y="2041"/>
                    </a:lnTo>
                    <a:lnTo>
                      <a:pt x="3734" y="1733"/>
                    </a:lnTo>
                    <a:lnTo>
                      <a:pt x="3542" y="1579"/>
                    </a:lnTo>
                    <a:lnTo>
                      <a:pt x="4157" y="1271"/>
                    </a:lnTo>
                    <a:lnTo>
                      <a:pt x="4119" y="1194"/>
                    </a:lnTo>
                    <a:lnTo>
                      <a:pt x="3965" y="924"/>
                    </a:lnTo>
                    <a:lnTo>
                      <a:pt x="3811" y="770"/>
                    </a:lnTo>
                    <a:lnTo>
                      <a:pt x="3619" y="578"/>
                    </a:lnTo>
                    <a:lnTo>
                      <a:pt x="3349" y="385"/>
                    </a:lnTo>
                    <a:lnTo>
                      <a:pt x="2964" y="193"/>
                    </a:lnTo>
                    <a:lnTo>
                      <a:pt x="2618" y="39"/>
                    </a:lnTo>
                    <a:lnTo>
                      <a:pt x="2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p:nvPr/>
            </p:nvSpPr>
            <p:spPr>
              <a:xfrm>
                <a:off x="7938287" y="1527954"/>
                <a:ext cx="214988" cy="186700"/>
              </a:xfrm>
              <a:custGeom>
                <a:avLst/>
                <a:gdLst/>
                <a:ahLst/>
                <a:cxnLst/>
                <a:rect l="l" t="t" r="r" b="b"/>
                <a:pathLst>
                  <a:path w="5852" h="5082" fill="none" extrusionOk="0">
                    <a:moveTo>
                      <a:pt x="1" y="2772"/>
                    </a:moveTo>
                    <a:lnTo>
                      <a:pt x="1" y="2772"/>
                    </a:lnTo>
                    <a:lnTo>
                      <a:pt x="39" y="2964"/>
                    </a:lnTo>
                    <a:lnTo>
                      <a:pt x="78" y="3157"/>
                    </a:lnTo>
                    <a:lnTo>
                      <a:pt x="155" y="3388"/>
                    </a:lnTo>
                    <a:lnTo>
                      <a:pt x="270" y="3657"/>
                    </a:lnTo>
                    <a:lnTo>
                      <a:pt x="424" y="3888"/>
                    </a:lnTo>
                    <a:lnTo>
                      <a:pt x="655" y="4157"/>
                    </a:lnTo>
                    <a:lnTo>
                      <a:pt x="924" y="4388"/>
                    </a:lnTo>
                    <a:lnTo>
                      <a:pt x="924" y="4388"/>
                    </a:lnTo>
                    <a:lnTo>
                      <a:pt x="1271" y="4581"/>
                    </a:lnTo>
                    <a:lnTo>
                      <a:pt x="1617" y="4735"/>
                    </a:lnTo>
                    <a:lnTo>
                      <a:pt x="2310" y="4927"/>
                    </a:lnTo>
                    <a:lnTo>
                      <a:pt x="2849" y="5043"/>
                    </a:lnTo>
                    <a:lnTo>
                      <a:pt x="3041" y="5081"/>
                    </a:lnTo>
                    <a:lnTo>
                      <a:pt x="2733" y="4465"/>
                    </a:lnTo>
                    <a:lnTo>
                      <a:pt x="2733" y="4465"/>
                    </a:lnTo>
                    <a:lnTo>
                      <a:pt x="3311" y="4619"/>
                    </a:lnTo>
                    <a:lnTo>
                      <a:pt x="3850" y="4735"/>
                    </a:lnTo>
                    <a:lnTo>
                      <a:pt x="4119" y="4773"/>
                    </a:lnTo>
                    <a:lnTo>
                      <a:pt x="4350" y="4773"/>
                    </a:lnTo>
                    <a:lnTo>
                      <a:pt x="4350" y="4773"/>
                    </a:lnTo>
                    <a:lnTo>
                      <a:pt x="5351" y="4773"/>
                    </a:lnTo>
                    <a:lnTo>
                      <a:pt x="5851" y="4773"/>
                    </a:lnTo>
                    <a:lnTo>
                      <a:pt x="5851" y="4773"/>
                    </a:lnTo>
                    <a:lnTo>
                      <a:pt x="5851" y="4619"/>
                    </a:lnTo>
                    <a:lnTo>
                      <a:pt x="5774" y="4119"/>
                    </a:lnTo>
                    <a:lnTo>
                      <a:pt x="5697" y="3850"/>
                    </a:lnTo>
                    <a:lnTo>
                      <a:pt x="5620" y="3542"/>
                    </a:lnTo>
                    <a:lnTo>
                      <a:pt x="5466" y="3272"/>
                    </a:lnTo>
                    <a:lnTo>
                      <a:pt x="5312" y="3003"/>
                    </a:lnTo>
                    <a:lnTo>
                      <a:pt x="5312" y="3003"/>
                    </a:lnTo>
                    <a:lnTo>
                      <a:pt x="5120" y="2733"/>
                    </a:lnTo>
                    <a:lnTo>
                      <a:pt x="4850" y="2502"/>
                    </a:lnTo>
                    <a:lnTo>
                      <a:pt x="4234" y="2041"/>
                    </a:lnTo>
                    <a:lnTo>
                      <a:pt x="3734" y="1733"/>
                    </a:lnTo>
                    <a:lnTo>
                      <a:pt x="3542" y="1579"/>
                    </a:lnTo>
                    <a:lnTo>
                      <a:pt x="4157" y="1271"/>
                    </a:lnTo>
                    <a:lnTo>
                      <a:pt x="4157" y="1271"/>
                    </a:lnTo>
                    <a:lnTo>
                      <a:pt x="4119" y="1194"/>
                    </a:lnTo>
                    <a:lnTo>
                      <a:pt x="3965" y="924"/>
                    </a:lnTo>
                    <a:lnTo>
                      <a:pt x="3811" y="770"/>
                    </a:lnTo>
                    <a:lnTo>
                      <a:pt x="3619" y="578"/>
                    </a:lnTo>
                    <a:lnTo>
                      <a:pt x="3349" y="385"/>
                    </a:lnTo>
                    <a:lnTo>
                      <a:pt x="2964" y="193"/>
                    </a:lnTo>
                    <a:lnTo>
                      <a:pt x="2964" y="193"/>
                    </a:lnTo>
                    <a:lnTo>
                      <a:pt x="2618" y="39"/>
                    </a:lnTo>
                    <a:lnTo>
                      <a:pt x="2271" y="1"/>
                    </a:lnTo>
                    <a:lnTo>
                      <a:pt x="1964" y="1"/>
                    </a:lnTo>
                    <a:lnTo>
                      <a:pt x="1733" y="78"/>
                    </a:lnTo>
                    <a:lnTo>
                      <a:pt x="1502" y="155"/>
                    </a:lnTo>
                    <a:lnTo>
                      <a:pt x="1348" y="232"/>
                    </a:lnTo>
                    <a:lnTo>
                      <a:pt x="1232" y="308"/>
                    </a:lnTo>
                    <a:lnTo>
                      <a:pt x="1" y="27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1"/>
              <p:cNvSpPr/>
              <p:nvPr/>
            </p:nvSpPr>
            <p:spPr>
              <a:xfrm>
                <a:off x="7569222" y="1345552"/>
                <a:ext cx="487874" cy="391732"/>
              </a:xfrm>
              <a:custGeom>
                <a:avLst/>
                <a:gdLst/>
                <a:ahLst/>
                <a:cxnLst/>
                <a:rect l="l" t="t" r="r" b="b"/>
                <a:pathLst>
                  <a:path w="13280" h="10663" extrusionOk="0">
                    <a:moveTo>
                      <a:pt x="3234" y="0"/>
                    </a:moveTo>
                    <a:lnTo>
                      <a:pt x="2272" y="39"/>
                    </a:lnTo>
                    <a:lnTo>
                      <a:pt x="1425" y="116"/>
                    </a:lnTo>
                    <a:lnTo>
                      <a:pt x="732" y="231"/>
                    </a:lnTo>
                    <a:lnTo>
                      <a:pt x="270" y="385"/>
                    </a:lnTo>
                    <a:lnTo>
                      <a:pt x="116" y="462"/>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1"/>
              <p:cNvSpPr/>
              <p:nvPr/>
            </p:nvSpPr>
            <p:spPr>
              <a:xfrm>
                <a:off x="7569222" y="1345552"/>
                <a:ext cx="487874" cy="391732"/>
              </a:xfrm>
              <a:custGeom>
                <a:avLst/>
                <a:gdLst/>
                <a:ahLst/>
                <a:cxnLst/>
                <a:rect l="l" t="t" r="r" b="b"/>
                <a:pathLst>
                  <a:path w="13280" h="10663" fill="none" extrusionOk="0">
                    <a:moveTo>
                      <a:pt x="9970" y="10662"/>
                    </a:moveTo>
                    <a:lnTo>
                      <a:pt x="13280" y="3734"/>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582" y="424"/>
                    </a:lnTo>
                    <a:lnTo>
                      <a:pt x="6005" y="270"/>
                    </a:lnTo>
                    <a:lnTo>
                      <a:pt x="5428" y="193"/>
                    </a:lnTo>
                    <a:lnTo>
                      <a:pt x="4889" y="116"/>
                    </a:lnTo>
                    <a:lnTo>
                      <a:pt x="4312" y="39"/>
                    </a:lnTo>
                    <a:lnTo>
                      <a:pt x="3234" y="0"/>
                    </a:lnTo>
                    <a:lnTo>
                      <a:pt x="2272" y="39"/>
                    </a:lnTo>
                    <a:lnTo>
                      <a:pt x="1425" y="116"/>
                    </a:lnTo>
                    <a:lnTo>
                      <a:pt x="732" y="231"/>
                    </a:lnTo>
                    <a:lnTo>
                      <a:pt x="270" y="385"/>
                    </a:lnTo>
                    <a:lnTo>
                      <a:pt x="116" y="462"/>
                    </a:lnTo>
                    <a:lnTo>
                      <a:pt x="39" y="539"/>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1"/>
              <p:cNvSpPr/>
              <p:nvPr/>
            </p:nvSpPr>
            <p:spPr>
              <a:xfrm>
                <a:off x="7569222" y="1345552"/>
                <a:ext cx="145701" cy="159808"/>
              </a:xfrm>
              <a:custGeom>
                <a:avLst/>
                <a:gdLst/>
                <a:ahLst/>
                <a:cxnLst/>
                <a:rect l="l" t="t" r="r" b="b"/>
                <a:pathLst>
                  <a:path w="3966" h="4350" extrusionOk="0">
                    <a:moveTo>
                      <a:pt x="2502" y="0"/>
                    </a:moveTo>
                    <a:lnTo>
                      <a:pt x="1848" y="77"/>
                    </a:lnTo>
                    <a:lnTo>
                      <a:pt x="1309" y="154"/>
                    </a:lnTo>
                    <a:lnTo>
                      <a:pt x="809" y="231"/>
                    </a:lnTo>
                    <a:lnTo>
                      <a:pt x="424" y="308"/>
                    </a:lnTo>
                    <a:lnTo>
                      <a:pt x="193" y="424"/>
                    </a:lnTo>
                    <a:lnTo>
                      <a:pt x="39" y="539"/>
                    </a:lnTo>
                    <a:lnTo>
                      <a:pt x="1" y="693"/>
                    </a:lnTo>
                    <a:lnTo>
                      <a:pt x="39" y="963"/>
                    </a:lnTo>
                    <a:lnTo>
                      <a:pt x="116" y="1348"/>
                    </a:lnTo>
                    <a:lnTo>
                      <a:pt x="232" y="1848"/>
                    </a:lnTo>
                    <a:lnTo>
                      <a:pt x="463" y="2387"/>
                    </a:lnTo>
                    <a:lnTo>
                      <a:pt x="693" y="3003"/>
                    </a:lnTo>
                    <a:lnTo>
                      <a:pt x="1040" y="3657"/>
                    </a:lnTo>
                    <a:lnTo>
                      <a:pt x="1425" y="4350"/>
                    </a:lnTo>
                    <a:lnTo>
                      <a:pt x="1694" y="4157"/>
                    </a:lnTo>
                    <a:lnTo>
                      <a:pt x="1925" y="3926"/>
                    </a:lnTo>
                    <a:lnTo>
                      <a:pt x="2310" y="3464"/>
                    </a:lnTo>
                    <a:lnTo>
                      <a:pt x="2579" y="3118"/>
                    </a:lnTo>
                    <a:lnTo>
                      <a:pt x="2772" y="2772"/>
                    </a:lnTo>
                    <a:lnTo>
                      <a:pt x="3195" y="2040"/>
                    </a:lnTo>
                    <a:lnTo>
                      <a:pt x="3388" y="1617"/>
                    </a:lnTo>
                    <a:lnTo>
                      <a:pt x="3580" y="1155"/>
                    </a:lnTo>
                    <a:lnTo>
                      <a:pt x="3927" y="193"/>
                    </a:lnTo>
                    <a:lnTo>
                      <a:pt x="3965" y="39"/>
                    </a:lnTo>
                    <a:lnTo>
                      <a:pt x="3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1"/>
              <p:cNvSpPr/>
              <p:nvPr/>
            </p:nvSpPr>
            <p:spPr>
              <a:xfrm>
                <a:off x="7704967" y="1412010"/>
                <a:ext cx="148530" cy="148493"/>
              </a:xfrm>
              <a:custGeom>
                <a:avLst/>
                <a:gdLst/>
                <a:ahLst/>
                <a:cxnLst/>
                <a:rect l="l" t="t" r="r" b="b"/>
                <a:pathLst>
                  <a:path w="4043" h="4042" extrusionOk="0">
                    <a:moveTo>
                      <a:pt x="2118" y="0"/>
                    </a:moveTo>
                    <a:lnTo>
                      <a:pt x="1733" y="39"/>
                    </a:lnTo>
                    <a:lnTo>
                      <a:pt x="1348" y="116"/>
                    </a:lnTo>
                    <a:lnTo>
                      <a:pt x="1001" y="270"/>
                    </a:lnTo>
                    <a:lnTo>
                      <a:pt x="694" y="501"/>
                    </a:lnTo>
                    <a:lnTo>
                      <a:pt x="424" y="770"/>
                    </a:lnTo>
                    <a:lnTo>
                      <a:pt x="193" y="1117"/>
                    </a:lnTo>
                    <a:lnTo>
                      <a:pt x="39" y="1502"/>
                    </a:lnTo>
                    <a:lnTo>
                      <a:pt x="1" y="1886"/>
                    </a:lnTo>
                    <a:lnTo>
                      <a:pt x="1" y="2310"/>
                    </a:lnTo>
                    <a:lnTo>
                      <a:pt x="78" y="2695"/>
                    </a:lnTo>
                    <a:lnTo>
                      <a:pt x="270" y="3041"/>
                    </a:lnTo>
                    <a:lnTo>
                      <a:pt x="501" y="3349"/>
                    </a:lnTo>
                    <a:lnTo>
                      <a:pt x="770" y="3618"/>
                    </a:lnTo>
                    <a:lnTo>
                      <a:pt x="1117" y="3849"/>
                    </a:lnTo>
                    <a:lnTo>
                      <a:pt x="1502" y="3965"/>
                    </a:lnTo>
                    <a:lnTo>
                      <a:pt x="1887" y="4042"/>
                    </a:lnTo>
                    <a:lnTo>
                      <a:pt x="2272" y="4042"/>
                    </a:lnTo>
                    <a:lnTo>
                      <a:pt x="2656" y="3926"/>
                    </a:lnTo>
                    <a:lnTo>
                      <a:pt x="3003" y="3772"/>
                    </a:lnTo>
                    <a:lnTo>
                      <a:pt x="3349" y="3541"/>
                    </a:lnTo>
                    <a:lnTo>
                      <a:pt x="3619" y="3272"/>
                    </a:lnTo>
                    <a:lnTo>
                      <a:pt x="3811" y="2926"/>
                    </a:lnTo>
                    <a:lnTo>
                      <a:pt x="3965" y="2541"/>
                    </a:lnTo>
                    <a:lnTo>
                      <a:pt x="4042" y="2156"/>
                    </a:lnTo>
                    <a:lnTo>
                      <a:pt x="4004" y="1732"/>
                    </a:lnTo>
                    <a:lnTo>
                      <a:pt x="3927" y="1386"/>
                    </a:lnTo>
                    <a:lnTo>
                      <a:pt x="3773" y="1001"/>
                    </a:lnTo>
                    <a:lnTo>
                      <a:pt x="3542" y="693"/>
                    </a:lnTo>
                    <a:lnTo>
                      <a:pt x="3234" y="424"/>
                    </a:lnTo>
                    <a:lnTo>
                      <a:pt x="2926" y="231"/>
                    </a:lnTo>
                    <a:lnTo>
                      <a:pt x="2541" y="77"/>
                    </a:lnTo>
                    <a:lnTo>
                      <a:pt x="2118" y="0"/>
                    </a:lnTo>
                    <a:close/>
                  </a:path>
                </a:pathLst>
              </a:custGeom>
              <a:solidFill>
                <a:srgbClr val="81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1"/>
              <p:cNvSpPr/>
              <p:nvPr/>
            </p:nvSpPr>
            <p:spPr>
              <a:xfrm>
                <a:off x="7704967" y="1412010"/>
                <a:ext cx="148530" cy="148493"/>
              </a:xfrm>
              <a:custGeom>
                <a:avLst/>
                <a:gdLst/>
                <a:ahLst/>
                <a:cxnLst/>
                <a:rect l="l" t="t" r="r" b="b"/>
                <a:pathLst>
                  <a:path w="4043" h="4042" fill="none" extrusionOk="0">
                    <a:moveTo>
                      <a:pt x="2541" y="77"/>
                    </a:moveTo>
                    <a:lnTo>
                      <a:pt x="2541" y="77"/>
                    </a:lnTo>
                    <a:lnTo>
                      <a:pt x="2118" y="0"/>
                    </a:lnTo>
                    <a:lnTo>
                      <a:pt x="1733" y="39"/>
                    </a:lnTo>
                    <a:lnTo>
                      <a:pt x="1348" y="116"/>
                    </a:lnTo>
                    <a:lnTo>
                      <a:pt x="1001" y="270"/>
                    </a:lnTo>
                    <a:lnTo>
                      <a:pt x="694" y="501"/>
                    </a:lnTo>
                    <a:lnTo>
                      <a:pt x="424" y="770"/>
                    </a:lnTo>
                    <a:lnTo>
                      <a:pt x="193" y="1117"/>
                    </a:lnTo>
                    <a:lnTo>
                      <a:pt x="39" y="1502"/>
                    </a:lnTo>
                    <a:lnTo>
                      <a:pt x="39" y="1502"/>
                    </a:lnTo>
                    <a:lnTo>
                      <a:pt x="1" y="1886"/>
                    </a:lnTo>
                    <a:lnTo>
                      <a:pt x="1" y="2310"/>
                    </a:lnTo>
                    <a:lnTo>
                      <a:pt x="78" y="2695"/>
                    </a:lnTo>
                    <a:lnTo>
                      <a:pt x="270" y="3041"/>
                    </a:lnTo>
                    <a:lnTo>
                      <a:pt x="501" y="3349"/>
                    </a:lnTo>
                    <a:lnTo>
                      <a:pt x="770" y="3618"/>
                    </a:lnTo>
                    <a:lnTo>
                      <a:pt x="1117" y="3849"/>
                    </a:lnTo>
                    <a:lnTo>
                      <a:pt x="1502" y="3965"/>
                    </a:lnTo>
                    <a:lnTo>
                      <a:pt x="1502" y="3965"/>
                    </a:lnTo>
                    <a:lnTo>
                      <a:pt x="1887" y="4042"/>
                    </a:lnTo>
                    <a:lnTo>
                      <a:pt x="2272" y="4042"/>
                    </a:lnTo>
                    <a:lnTo>
                      <a:pt x="2656" y="3926"/>
                    </a:lnTo>
                    <a:lnTo>
                      <a:pt x="3003" y="3772"/>
                    </a:lnTo>
                    <a:lnTo>
                      <a:pt x="3349" y="3541"/>
                    </a:lnTo>
                    <a:lnTo>
                      <a:pt x="3619" y="3272"/>
                    </a:lnTo>
                    <a:lnTo>
                      <a:pt x="3811" y="2926"/>
                    </a:lnTo>
                    <a:lnTo>
                      <a:pt x="3965" y="2541"/>
                    </a:lnTo>
                    <a:lnTo>
                      <a:pt x="3965" y="2541"/>
                    </a:lnTo>
                    <a:lnTo>
                      <a:pt x="4042" y="2156"/>
                    </a:lnTo>
                    <a:lnTo>
                      <a:pt x="4004" y="1732"/>
                    </a:lnTo>
                    <a:lnTo>
                      <a:pt x="3927" y="1386"/>
                    </a:lnTo>
                    <a:lnTo>
                      <a:pt x="3773" y="1001"/>
                    </a:lnTo>
                    <a:lnTo>
                      <a:pt x="3542" y="693"/>
                    </a:lnTo>
                    <a:lnTo>
                      <a:pt x="3234" y="424"/>
                    </a:lnTo>
                    <a:lnTo>
                      <a:pt x="2926" y="231"/>
                    </a:lnTo>
                    <a:lnTo>
                      <a:pt x="2541" y="77"/>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1"/>
              <p:cNvSpPr/>
              <p:nvPr/>
            </p:nvSpPr>
            <p:spPr>
              <a:xfrm>
                <a:off x="7714886" y="1423325"/>
                <a:ext cx="127295" cy="125863"/>
              </a:xfrm>
              <a:custGeom>
                <a:avLst/>
                <a:gdLst/>
                <a:ahLst/>
                <a:cxnLst/>
                <a:rect l="l" t="t" r="r" b="b"/>
                <a:pathLst>
                  <a:path w="3465" h="3426" extrusionOk="0">
                    <a:moveTo>
                      <a:pt x="1501" y="0"/>
                    </a:moveTo>
                    <a:lnTo>
                      <a:pt x="1193" y="77"/>
                    </a:lnTo>
                    <a:lnTo>
                      <a:pt x="885" y="231"/>
                    </a:lnTo>
                    <a:lnTo>
                      <a:pt x="616" y="424"/>
                    </a:lnTo>
                    <a:lnTo>
                      <a:pt x="385" y="655"/>
                    </a:lnTo>
                    <a:lnTo>
                      <a:pt x="193" y="924"/>
                    </a:lnTo>
                    <a:lnTo>
                      <a:pt x="77" y="1270"/>
                    </a:lnTo>
                    <a:lnTo>
                      <a:pt x="0" y="1617"/>
                    </a:lnTo>
                    <a:lnTo>
                      <a:pt x="39" y="1963"/>
                    </a:lnTo>
                    <a:lnTo>
                      <a:pt x="116" y="2271"/>
                    </a:lnTo>
                    <a:lnTo>
                      <a:pt x="231" y="2579"/>
                    </a:lnTo>
                    <a:lnTo>
                      <a:pt x="424" y="2849"/>
                    </a:lnTo>
                    <a:lnTo>
                      <a:pt x="693" y="3080"/>
                    </a:lnTo>
                    <a:lnTo>
                      <a:pt x="962" y="3272"/>
                    </a:lnTo>
                    <a:lnTo>
                      <a:pt x="1270" y="3387"/>
                    </a:lnTo>
                    <a:lnTo>
                      <a:pt x="1617" y="3426"/>
                    </a:lnTo>
                    <a:lnTo>
                      <a:pt x="1963" y="3426"/>
                    </a:lnTo>
                    <a:lnTo>
                      <a:pt x="2310" y="3349"/>
                    </a:lnTo>
                    <a:lnTo>
                      <a:pt x="2617" y="3233"/>
                    </a:lnTo>
                    <a:lnTo>
                      <a:pt x="2887" y="3041"/>
                    </a:lnTo>
                    <a:lnTo>
                      <a:pt x="3118" y="2772"/>
                    </a:lnTo>
                    <a:lnTo>
                      <a:pt x="3272" y="2502"/>
                    </a:lnTo>
                    <a:lnTo>
                      <a:pt x="3387" y="2156"/>
                    </a:lnTo>
                    <a:lnTo>
                      <a:pt x="3464" y="1809"/>
                    </a:lnTo>
                    <a:lnTo>
                      <a:pt x="3464" y="1463"/>
                    </a:lnTo>
                    <a:lnTo>
                      <a:pt x="3387" y="1155"/>
                    </a:lnTo>
                    <a:lnTo>
                      <a:pt x="3233" y="847"/>
                    </a:lnTo>
                    <a:lnTo>
                      <a:pt x="3041" y="578"/>
                    </a:lnTo>
                    <a:lnTo>
                      <a:pt x="2810" y="347"/>
                    </a:lnTo>
                    <a:lnTo>
                      <a:pt x="2502" y="193"/>
                    </a:lnTo>
                    <a:lnTo>
                      <a:pt x="2194" y="39"/>
                    </a:lnTo>
                    <a:lnTo>
                      <a:pt x="1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1"/>
              <p:cNvSpPr/>
              <p:nvPr/>
            </p:nvSpPr>
            <p:spPr>
              <a:xfrm>
                <a:off x="7979286" y="1560466"/>
                <a:ext cx="159845" cy="137215"/>
              </a:xfrm>
              <a:custGeom>
                <a:avLst/>
                <a:gdLst/>
                <a:ahLst/>
                <a:cxnLst/>
                <a:rect l="l" t="t" r="r" b="b"/>
                <a:pathLst>
                  <a:path w="4351" h="3735" extrusionOk="0">
                    <a:moveTo>
                      <a:pt x="1810" y="1"/>
                    </a:moveTo>
                    <a:lnTo>
                      <a:pt x="1733" y="39"/>
                    </a:lnTo>
                    <a:lnTo>
                      <a:pt x="1733" y="78"/>
                    </a:lnTo>
                    <a:lnTo>
                      <a:pt x="1771" y="116"/>
                    </a:lnTo>
                    <a:lnTo>
                      <a:pt x="2503" y="540"/>
                    </a:lnTo>
                    <a:lnTo>
                      <a:pt x="2079" y="771"/>
                    </a:lnTo>
                    <a:lnTo>
                      <a:pt x="1617" y="963"/>
                    </a:lnTo>
                    <a:lnTo>
                      <a:pt x="1579" y="1002"/>
                    </a:lnTo>
                    <a:lnTo>
                      <a:pt x="1617" y="1040"/>
                    </a:lnTo>
                    <a:lnTo>
                      <a:pt x="2310" y="1502"/>
                    </a:lnTo>
                    <a:lnTo>
                      <a:pt x="3003" y="2002"/>
                    </a:lnTo>
                    <a:lnTo>
                      <a:pt x="3349" y="2272"/>
                    </a:lnTo>
                    <a:lnTo>
                      <a:pt x="3657" y="2541"/>
                    </a:lnTo>
                    <a:lnTo>
                      <a:pt x="3965" y="2849"/>
                    </a:lnTo>
                    <a:lnTo>
                      <a:pt x="4235" y="3196"/>
                    </a:lnTo>
                    <a:lnTo>
                      <a:pt x="2926" y="3196"/>
                    </a:lnTo>
                    <a:lnTo>
                      <a:pt x="2310" y="3157"/>
                    </a:lnTo>
                    <a:lnTo>
                      <a:pt x="1656" y="3080"/>
                    </a:lnTo>
                    <a:lnTo>
                      <a:pt x="1040" y="2965"/>
                    </a:lnTo>
                    <a:lnTo>
                      <a:pt x="1040" y="2926"/>
                    </a:lnTo>
                    <a:lnTo>
                      <a:pt x="1001" y="2965"/>
                    </a:lnTo>
                    <a:lnTo>
                      <a:pt x="1001" y="3003"/>
                    </a:lnTo>
                    <a:lnTo>
                      <a:pt x="1309" y="3619"/>
                    </a:lnTo>
                    <a:lnTo>
                      <a:pt x="963" y="3542"/>
                    </a:lnTo>
                    <a:lnTo>
                      <a:pt x="655" y="3465"/>
                    </a:lnTo>
                    <a:lnTo>
                      <a:pt x="309" y="3311"/>
                    </a:lnTo>
                    <a:lnTo>
                      <a:pt x="39" y="3157"/>
                    </a:lnTo>
                    <a:lnTo>
                      <a:pt x="1" y="3157"/>
                    </a:lnTo>
                    <a:lnTo>
                      <a:pt x="309" y="3388"/>
                    </a:lnTo>
                    <a:lnTo>
                      <a:pt x="655" y="3542"/>
                    </a:lnTo>
                    <a:lnTo>
                      <a:pt x="1001" y="3657"/>
                    </a:lnTo>
                    <a:lnTo>
                      <a:pt x="1386" y="3734"/>
                    </a:lnTo>
                    <a:lnTo>
                      <a:pt x="1425" y="3696"/>
                    </a:lnTo>
                    <a:lnTo>
                      <a:pt x="1425" y="3657"/>
                    </a:lnTo>
                    <a:lnTo>
                      <a:pt x="1117" y="3042"/>
                    </a:lnTo>
                    <a:lnTo>
                      <a:pt x="1117" y="3042"/>
                    </a:lnTo>
                    <a:lnTo>
                      <a:pt x="1733" y="3157"/>
                    </a:lnTo>
                    <a:lnTo>
                      <a:pt x="2349" y="3234"/>
                    </a:lnTo>
                    <a:lnTo>
                      <a:pt x="2964" y="3272"/>
                    </a:lnTo>
                    <a:lnTo>
                      <a:pt x="3580" y="3311"/>
                    </a:lnTo>
                    <a:lnTo>
                      <a:pt x="4312" y="3272"/>
                    </a:lnTo>
                    <a:lnTo>
                      <a:pt x="4350" y="3272"/>
                    </a:lnTo>
                    <a:lnTo>
                      <a:pt x="4350" y="3196"/>
                    </a:lnTo>
                    <a:lnTo>
                      <a:pt x="4081" y="2888"/>
                    </a:lnTo>
                    <a:lnTo>
                      <a:pt x="3811" y="2580"/>
                    </a:lnTo>
                    <a:lnTo>
                      <a:pt x="3465" y="2272"/>
                    </a:lnTo>
                    <a:lnTo>
                      <a:pt x="3157" y="2002"/>
                    </a:lnTo>
                    <a:lnTo>
                      <a:pt x="2464" y="1463"/>
                    </a:lnTo>
                    <a:lnTo>
                      <a:pt x="1733" y="1002"/>
                    </a:lnTo>
                    <a:lnTo>
                      <a:pt x="2195" y="809"/>
                    </a:lnTo>
                    <a:lnTo>
                      <a:pt x="2618" y="578"/>
                    </a:lnTo>
                    <a:lnTo>
                      <a:pt x="2657" y="540"/>
                    </a:lnTo>
                    <a:lnTo>
                      <a:pt x="2618" y="501"/>
                    </a:lnTo>
                    <a:lnTo>
                      <a:pt x="1810" y="1"/>
                    </a:lnTo>
                    <a:close/>
                  </a:path>
                </a:pathLst>
              </a:custGeom>
              <a:solidFill>
                <a:srgbClr val="E14347">
                  <a:alpha val="51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1"/>
              <p:cNvSpPr/>
              <p:nvPr/>
            </p:nvSpPr>
            <p:spPr>
              <a:xfrm>
                <a:off x="7731822" y="1431812"/>
                <a:ext cx="77810" cy="35378"/>
              </a:xfrm>
              <a:custGeom>
                <a:avLst/>
                <a:gdLst/>
                <a:ahLst/>
                <a:cxnLst/>
                <a:rect l="l" t="t" r="r" b="b"/>
                <a:pathLst>
                  <a:path w="2118" h="963" extrusionOk="0">
                    <a:moveTo>
                      <a:pt x="1387" y="0"/>
                    </a:moveTo>
                    <a:lnTo>
                      <a:pt x="1194" y="39"/>
                    </a:lnTo>
                    <a:lnTo>
                      <a:pt x="963" y="77"/>
                    </a:lnTo>
                    <a:lnTo>
                      <a:pt x="771" y="154"/>
                    </a:lnTo>
                    <a:lnTo>
                      <a:pt x="578" y="270"/>
                    </a:lnTo>
                    <a:lnTo>
                      <a:pt x="386" y="385"/>
                    </a:lnTo>
                    <a:lnTo>
                      <a:pt x="232" y="578"/>
                    </a:lnTo>
                    <a:lnTo>
                      <a:pt x="116" y="732"/>
                    </a:lnTo>
                    <a:lnTo>
                      <a:pt x="1" y="963"/>
                    </a:lnTo>
                    <a:lnTo>
                      <a:pt x="39" y="963"/>
                    </a:lnTo>
                    <a:lnTo>
                      <a:pt x="193" y="732"/>
                    </a:lnTo>
                    <a:lnTo>
                      <a:pt x="386" y="501"/>
                    </a:lnTo>
                    <a:lnTo>
                      <a:pt x="578" y="347"/>
                    </a:lnTo>
                    <a:lnTo>
                      <a:pt x="848" y="193"/>
                    </a:lnTo>
                    <a:lnTo>
                      <a:pt x="1117" y="116"/>
                    </a:lnTo>
                    <a:lnTo>
                      <a:pt x="1348" y="116"/>
                    </a:lnTo>
                    <a:lnTo>
                      <a:pt x="1695" y="154"/>
                    </a:lnTo>
                    <a:lnTo>
                      <a:pt x="2041" y="270"/>
                    </a:lnTo>
                    <a:lnTo>
                      <a:pt x="2118" y="231"/>
                    </a:lnTo>
                    <a:lnTo>
                      <a:pt x="2118" y="193"/>
                    </a:lnTo>
                    <a:lnTo>
                      <a:pt x="2079" y="193"/>
                    </a:lnTo>
                    <a:lnTo>
                      <a:pt x="1772" y="39"/>
                    </a:lnTo>
                    <a:lnTo>
                      <a:pt x="13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1"/>
              <p:cNvSpPr/>
              <p:nvPr/>
            </p:nvSpPr>
            <p:spPr>
              <a:xfrm>
                <a:off x="7844974" y="1523729"/>
                <a:ext cx="154151" cy="66495"/>
              </a:xfrm>
              <a:custGeom>
                <a:avLst/>
                <a:gdLst/>
                <a:ahLst/>
                <a:cxnLst/>
                <a:rect l="l" t="t" r="r" b="b"/>
                <a:pathLst>
                  <a:path w="4196" h="1810" extrusionOk="0">
                    <a:moveTo>
                      <a:pt x="0" y="0"/>
                    </a:moveTo>
                    <a:lnTo>
                      <a:pt x="0" y="39"/>
                    </a:lnTo>
                    <a:lnTo>
                      <a:pt x="231" y="193"/>
                    </a:lnTo>
                    <a:lnTo>
                      <a:pt x="501" y="347"/>
                    </a:lnTo>
                    <a:lnTo>
                      <a:pt x="1001" y="577"/>
                    </a:lnTo>
                    <a:lnTo>
                      <a:pt x="2079" y="1039"/>
                    </a:lnTo>
                    <a:lnTo>
                      <a:pt x="3118" y="1463"/>
                    </a:lnTo>
                    <a:lnTo>
                      <a:pt x="4196" y="1809"/>
                    </a:lnTo>
                    <a:lnTo>
                      <a:pt x="4196" y="1809"/>
                    </a:lnTo>
                    <a:lnTo>
                      <a:pt x="3118" y="1424"/>
                    </a:lnTo>
                    <a:lnTo>
                      <a:pt x="2040" y="962"/>
                    </a:lnTo>
                    <a:lnTo>
                      <a:pt x="1001" y="500"/>
                    </a:lnTo>
                    <a:lnTo>
                      <a:pt x="501" y="270"/>
                    </a:lnTo>
                    <a:lnTo>
                      <a:pt x="270" y="1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1"/>
              <p:cNvSpPr/>
              <p:nvPr/>
            </p:nvSpPr>
            <p:spPr>
              <a:xfrm>
                <a:off x="7686599" y="1438865"/>
                <a:ext cx="18405" cy="12785"/>
              </a:xfrm>
              <a:custGeom>
                <a:avLst/>
                <a:gdLst/>
                <a:ahLst/>
                <a:cxnLst/>
                <a:rect l="l" t="t" r="r" b="b"/>
                <a:pathLst>
                  <a:path w="501" h="348" extrusionOk="0">
                    <a:moveTo>
                      <a:pt x="0" y="1"/>
                    </a:moveTo>
                    <a:lnTo>
                      <a:pt x="0" y="39"/>
                    </a:lnTo>
                    <a:lnTo>
                      <a:pt x="231" y="232"/>
                    </a:lnTo>
                    <a:lnTo>
                      <a:pt x="347" y="309"/>
                    </a:lnTo>
                    <a:lnTo>
                      <a:pt x="501" y="347"/>
                    </a:lnTo>
                    <a:lnTo>
                      <a:pt x="501" y="309"/>
                    </a:lnTo>
                    <a:lnTo>
                      <a:pt x="385" y="232"/>
                    </a:lnTo>
                    <a:lnTo>
                      <a:pt x="270" y="193"/>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1"/>
              <p:cNvSpPr/>
              <p:nvPr/>
            </p:nvSpPr>
            <p:spPr>
              <a:xfrm>
                <a:off x="7822344" y="1554809"/>
                <a:ext cx="66495" cy="114584"/>
              </a:xfrm>
              <a:custGeom>
                <a:avLst/>
                <a:gdLst/>
                <a:ahLst/>
                <a:cxnLst/>
                <a:rect l="l" t="t" r="r" b="b"/>
                <a:pathLst>
                  <a:path w="1810" h="3119" extrusionOk="0">
                    <a:moveTo>
                      <a:pt x="1732" y="1"/>
                    </a:moveTo>
                    <a:lnTo>
                      <a:pt x="1732" y="39"/>
                    </a:lnTo>
                    <a:lnTo>
                      <a:pt x="1617" y="463"/>
                    </a:lnTo>
                    <a:lnTo>
                      <a:pt x="1501" y="886"/>
                    </a:lnTo>
                    <a:lnTo>
                      <a:pt x="1348" y="1310"/>
                    </a:lnTo>
                    <a:lnTo>
                      <a:pt x="1117" y="1733"/>
                    </a:lnTo>
                    <a:lnTo>
                      <a:pt x="847" y="2118"/>
                    </a:lnTo>
                    <a:lnTo>
                      <a:pt x="539" y="2464"/>
                    </a:lnTo>
                    <a:lnTo>
                      <a:pt x="231" y="2811"/>
                    </a:lnTo>
                    <a:lnTo>
                      <a:pt x="77" y="2965"/>
                    </a:lnTo>
                    <a:lnTo>
                      <a:pt x="39" y="3042"/>
                    </a:lnTo>
                    <a:lnTo>
                      <a:pt x="0" y="3119"/>
                    </a:lnTo>
                    <a:lnTo>
                      <a:pt x="77" y="3080"/>
                    </a:lnTo>
                    <a:lnTo>
                      <a:pt x="154" y="3003"/>
                    </a:lnTo>
                    <a:lnTo>
                      <a:pt x="308" y="2811"/>
                    </a:lnTo>
                    <a:lnTo>
                      <a:pt x="616" y="2464"/>
                    </a:lnTo>
                    <a:lnTo>
                      <a:pt x="924" y="2118"/>
                    </a:lnTo>
                    <a:lnTo>
                      <a:pt x="1194" y="1733"/>
                    </a:lnTo>
                    <a:lnTo>
                      <a:pt x="1424" y="1348"/>
                    </a:lnTo>
                    <a:lnTo>
                      <a:pt x="1617" y="963"/>
                    </a:lnTo>
                    <a:lnTo>
                      <a:pt x="1732" y="501"/>
                    </a:lnTo>
                    <a:lnTo>
                      <a:pt x="1809" y="270"/>
                    </a:lnTo>
                    <a:lnTo>
                      <a:pt x="1809" y="39"/>
                    </a:lnTo>
                    <a:lnTo>
                      <a:pt x="1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1"/>
              <p:cNvSpPr/>
              <p:nvPr/>
            </p:nvSpPr>
            <p:spPr>
              <a:xfrm>
                <a:off x="7966575" y="1547755"/>
                <a:ext cx="4262" cy="5694"/>
              </a:xfrm>
              <a:custGeom>
                <a:avLst/>
                <a:gdLst/>
                <a:ahLst/>
                <a:cxnLst/>
                <a:rect l="l" t="t" r="r" b="b"/>
                <a:pathLst>
                  <a:path w="116" h="155" extrusionOk="0">
                    <a:moveTo>
                      <a:pt x="0" y="0"/>
                    </a:moveTo>
                    <a:lnTo>
                      <a:pt x="0" y="39"/>
                    </a:lnTo>
                    <a:lnTo>
                      <a:pt x="0" y="77"/>
                    </a:lnTo>
                    <a:lnTo>
                      <a:pt x="0" y="116"/>
                    </a:lnTo>
                    <a:lnTo>
                      <a:pt x="0" y="154"/>
                    </a:lnTo>
                    <a:lnTo>
                      <a:pt x="116" y="154"/>
                    </a:lnTo>
                    <a:lnTo>
                      <a:pt x="116" y="116"/>
                    </a:lnTo>
                    <a:lnTo>
                      <a:pt x="116" y="77"/>
                    </a:lnTo>
                    <a:lnTo>
                      <a:pt x="116" y="39"/>
                    </a:lnTo>
                    <a:lnTo>
                      <a:pt x="77" y="39"/>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1"/>
              <p:cNvSpPr/>
              <p:nvPr/>
            </p:nvSpPr>
            <p:spPr>
              <a:xfrm>
                <a:off x="7924143" y="1525125"/>
                <a:ext cx="7127" cy="5694"/>
              </a:xfrm>
              <a:custGeom>
                <a:avLst/>
                <a:gdLst/>
                <a:ahLst/>
                <a:cxnLst/>
                <a:rect l="l" t="t" r="r" b="b"/>
                <a:pathLst>
                  <a:path w="194" h="155" extrusionOk="0">
                    <a:moveTo>
                      <a:pt x="39" y="1"/>
                    </a:moveTo>
                    <a:lnTo>
                      <a:pt x="1" y="39"/>
                    </a:lnTo>
                    <a:lnTo>
                      <a:pt x="1" y="78"/>
                    </a:lnTo>
                    <a:lnTo>
                      <a:pt x="1" y="116"/>
                    </a:lnTo>
                    <a:lnTo>
                      <a:pt x="39" y="116"/>
                    </a:lnTo>
                    <a:lnTo>
                      <a:pt x="39" y="155"/>
                    </a:lnTo>
                    <a:lnTo>
                      <a:pt x="155" y="155"/>
                    </a:lnTo>
                    <a:lnTo>
                      <a:pt x="155" y="116"/>
                    </a:lnTo>
                    <a:lnTo>
                      <a:pt x="193" y="116"/>
                    </a:lnTo>
                    <a:lnTo>
                      <a:pt x="193" y="39"/>
                    </a:lnTo>
                    <a:lnTo>
                      <a:pt x="155" y="39"/>
                    </a:lnTo>
                    <a:lnTo>
                      <a:pt x="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1"/>
              <p:cNvSpPr/>
              <p:nvPr/>
            </p:nvSpPr>
            <p:spPr>
              <a:xfrm>
                <a:off x="7880315" y="1506756"/>
                <a:ext cx="7090" cy="5694"/>
              </a:xfrm>
              <a:custGeom>
                <a:avLst/>
                <a:gdLst/>
                <a:ahLst/>
                <a:cxnLst/>
                <a:rect l="l" t="t" r="r" b="b"/>
                <a:pathLst>
                  <a:path w="193" h="155" extrusionOk="0">
                    <a:moveTo>
                      <a:pt x="39" y="0"/>
                    </a:moveTo>
                    <a:lnTo>
                      <a:pt x="39" y="39"/>
                    </a:lnTo>
                    <a:lnTo>
                      <a:pt x="0" y="77"/>
                    </a:lnTo>
                    <a:lnTo>
                      <a:pt x="39" y="116"/>
                    </a:lnTo>
                    <a:lnTo>
                      <a:pt x="77" y="154"/>
                    </a:lnTo>
                    <a:lnTo>
                      <a:pt x="154" y="154"/>
                    </a:lnTo>
                    <a:lnTo>
                      <a:pt x="154" y="116"/>
                    </a:lnTo>
                    <a:lnTo>
                      <a:pt x="193" y="116"/>
                    </a:lnTo>
                    <a:lnTo>
                      <a:pt x="193" y="77"/>
                    </a:lnTo>
                    <a:lnTo>
                      <a:pt x="193" y="39"/>
                    </a:lnTo>
                    <a:lnTo>
                      <a:pt x="154" y="39"/>
                    </a:lnTo>
                    <a:lnTo>
                      <a:pt x="1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1"/>
              <p:cNvSpPr/>
              <p:nvPr/>
            </p:nvSpPr>
            <p:spPr>
              <a:xfrm>
                <a:off x="7853460" y="1578872"/>
                <a:ext cx="5694" cy="5694"/>
              </a:xfrm>
              <a:custGeom>
                <a:avLst/>
                <a:gdLst/>
                <a:ahLst/>
                <a:cxnLst/>
                <a:rect l="l" t="t" r="r" b="b"/>
                <a:pathLst>
                  <a:path w="155" h="155" extrusionOk="0">
                    <a:moveTo>
                      <a:pt x="39" y="0"/>
                    </a:moveTo>
                    <a:lnTo>
                      <a:pt x="0" y="39"/>
                    </a:lnTo>
                    <a:lnTo>
                      <a:pt x="0" y="77"/>
                    </a:lnTo>
                    <a:lnTo>
                      <a:pt x="0" y="116"/>
                    </a:lnTo>
                    <a:lnTo>
                      <a:pt x="0" y="154"/>
                    </a:lnTo>
                    <a:lnTo>
                      <a:pt x="77" y="154"/>
                    </a:lnTo>
                    <a:lnTo>
                      <a:pt x="116" y="116"/>
                    </a:lnTo>
                    <a:lnTo>
                      <a:pt x="116" y="77"/>
                    </a:lnTo>
                    <a:lnTo>
                      <a:pt x="154" y="77"/>
                    </a:lnTo>
                    <a:lnTo>
                      <a:pt x="116"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1"/>
              <p:cNvSpPr/>
              <p:nvPr/>
            </p:nvSpPr>
            <p:spPr>
              <a:xfrm>
                <a:off x="7833659" y="1611385"/>
                <a:ext cx="5694" cy="7090"/>
              </a:xfrm>
              <a:custGeom>
                <a:avLst/>
                <a:gdLst/>
                <a:ahLst/>
                <a:cxnLst/>
                <a:rect l="l" t="t" r="r" b="b"/>
                <a:pathLst>
                  <a:path w="155" h="193" extrusionOk="0">
                    <a:moveTo>
                      <a:pt x="39" y="0"/>
                    </a:moveTo>
                    <a:lnTo>
                      <a:pt x="39" y="39"/>
                    </a:lnTo>
                    <a:lnTo>
                      <a:pt x="0" y="77"/>
                    </a:lnTo>
                    <a:lnTo>
                      <a:pt x="0" y="116"/>
                    </a:lnTo>
                    <a:lnTo>
                      <a:pt x="0" y="154"/>
                    </a:lnTo>
                    <a:lnTo>
                      <a:pt x="39" y="193"/>
                    </a:lnTo>
                    <a:lnTo>
                      <a:pt x="77" y="193"/>
                    </a:lnTo>
                    <a:lnTo>
                      <a:pt x="116" y="154"/>
                    </a:lnTo>
                    <a:lnTo>
                      <a:pt x="116" y="116"/>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1"/>
              <p:cNvSpPr/>
              <p:nvPr/>
            </p:nvSpPr>
            <p:spPr>
              <a:xfrm>
                <a:off x="7808200" y="1639672"/>
                <a:ext cx="5694" cy="7090"/>
              </a:xfrm>
              <a:custGeom>
                <a:avLst/>
                <a:gdLst/>
                <a:ahLst/>
                <a:cxnLst/>
                <a:rect l="l" t="t" r="r" b="b"/>
                <a:pathLst>
                  <a:path w="155" h="193" extrusionOk="0">
                    <a:moveTo>
                      <a:pt x="77" y="0"/>
                    </a:moveTo>
                    <a:lnTo>
                      <a:pt x="77" y="39"/>
                    </a:lnTo>
                    <a:lnTo>
                      <a:pt x="39" y="39"/>
                    </a:lnTo>
                    <a:lnTo>
                      <a:pt x="39" y="77"/>
                    </a:lnTo>
                    <a:lnTo>
                      <a:pt x="39" y="116"/>
                    </a:lnTo>
                    <a:lnTo>
                      <a:pt x="0" y="154"/>
                    </a:lnTo>
                    <a:lnTo>
                      <a:pt x="39" y="193"/>
                    </a:lnTo>
                    <a:lnTo>
                      <a:pt x="154" y="193"/>
                    </a:lnTo>
                    <a:lnTo>
                      <a:pt x="154" y="154"/>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1"/>
              <p:cNvSpPr/>
              <p:nvPr/>
            </p:nvSpPr>
            <p:spPr>
              <a:xfrm>
                <a:off x="7703571" y="1424721"/>
                <a:ext cx="7090" cy="5694"/>
              </a:xfrm>
              <a:custGeom>
                <a:avLst/>
                <a:gdLst/>
                <a:ahLst/>
                <a:cxnLst/>
                <a:rect l="l" t="t" r="r" b="b"/>
                <a:pathLst>
                  <a:path w="193" h="155" extrusionOk="0">
                    <a:moveTo>
                      <a:pt x="39" y="1"/>
                    </a:moveTo>
                    <a:lnTo>
                      <a:pt x="39" y="39"/>
                    </a:lnTo>
                    <a:lnTo>
                      <a:pt x="0" y="39"/>
                    </a:lnTo>
                    <a:lnTo>
                      <a:pt x="0" y="78"/>
                    </a:lnTo>
                    <a:lnTo>
                      <a:pt x="39" y="116"/>
                    </a:lnTo>
                    <a:lnTo>
                      <a:pt x="77" y="116"/>
                    </a:lnTo>
                    <a:lnTo>
                      <a:pt x="77" y="155"/>
                    </a:lnTo>
                    <a:lnTo>
                      <a:pt x="116" y="155"/>
                    </a:lnTo>
                    <a:lnTo>
                      <a:pt x="154" y="116"/>
                    </a:lnTo>
                    <a:lnTo>
                      <a:pt x="193" y="116"/>
                    </a:lnTo>
                    <a:lnTo>
                      <a:pt x="193" y="78"/>
                    </a:lnTo>
                    <a:lnTo>
                      <a:pt x="154" y="39"/>
                    </a:lnTo>
                    <a:lnTo>
                      <a:pt x="1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6" name="Google Shape;776;p21"/>
          <p:cNvGrpSpPr/>
          <p:nvPr/>
        </p:nvGrpSpPr>
        <p:grpSpPr>
          <a:xfrm rot="4276618">
            <a:off x="860645" y="30947"/>
            <a:ext cx="512084" cy="566939"/>
            <a:chOff x="8429275" y="4524778"/>
            <a:chExt cx="512074" cy="566928"/>
          </a:xfrm>
        </p:grpSpPr>
        <p:sp>
          <p:nvSpPr>
            <p:cNvPr id="777" name="Google Shape;777;p21"/>
            <p:cNvSpPr/>
            <p:nvPr/>
          </p:nvSpPr>
          <p:spPr>
            <a:xfrm>
              <a:off x="8429275" y="4524778"/>
              <a:ext cx="512074" cy="566928"/>
            </a:xfrm>
            <a:custGeom>
              <a:avLst/>
              <a:gdLst/>
              <a:ahLst/>
              <a:cxnLst/>
              <a:rect l="l" t="t" r="r" b="b"/>
              <a:pathLst>
                <a:path w="15744" h="17514" extrusionOk="0">
                  <a:moveTo>
                    <a:pt x="15551" y="1"/>
                  </a:moveTo>
                  <a:lnTo>
                    <a:pt x="15435" y="39"/>
                  </a:lnTo>
                  <a:lnTo>
                    <a:pt x="15166" y="155"/>
                  </a:lnTo>
                  <a:lnTo>
                    <a:pt x="14819" y="347"/>
                  </a:lnTo>
                  <a:lnTo>
                    <a:pt x="14358" y="616"/>
                  </a:lnTo>
                  <a:lnTo>
                    <a:pt x="14204" y="693"/>
                  </a:lnTo>
                  <a:lnTo>
                    <a:pt x="14011" y="809"/>
                  </a:lnTo>
                  <a:lnTo>
                    <a:pt x="13049" y="1386"/>
                  </a:lnTo>
                  <a:lnTo>
                    <a:pt x="11355" y="2541"/>
                  </a:lnTo>
                  <a:lnTo>
                    <a:pt x="10547" y="3041"/>
                  </a:lnTo>
                  <a:lnTo>
                    <a:pt x="1348" y="13588"/>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925" y="17360"/>
                  </a:lnTo>
                  <a:lnTo>
                    <a:pt x="1001" y="17437"/>
                  </a:lnTo>
                  <a:lnTo>
                    <a:pt x="1194" y="17475"/>
                  </a:lnTo>
                  <a:lnTo>
                    <a:pt x="1309" y="17513"/>
                  </a:lnTo>
                  <a:lnTo>
                    <a:pt x="1617" y="17513"/>
                  </a:lnTo>
                  <a:lnTo>
                    <a:pt x="1771" y="17475"/>
                  </a:lnTo>
                  <a:lnTo>
                    <a:pt x="1964" y="17398"/>
                  </a:lnTo>
                  <a:lnTo>
                    <a:pt x="2156" y="17321"/>
                  </a:lnTo>
                  <a:lnTo>
                    <a:pt x="2349" y="17206"/>
                  </a:lnTo>
                  <a:lnTo>
                    <a:pt x="2387" y="17167"/>
                  </a:lnTo>
                  <a:lnTo>
                    <a:pt x="2464" y="17129"/>
                  </a:lnTo>
                  <a:lnTo>
                    <a:pt x="2541" y="17052"/>
                  </a:lnTo>
                  <a:lnTo>
                    <a:pt x="2657" y="16975"/>
                  </a:lnTo>
                  <a:lnTo>
                    <a:pt x="2734" y="16898"/>
                  </a:lnTo>
                  <a:lnTo>
                    <a:pt x="2926" y="16705"/>
                  </a:lnTo>
                  <a:lnTo>
                    <a:pt x="3080" y="16551"/>
                  </a:lnTo>
                  <a:lnTo>
                    <a:pt x="3118" y="16474"/>
                  </a:lnTo>
                  <a:lnTo>
                    <a:pt x="3773" y="15781"/>
                  </a:lnTo>
                  <a:lnTo>
                    <a:pt x="13241" y="5543"/>
                  </a:lnTo>
                  <a:lnTo>
                    <a:pt x="13203" y="5543"/>
                  </a:lnTo>
                  <a:lnTo>
                    <a:pt x="13434" y="5312"/>
                  </a:lnTo>
                  <a:lnTo>
                    <a:pt x="13857" y="4542"/>
                  </a:lnTo>
                  <a:lnTo>
                    <a:pt x="14704" y="2810"/>
                  </a:lnTo>
                  <a:lnTo>
                    <a:pt x="15127" y="1887"/>
                  </a:lnTo>
                  <a:lnTo>
                    <a:pt x="15166" y="1810"/>
                  </a:lnTo>
                  <a:lnTo>
                    <a:pt x="15435" y="1194"/>
                  </a:lnTo>
                  <a:lnTo>
                    <a:pt x="15628" y="655"/>
                  </a:lnTo>
                  <a:lnTo>
                    <a:pt x="15743" y="270"/>
                  </a:lnTo>
                  <a:lnTo>
                    <a:pt x="15743" y="155"/>
                  </a:lnTo>
                  <a:lnTo>
                    <a:pt x="15743" y="116"/>
                  </a:lnTo>
                  <a:lnTo>
                    <a:pt x="15743" y="39"/>
                  </a:lnTo>
                  <a:lnTo>
                    <a:pt x="1570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21"/>
            <p:cNvGrpSpPr/>
            <p:nvPr/>
          </p:nvGrpSpPr>
          <p:grpSpPr>
            <a:xfrm>
              <a:off x="8430776" y="4525099"/>
              <a:ext cx="509079" cy="566278"/>
              <a:chOff x="441045" y="2414403"/>
              <a:chExt cx="675260" cy="751132"/>
            </a:xfrm>
          </p:grpSpPr>
          <p:sp>
            <p:nvSpPr>
              <p:cNvPr id="779" name="Google Shape;779;p21"/>
              <p:cNvSpPr/>
              <p:nvPr/>
            </p:nvSpPr>
            <p:spPr>
              <a:xfrm>
                <a:off x="441045" y="2414403"/>
                <a:ext cx="675260" cy="751132"/>
              </a:xfrm>
              <a:custGeom>
                <a:avLst/>
                <a:gdLst/>
                <a:ahLst/>
                <a:cxnLst/>
                <a:rect l="l" t="t" r="r" b="b"/>
                <a:pathLst>
                  <a:path w="15744" h="17514" extrusionOk="0">
                    <a:moveTo>
                      <a:pt x="15628" y="1"/>
                    </a:moveTo>
                    <a:lnTo>
                      <a:pt x="15435" y="39"/>
                    </a:lnTo>
                    <a:lnTo>
                      <a:pt x="15166" y="155"/>
                    </a:lnTo>
                    <a:lnTo>
                      <a:pt x="14819" y="347"/>
                    </a:lnTo>
                    <a:lnTo>
                      <a:pt x="14011" y="809"/>
                    </a:lnTo>
                    <a:lnTo>
                      <a:pt x="13049" y="1386"/>
                    </a:lnTo>
                    <a:lnTo>
                      <a:pt x="11355" y="2541"/>
                    </a:lnTo>
                    <a:lnTo>
                      <a:pt x="10547" y="3041"/>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857" y="4542"/>
                    </a:lnTo>
                    <a:lnTo>
                      <a:pt x="14704" y="2810"/>
                    </a:lnTo>
                    <a:lnTo>
                      <a:pt x="15127" y="1887"/>
                    </a:lnTo>
                    <a:lnTo>
                      <a:pt x="15474" y="1040"/>
                    </a:lnTo>
                    <a:lnTo>
                      <a:pt x="15705" y="385"/>
                    </a:lnTo>
                    <a:lnTo>
                      <a:pt x="15743" y="155"/>
                    </a:lnTo>
                    <a:lnTo>
                      <a:pt x="15743" y="39"/>
                    </a:lnTo>
                    <a:lnTo>
                      <a:pt x="15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1"/>
              <p:cNvSpPr/>
              <p:nvPr/>
            </p:nvSpPr>
            <p:spPr>
              <a:xfrm>
                <a:off x="441045" y="2414403"/>
                <a:ext cx="675260" cy="751132"/>
              </a:xfrm>
              <a:custGeom>
                <a:avLst/>
                <a:gdLst/>
                <a:ahLst/>
                <a:cxnLst/>
                <a:rect l="l" t="t" r="r" b="b"/>
                <a:pathLst>
                  <a:path w="15744" h="17514" fill="none" extrusionOk="0">
                    <a:moveTo>
                      <a:pt x="10547" y="3041"/>
                    </a:moveTo>
                    <a:lnTo>
                      <a:pt x="386" y="14704"/>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434" y="5312"/>
                    </a:lnTo>
                    <a:lnTo>
                      <a:pt x="13857" y="4542"/>
                    </a:lnTo>
                    <a:lnTo>
                      <a:pt x="14704" y="2810"/>
                    </a:lnTo>
                    <a:lnTo>
                      <a:pt x="15127" y="1887"/>
                    </a:lnTo>
                    <a:lnTo>
                      <a:pt x="15474" y="1040"/>
                    </a:lnTo>
                    <a:lnTo>
                      <a:pt x="15705" y="385"/>
                    </a:lnTo>
                    <a:lnTo>
                      <a:pt x="15743" y="155"/>
                    </a:lnTo>
                    <a:lnTo>
                      <a:pt x="15743" y="39"/>
                    </a:lnTo>
                    <a:lnTo>
                      <a:pt x="15743" y="39"/>
                    </a:lnTo>
                    <a:lnTo>
                      <a:pt x="15705" y="1"/>
                    </a:lnTo>
                    <a:lnTo>
                      <a:pt x="15628" y="1"/>
                    </a:lnTo>
                    <a:lnTo>
                      <a:pt x="15435" y="39"/>
                    </a:lnTo>
                    <a:lnTo>
                      <a:pt x="15166" y="155"/>
                    </a:lnTo>
                    <a:lnTo>
                      <a:pt x="14819" y="347"/>
                    </a:lnTo>
                    <a:lnTo>
                      <a:pt x="14011" y="809"/>
                    </a:lnTo>
                    <a:lnTo>
                      <a:pt x="13049" y="1386"/>
                    </a:lnTo>
                    <a:lnTo>
                      <a:pt x="11355" y="2541"/>
                    </a:lnTo>
                    <a:lnTo>
                      <a:pt x="10547" y="30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1"/>
              <p:cNvSpPr/>
              <p:nvPr/>
            </p:nvSpPr>
            <p:spPr>
              <a:xfrm>
                <a:off x="1050212" y="2414403"/>
                <a:ext cx="66093" cy="77626"/>
              </a:xfrm>
              <a:custGeom>
                <a:avLst/>
                <a:gdLst/>
                <a:ahLst/>
                <a:cxnLst/>
                <a:rect l="l" t="t" r="r" b="b"/>
                <a:pathLst>
                  <a:path w="1541" h="1810" extrusionOk="0">
                    <a:moveTo>
                      <a:pt x="1386" y="1"/>
                    </a:moveTo>
                    <a:lnTo>
                      <a:pt x="1040" y="155"/>
                    </a:lnTo>
                    <a:lnTo>
                      <a:pt x="578" y="385"/>
                    </a:lnTo>
                    <a:lnTo>
                      <a:pt x="1" y="693"/>
                    </a:lnTo>
                    <a:lnTo>
                      <a:pt x="155" y="1001"/>
                    </a:lnTo>
                    <a:lnTo>
                      <a:pt x="308" y="1232"/>
                    </a:lnTo>
                    <a:lnTo>
                      <a:pt x="501" y="1463"/>
                    </a:lnTo>
                    <a:lnTo>
                      <a:pt x="732" y="1656"/>
                    </a:lnTo>
                    <a:lnTo>
                      <a:pt x="963" y="1810"/>
                    </a:lnTo>
                    <a:lnTo>
                      <a:pt x="1232" y="1194"/>
                    </a:lnTo>
                    <a:lnTo>
                      <a:pt x="1425" y="655"/>
                    </a:lnTo>
                    <a:lnTo>
                      <a:pt x="1540" y="270"/>
                    </a:lnTo>
                    <a:lnTo>
                      <a:pt x="1540" y="116"/>
                    </a:lnTo>
                    <a:lnTo>
                      <a:pt x="1540" y="39"/>
                    </a:lnTo>
                    <a:lnTo>
                      <a:pt x="15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1"/>
              <p:cNvSpPr/>
              <p:nvPr/>
            </p:nvSpPr>
            <p:spPr>
              <a:xfrm>
                <a:off x="441045" y="3031768"/>
                <a:ext cx="132101" cy="133766"/>
              </a:xfrm>
              <a:custGeom>
                <a:avLst/>
                <a:gdLst/>
                <a:ahLst/>
                <a:cxnLst/>
                <a:rect l="l" t="t" r="r" b="b"/>
                <a:pathLst>
                  <a:path w="3080" h="3119" extrusionOk="0">
                    <a:moveTo>
                      <a:pt x="655" y="1"/>
                    </a:moveTo>
                    <a:lnTo>
                      <a:pt x="386" y="309"/>
                    </a:lnTo>
                    <a:lnTo>
                      <a:pt x="232" y="578"/>
                    </a:lnTo>
                    <a:lnTo>
                      <a:pt x="116" y="848"/>
                    </a:lnTo>
                    <a:lnTo>
                      <a:pt x="39" y="1156"/>
                    </a:lnTo>
                    <a:lnTo>
                      <a:pt x="1" y="1579"/>
                    </a:lnTo>
                    <a:lnTo>
                      <a:pt x="1" y="1771"/>
                    </a:lnTo>
                    <a:lnTo>
                      <a:pt x="39" y="1964"/>
                    </a:lnTo>
                    <a:lnTo>
                      <a:pt x="116" y="2195"/>
                    </a:lnTo>
                    <a:lnTo>
                      <a:pt x="232" y="2387"/>
                    </a:lnTo>
                    <a:lnTo>
                      <a:pt x="386" y="2580"/>
                    </a:lnTo>
                    <a:lnTo>
                      <a:pt x="617" y="2772"/>
                    </a:lnTo>
                    <a:lnTo>
                      <a:pt x="809" y="2926"/>
                    </a:lnTo>
                    <a:lnTo>
                      <a:pt x="1001" y="3042"/>
                    </a:lnTo>
                    <a:lnTo>
                      <a:pt x="1194" y="3080"/>
                    </a:lnTo>
                    <a:lnTo>
                      <a:pt x="1425" y="3118"/>
                    </a:lnTo>
                    <a:lnTo>
                      <a:pt x="1617" y="3118"/>
                    </a:lnTo>
                    <a:lnTo>
                      <a:pt x="1771" y="3080"/>
                    </a:lnTo>
                    <a:lnTo>
                      <a:pt x="2156" y="2926"/>
                    </a:lnTo>
                    <a:lnTo>
                      <a:pt x="2464" y="2734"/>
                    </a:lnTo>
                    <a:lnTo>
                      <a:pt x="2734" y="2503"/>
                    </a:lnTo>
                    <a:lnTo>
                      <a:pt x="3080" y="2156"/>
                    </a:lnTo>
                    <a:lnTo>
                      <a:pt x="2426" y="1771"/>
                    </a:lnTo>
                    <a:lnTo>
                      <a:pt x="1848" y="1309"/>
                    </a:lnTo>
                    <a:lnTo>
                      <a:pt x="1540" y="1002"/>
                    </a:lnTo>
                    <a:lnTo>
                      <a:pt x="1232" y="694"/>
                    </a:lnTo>
                    <a:lnTo>
                      <a:pt x="925" y="347"/>
                    </a:lnTo>
                    <a:lnTo>
                      <a:pt x="6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498818" y="2543151"/>
                <a:ext cx="510177" cy="548102"/>
              </a:xfrm>
              <a:custGeom>
                <a:avLst/>
                <a:gdLst/>
                <a:ahLst/>
                <a:cxnLst/>
                <a:rect l="l" t="t" r="r" b="b"/>
                <a:pathLst>
                  <a:path w="11895" h="12780" extrusionOk="0">
                    <a:moveTo>
                      <a:pt x="9277" y="1"/>
                    </a:moveTo>
                    <a:lnTo>
                      <a:pt x="9200" y="39"/>
                    </a:lnTo>
                    <a:lnTo>
                      <a:pt x="1" y="10586"/>
                    </a:lnTo>
                    <a:lnTo>
                      <a:pt x="501" y="11201"/>
                    </a:lnTo>
                    <a:lnTo>
                      <a:pt x="809" y="11548"/>
                    </a:lnTo>
                    <a:lnTo>
                      <a:pt x="1156" y="11894"/>
                    </a:lnTo>
                    <a:lnTo>
                      <a:pt x="1541" y="12202"/>
                    </a:lnTo>
                    <a:lnTo>
                      <a:pt x="1925" y="12472"/>
                    </a:lnTo>
                    <a:lnTo>
                      <a:pt x="2426" y="12779"/>
                    </a:lnTo>
                    <a:lnTo>
                      <a:pt x="11894" y="2541"/>
                    </a:lnTo>
                    <a:lnTo>
                      <a:pt x="11625" y="2541"/>
                    </a:lnTo>
                    <a:lnTo>
                      <a:pt x="11394" y="2464"/>
                    </a:lnTo>
                    <a:lnTo>
                      <a:pt x="11317" y="2426"/>
                    </a:lnTo>
                    <a:lnTo>
                      <a:pt x="11240" y="2349"/>
                    </a:lnTo>
                    <a:lnTo>
                      <a:pt x="11163" y="2195"/>
                    </a:lnTo>
                    <a:lnTo>
                      <a:pt x="11163" y="2002"/>
                    </a:lnTo>
                    <a:lnTo>
                      <a:pt x="11202" y="1810"/>
                    </a:lnTo>
                    <a:lnTo>
                      <a:pt x="11009" y="1925"/>
                    </a:lnTo>
                    <a:lnTo>
                      <a:pt x="10778" y="2041"/>
                    </a:lnTo>
                    <a:lnTo>
                      <a:pt x="10586" y="2118"/>
                    </a:lnTo>
                    <a:lnTo>
                      <a:pt x="10355" y="2118"/>
                    </a:lnTo>
                    <a:lnTo>
                      <a:pt x="10124" y="2041"/>
                    </a:lnTo>
                    <a:lnTo>
                      <a:pt x="10047" y="2002"/>
                    </a:lnTo>
                    <a:lnTo>
                      <a:pt x="9970" y="1925"/>
                    </a:lnTo>
                    <a:lnTo>
                      <a:pt x="9893" y="1771"/>
                    </a:lnTo>
                    <a:lnTo>
                      <a:pt x="9854" y="1617"/>
                    </a:lnTo>
                    <a:lnTo>
                      <a:pt x="9893" y="1425"/>
                    </a:lnTo>
                    <a:lnTo>
                      <a:pt x="9970" y="1271"/>
                    </a:lnTo>
                    <a:lnTo>
                      <a:pt x="9970" y="1271"/>
                    </a:lnTo>
                    <a:lnTo>
                      <a:pt x="9854" y="1348"/>
                    </a:lnTo>
                    <a:lnTo>
                      <a:pt x="9623" y="1348"/>
                    </a:lnTo>
                    <a:lnTo>
                      <a:pt x="9546" y="1309"/>
                    </a:lnTo>
                    <a:lnTo>
                      <a:pt x="9354" y="1194"/>
                    </a:lnTo>
                    <a:lnTo>
                      <a:pt x="9239" y="1040"/>
                    </a:lnTo>
                    <a:lnTo>
                      <a:pt x="9162" y="848"/>
                    </a:lnTo>
                    <a:lnTo>
                      <a:pt x="9162" y="655"/>
                    </a:lnTo>
                    <a:lnTo>
                      <a:pt x="9162" y="424"/>
                    </a:lnTo>
                    <a:lnTo>
                      <a:pt x="9200" y="193"/>
                    </a:lnTo>
                    <a:lnTo>
                      <a:pt x="92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1"/>
              <p:cNvSpPr/>
              <p:nvPr/>
            </p:nvSpPr>
            <p:spPr>
              <a:xfrm>
                <a:off x="498818" y="2543151"/>
                <a:ext cx="510177" cy="548102"/>
              </a:xfrm>
              <a:custGeom>
                <a:avLst/>
                <a:gdLst/>
                <a:ahLst/>
                <a:cxnLst/>
                <a:rect l="l" t="t" r="r" b="b"/>
                <a:pathLst>
                  <a:path w="11895" h="12780" fill="none" extrusionOk="0">
                    <a:moveTo>
                      <a:pt x="501" y="11201"/>
                    </a:moveTo>
                    <a:lnTo>
                      <a:pt x="501" y="11201"/>
                    </a:lnTo>
                    <a:lnTo>
                      <a:pt x="809" y="11548"/>
                    </a:lnTo>
                    <a:lnTo>
                      <a:pt x="1156" y="11894"/>
                    </a:lnTo>
                    <a:lnTo>
                      <a:pt x="1541" y="12202"/>
                    </a:lnTo>
                    <a:lnTo>
                      <a:pt x="1925" y="12472"/>
                    </a:lnTo>
                    <a:lnTo>
                      <a:pt x="1925" y="12472"/>
                    </a:lnTo>
                    <a:lnTo>
                      <a:pt x="2426" y="12779"/>
                    </a:lnTo>
                    <a:lnTo>
                      <a:pt x="11894" y="2541"/>
                    </a:lnTo>
                    <a:lnTo>
                      <a:pt x="11894" y="2541"/>
                    </a:lnTo>
                    <a:lnTo>
                      <a:pt x="11625" y="2541"/>
                    </a:lnTo>
                    <a:lnTo>
                      <a:pt x="11394" y="2464"/>
                    </a:lnTo>
                    <a:lnTo>
                      <a:pt x="11394" y="2464"/>
                    </a:lnTo>
                    <a:lnTo>
                      <a:pt x="11317" y="2426"/>
                    </a:lnTo>
                    <a:lnTo>
                      <a:pt x="11240" y="2349"/>
                    </a:lnTo>
                    <a:lnTo>
                      <a:pt x="11163" y="2195"/>
                    </a:lnTo>
                    <a:lnTo>
                      <a:pt x="11163" y="2002"/>
                    </a:lnTo>
                    <a:lnTo>
                      <a:pt x="11202" y="1810"/>
                    </a:lnTo>
                    <a:lnTo>
                      <a:pt x="11202" y="1810"/>
                    </a:lnTo>
                    <a:lnTo>
                      <a:pt x="11009" y="1925"/>
                    </a:lnTo>
                    <a:lnTo>
                      <a:pt x="10778" y="2041"/>
                    </a:lnTo>
                    <a:lnTo>
                      <a:pt x="10778" y="2041"/>
                    </a:lnTo>
                    <a:lnTo>
                      <a:pt x="10586" y="2118"/>
                    </a:lnTo>
                    <a:lnTo>
                      <a:pt x="10355" y="2118"/>
                    </a:lnTo>
                    <a:lnTo>
                      <a:pt x="10124" y="2041"/>
                    </a:lnTo>
                    <a:lnTo>
                      <a:pt x="10047" y="2002"/>
                    </a:lnTo>
                    <a:lnTo>
                      <a:pt x="9970" y="1925"/>
                    </a:lnTo>
                    <a:lnTo>
                      <a:pt x="9970" y="1925"/>
                    </a:lnTo>
                    <a:lnTo>
                      <a:pt x="9893" y="1771"/>
                    </a:lnTo>
                    <a:lnTo>
                      <a:pt x="9854" y="1617"/>
                    </a:lnTo>
                    <a:lnTo>
                      <a:pt x="9893" y="1425"/>
                    </a:lnTo>
                    <a:lnTo>
                      <a:pt x="9970" y="1271"/>
                    </a:lnTo>
                    <a:lnTo>
                      <a:pt x="9970" y="1271"/>
                    </a:lnTo>
                    <a:lnTo>
                      <a:pt x="9854" y="1348"/>
                    </a:lnTo>
                    <a:lnTo>
                      <a:pt x="9739" y="1348"/>
                    </a:lnTo>
                    <a:lnTo>
                      <a:pt x="9739" y="1348"/>
                    </a:lnTo>
                    <a:lnTo>
                      <a:pt x="9623" y="1348"/>
                    </a:lnTo>
                    <a:lnTo>
                      <a:pt x="9546" y="1309"/>
                    </a:lnTo>
                    <a:lnTo>
                      <a:pt x="9354" y="1194"/>
                    </a:lnTo>
                    <a:lnTo>
                      <a:pt x="9239" y="1040"/>
                    </a:lnTo>
                    <a:lnTo>
                      <a:pt x="9162" y="848"/>
                    </a:lnTo>
                    <a:lnTo>
                      <a:pt x="9162" y="848"/>
                    </a:lnTo>
                    <a:lnTo>
                      <a:pt x="9162" y="655"/>
                    </a:lnTo>
                    <a:lnTo>
                      <a:pt x="9162" y="424"/>
                    </a:lnTo>
                    <a:lnTo>
                      <a:pt x="9200" y="193"/>
                    </a:lnTo>
                    <a:lnTo>
                      <a:pt x="9277" y="1"/>
                    </a:lnTo>
                    <a:lnTo>
                      <a:pt x="9277" y="1"/>
                    </a:lnTo>
                    <a:lnTo>
                      <a:pt x="9200" y="39"/>
                    </a:lnTo>
                    <a:lnTo>
                      <a:pt x="1" y="10586"/>
                    </a:lnTo>
                    <a:lnTo>
                      <a:pt x="1" y="10586"/>
                    </a:lnTo>
                    <a:lnTo>
                      <a:pt x="501" y="11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1"/>
              <p:cNvSpPr/>
              <p:nvPr/>
            </p:nvSpPr>
            <p:spPr>
              <a:xfrm>
                <a:off x="541751" y="2600920"/>
                <a:ext cx="383051" cy="440798"/>
              </a:xfrm>
              <a:custGeom>
                <a:avLst/>
                <a:gdLst/>
                <a:ahLst/>
                <a:cxnLst/>
                <a:rect l="l" t="t" r="r" b="b"/>
                <a:pathLst>
                  <a:path w="8931" h="10278" extrusionOk="0">
                    <a:moveTo>
                      <a:pt x="8892" y="1"/>
                    </a:moveTo>
                    <a:lnTo>
                      <a:pt x="8391" y="463"/>
                    </a:lnTo>
                    <a:lnTo>
                      <a:pt x="7930" y="963"/>
                    </a:lnTo>
                    <a:lnTo>
                      <a:pt x="7044" y="1925"/>
                    </a:lnTo>
                    <a:lnTo>
                      <a:pt x="5235" y="3888"/>
                    </a:lnTo>
                    <a:lnTo>
                      <a:pt x="3503" y="5890"/>
                    </a:lnTo>
                    <a:lnTo>
                      <a:pt x="1810" y="7930"/>
                    </a:lnTo>
                    <a:lnTo>
                      <a:pt x="1" y="10239"/>
                    </a:lnTo>
                    <a:lnTo>
                      <a:pt x="1" y="10278"/>
                    </a:lnTo>
                    <a:lnTo>
                      <a:pt x="78" y="10278"/>
                    </a:lnTo>
                    <a:lnTo>
                      <a:pt x="1733" y="8199"/>
                    </a:lnTo>
                    <a:lnTo>
                      <a:pt x="3388" y="6159"/>
                    </a:lnTo>
                    <a:lnTo>
                      <a:pt x="5120" y="4158"/>
                    </a:lnTo>
                    <a:lnTo>
                      <a:pt x="6890" y="2195"/>
                    </a:lnTo>
                    <a:lnTo>
                      <a:pt x="7891" y="1117"/>
                    </a:lnTo>
                    <a:lnTo>
                      <a:pt x="8430" y="578"/>
                    </a:lnTo>
                    <a:lnTo>
                      <a:pt x="8930" y="39"/>
                    </a:lnTo>
                    <a:lnTo>
                      <a:pt x="893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1"/>
              <p:cNvSpPr/>
              <p:nvPr/>
            </p:nvSpPr>
            <p:spPr>
              <a:xfrm>
                <a:off x="568171" y="2632314"/>
                <a:ext cx="407798" cy="427588"/>
              </a:xfrm>
              <a:custGeom>
                <a:avLst/>
                <a:gdLst/>
                <a:ahLst/>
                <a:cxnLst/>
                <a:rect l="l" t="t" r="r" b="b"/>
                <a:pathLst>
                  <a:path w="9508" h="9970" extrusionOk="0">
                    <a:moveTo>
                      <a:pt x="9508" y="0"/>
                    </a:moveTo>
                    <a:lnTo>
                      <a:pt x="8507" y="924"/>
                    </a:lnTo>
                    <a:lnTo>
                      <a:pt x="7583" y="1886"/>
                    </a:lnTo>
                    <a:lnTo>
                      <a:pt x="5697" y="3811"/>
                    </a:lnTo>
                    <a:lnTo>
                      <a:pt x="3849" y="5735"/>
                    </a:lnTo>
                    <a:lnTo>
                      <a:pt x="2040" y="7660"/>
                    </a:lnTo>
                    <a:lnTo>
                      <a:pt x="0" y="9892"/>
                    </a:lnTo>
                    <a:lnTo>
                      <a:pt x="0" y="9931"/>
                    </a:lnTo>
                    <a:lnTo>
                      <a:pt x="39" y="9969"/>
                    </a:lnTo>
                    <a:lnTo>
                      <a:pt x="77" y="9969"/>
                    </a:lnTo>
                    <a:lnTo>
                      <a:pt x="1886" y="8006"/>
                    </a:lnTo>
                    <a:lnTo>
                      <a:pt x="3696" y="6043"/>
                    </a:lnTo>
                    <a:lnTo>
                      <a:pt x="5543" y="4080"/>
                    </a:lnTo>
                    <a:lnTo>
                      <a:pt x="7429" y="2156"/>
                    </a:lnTo>
                    <a:lnTo>
                      <a:pt x="8468" y="1116"/>
                    </a:lnTo>
                    <a:lnTo>
                      <a:pt x="9508"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7" name="Google Shape;787;p21"/>
          <p:cNvSpPr/>
          <p:nvPr/>
        </p:nvSpPr>
        <p:spPr>
          <a:xfrm rot="1880347">
            <a:off x="7971310" y="46886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1"/>
          <p:cNvSpPr/>
          <p:nvPr/>
        </p:nvSpPr>
        <p:spPr>
          <a:xfrm rot="1988696">
            <a:off x="326467" y="4092076"/>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1"/>
          <p:cNvSpPr/>
          <p:nvPr/>
        </p:nvSpPr>
        <p:spPr>
          <a:xfrm rot="1988696">
            <a:off x="1008467" y="4791376"/>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1"/>
          <p:cNvSpPr/>
          <p:nvPr/>
        </p:nvSpPr>
        <p:spPr>
          <a:xfrm rot="1880347">
            <a:off x="202385" y="47913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21"/>
          <p:cNvGrpSpPr/>
          <p:nvPr/>
        </p:nvGrpSpPr>
        <p:grpSpPr>
          <a:xfrm>
            <a:off x="8724799" y="539497"/>
            <a:ext cx="841731" cy="798432"/>
            <a:chOff x="5492000" y="936850"/>
            <a:chExt cx="673600" cy="638950"/>
          </a:xfrm>
        </p:grpSpPr>
        <p:sp>
          <p:nvSpPr>
            <p:cNvPr id="792" name="Google Shape;792;p21"/>
            <p:cNvSpPr/>
            <p:nvPr/>
          </p:nvSpPr>
          <p:spPr>
            <a:xfrm>
              <a:off x="5492000" y="936850"/>
              <a:ext cx="673600" cy="638950"/>
            </a:xfrm>
            <a:custGeom>
              <a:avLst/>
              <a:gdLst/>
              <a:ahLst/>
              <a:cxnLst/>
              <a:rect l="l" t="t" r="r" b="b"/>
              <a:pathLst>
                <a:path w="26944" h="25558" extrusionOk="0">
                  <a:moveTo>
                    <a:pt x="16782" y="0"/>
                  </a:moveTo>
                  <a:lnTo>
                    <a:pt x="16051" y="1001"/>
                  </a:lnTo>
                  <a:lnTo>
                    <a:pt x="15243" y="2117"/>
                  </a:lnTo>
                  <a:lnTo>
                    <a:pt x="14165" y="3464"/>
                  </a:lnTo>
                  <a:lnTo>
                    <a:pt x="12933" y="4965"/>
                  </a:lnTo>
                  <a:lnTo>
                    <a:pt x="11586" y="6543"/>
                  </a:lnTo>
                  <a:lnTo>
                    <a:pt x="10855" y="7275"/>
                  </a:lnTo>
                  <a:lnTo>
                    <a:pt x="10123" y="8006"/>
                  </a:lnTo>
                  <a:lnTo>
                    <a:pt x="9392" y="8699"/>
                  </a:lnTo>
                  <a:lnTo>
                    <a:pt x="8661" y="9315"/>
                  </a:lnTo>
                  <a:lnTo>
                    <a:pt x="7776" y="9969"/>
                  </a:lnTo>
                  <a:lnTo>
                    <a:pt x="6967" y="10546"/>
                  </a:lnTo>
                  <a:lnTo>
                    <a:pt x="6120" y="11047"/>
                  </a:lnTo>
                  <a:lnTo>
                    <a:pt x="5351" y="11470"/>
                  </a:lnTo>
                  <a:lnTo>
                    <a:pt x="4581" y="11816"/>
                  </a:lnTo>
                  <a:lnTo>
                    <a:pt x="3888" y="12124"/>
                  </a:lnTo>
                  <a:lnTo>
                    <a:pt x="3195" y="12394"/>
                  </a:lnTo>
                  <a:lnTo>
                    <a:pt x="2579" y="12586"/>
                  </a:lnTo>
                  <a:lnTo>
                    <a:pt x="2002" y="12740"/>
                  </a:lnTo>
                  <a:lnTo>
                    <a:pt x="1502" y="12856"/>
                  </a:lnTo>
                  <a:lnTo>
                    <a:pt x="693" y="12971"/>
                  </a:lnTo>
                  <a:lnTo>
                    <a:pt x="155" y="13048"/>
                  </a:lnTo>
                  <a:lnTo>
                    <a:pt x="1" y="13048"/>
                  </a:lnTo>
                  <a:lnTo>
                    <a:pt x="6544" y="25557"/>
                  </a:lnTo>
                  <a:lnTo>
                    <a:pt x="7506" y="25480"/>
                  </a:lnTo>
                  <a:lnTo>
                    <a:pt x="8430" y="25365"/>
                  </a:lnTo>
                  <a:lnTo>
                    <a:pt x="9392" y="25172"/>
                  </a:lnTo>
                  <a:lnTo>
                    <a:pt x="10316" y="24980"/>
                  </a:lnTo>
                  <a:lnTo>
                    <a:pt x="11240" y="24711"/>
                  </a:lnTo>
                  <a:lnTo>
                    <a:pt x="12163" y="24364"/>
                  </a:lnTo>
                  <a:lnTo>
                    <a:pt x="13087" y="24018"/>
                  </a:lnTo>
                  <a:lnTo>
                    <a:pt x="13972" y="23633"/>
                  </a:lnTo>
                  <a:lnTo>
                    <a:pt x="14858" y="23248"/>
                  </a:lnTo>
                  <a:lnTo>
                    <a:pt x="15743" y="22786"/>
                  </a:lnTo>
                  <a:lnTo>
                    <a:pt x="16590" y="22324"/>
                  </a:lnTo>
                  <a:lnTo>
                    <a:pt x="17398" y="21824"/>
                  </a:lnTo>
                  <a:lnTo>
                    <a:pt x="19015" y="20823"/>
                  </a:lnTo>
                  <a:lnTo>
                    <a:pt x="20516" y="19822"/>
                  </a:lnTo>
                  <a:lnTo>
                    <a:pt x="21901" y="18783"/>
                  </a:lnTo>
                  <a:lnTo>
                    <a:pt x="23133" y="17782"/>
                  </a:lnTo>
                  <a:lnTo>
                    <a:pt x="24211" y="16859"/>
                  </a:lnTo>
                  <a:lnTo>
                    <a:pt x="25173" y="16050"/>
                  </a:lnTo>
                  <a:lnTo>
                    <a:pt x="26482" y="14780"/>
                  </a:lnTo>
                  <a:lnTo>
                    <a:pt x="26944" y="14318"/>
                  </a:lnTo>
                  <a:lnTo>
                    <a:pt x="167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1"/>
            <p:cNvSpPr/>
            <p:nvPr/>
          </p:nvSpPr>
          <p:spPr>
            <a:xfrm>
              <a:off x="5492000" y="936850"/>
              <a:ext cx="673600" cy="638950"/>
            </a:xfrm>
            <a:custGeom>
              <a:avLst/>
              <a:gdLst/>
              <a:ahLst/>
              <a:cxnLst/>
              <a:rect l="l" t="t" r="r" b="b"/>
              <a:pathLst>
                <a:path w="26944" h="25558" fill="none" extrusionOk="0">
                  <a:moveTo>
                    <a:pt x="6544" y="25557"/>
                  </a:moveTo>
                  <a:lnTo>
                    <a:pt x="1" y="13048"/>
                  </a:lnTo>
                  <a:lnTo>
                    <a:pt x="1" y="13048"/>
                  </a:lnTo>
                  <a:lnTo>
                    <a:pt x="155" y="13048"/>
                  </a:lnTo>
                  <a:lnTo>
                    <a:pt x="693" y="12971"/>
                  </a:lnTo>
                  <a:lnTo>
                    <a:pt x="1502" y="12856"/>
                  </a:lnTo>
                  <a:lnTo>
                    <a:pt x="2002" y="12740"/>
                  </a:lnTo>
                  <a:lnTo>
                    <a:pt x="2579" y="12586"/>
                  </a:lnTo>
                  <a:lnTo>
                    <a:pt x="3195" y="12394"/>
                  </a:lnTo>
                  <a:lnTo>
                    <a:pt x="3888" y="12124"/>
                  </a:lnTo>
                  <a:lnTo>
                    <a:pt x="4581" y="11816"/>
                  </a:lnTo>
                  <a:lnTo>
                    <a:pt x="5351" y="11470"/>
                  </a:lnTo>
                  <a:lnTo>
                    <a:pt x="6120" y="11047"/>
                  </a:lnTo>
                  <a:lnTo>
                    <a:pt x="6967" y="10546"/>
                  </a:lnTo>
                  <a:lnTo>
                    <a:pt x="7776" y="9969"/>
                  </a:lnTo>
                  <a:lnTo>
                    <a:pt x="8661" y="9315"/>
                  </a:lnTo>
                  <a:lnTo>
                    <a:pt x="8661" y="9315"/>
                  </a:lnTo>
                  <a:lnTo>
                    <a:pt x="9392" y="8699"/>
                  </a:lnTo>
                  <a:lnTo>
                    <a:pt x="10123" y="8006"/>
                  </a:lnTo>
                  <a:lnTo>
                    <a:pt x="10855" y="7275"/>
                  </a:lnTo>
                  <a:lnTo>
                    <a:pt x="11586" y="6543"/>
                  </a:lnTo>
                  <a:lnTo>
                    <a:pt x="12933" y="4965"/>
                  </a:lnTo>
                  <a:lnTo>
                    <a:pt x="14165" y="3464"/>
                  </a:lnTo>
                  <a:lnTo>
                    <a:pt x="15243" y="2117"/>
                  </a:lnTo>
                  <a:lnTo>
                    <a:pt x="16051" y="1001"/>
                  </a:lnTo>
                  <a:lnTo>
                    <a:pt x="16782" y="0"/>
                  </a:lnTo>
                  <a:lnTo>
                    <a:pt x="26944" y="14318"/>
                  </a:lnTo>
                  <a:lnTo>
                    <a:pt x="26944" y="14318"/>
                  </a:lnTo>
                  <a:lnTo>
                    <a:pt x="26482" y="14780"/>
                  </a:lnTo>
                  <a:lnTo>
                    <a:pt x="25173" y="16050"/>
                  </a:lnTo>
                  <a:lnTo>
                    <a:pt x="24211" y="16859"/>
                  </a:lnTo>
                  <a:lnTo>
                    <a:pt x="23133" y="17782"/>
                  </a:lnTo>
                  <a:lnTo>
                    <a:pt x="21901" y="18783"/>
                  </a:lnTo>
                  <a:lnTo>
                    <a:pt x="20516" y="19822"/>
                  </a:lnTo>
                  <a:lnTo>
                    <a:pt x="19015" y="20823"/>
                  </a:lnTo>
                  <a:lnTo>
                    <a:pt x="17398" y="21824"/>
                  </a:lnTo>
                  <a:lnTo>
                    <a:pt x="16590" y="22324"/>
                  </a:lnTo>
                  <a:lnTo>
                    <a:pt x="15743" y="22786"/>
                  </a:lnTo>
                  <a:lnTo>
                    <a:pt x="14858" y="23248"/>
                  </a:lnTo>
                  <a:lnTo>
                    <a:pt x="13972" y="23633"/>
                  </a:lnTo>
                  <a:lnTo>
                    <a:pt x="13087" y="24018"/>
                  </a:lnTo>
                  <a:lnTo>
                    <a:pt x="12163" y="24364"/>
                  </a:lnTo>
                  <a:lnTo>
                    <a:pt x="11240" y="24711"/>
                  </a:lnTo>
                  <a:lnTo>
                    <a:pt x="10316" y="24980"/>
                  </a:lnTo>
                  <a:lnTo>
                    <a:pt x="9392" y="25172"/>
                  </a:lnTo>
                  <a:lnTo>
                    <a:pt x="8430" y="25365"/>
                  </a:lnTo>
                  <a:lnTo>
                    <a:pt x="7506" y="25480"/>
                  </a:lnTo>
                  <a:lnTo>
                    <a:pt x="6544" y="255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1"/>
            <p:cNvSpPr/>
            <p:nvPr/>
          </p:nvSpPr>
          <p:spPr>
            <a:xfrm>
              <a:off x="5597850" y="1293825"/>
              <a:ext cx="113575" cy="225200"/>
            </a:xfrm>
            <a:custGeom>
              <a:avLst/>
              <a:gdLst/>
              <a:ahLst/>
              <a:cxnLst/>
              <a:rect l="l" t="t" r="r" b="b"/>
              <a:pathLst>
                <a:path w="4543" h="9008" extrusionOk="0">
                  <a:moveTo>
                    <a:pt x="0" y="1"/>
                  </a:moveTo>
                  <a:lnTo>
                    <a:pt x="0" y="39"/>
                  </a:lnTo>
                  <a:lnTo>
                    <a:pt x="154" y="463"/>
                  </a:lnTo>
                  <a:lnTo>
                    <a:pt x="347" y="886"/>
                  </a:lnTo>
                  <a:lnTo>
                    <a:pt x="770" y="1771"/>
                  </a:lnTo>
                  <a:lnTo>
                    <a:pt x="1617" y="3542"/>
                  </a:lnTo>
                  <a:lnTo>
                    <a:pt x="2502" y="5312"/>
                  </a:lnTo>
                  <a:lnTo>
                    <a:pt x="3426" y="7044"/>
                  </a:lnTo>
                  <a:lnTo>
                    <a:pt x="3926" y="8007"/>
                  </a:lnTo>
                  <a:lnTo>
                    <a:pt x="4504" y="8969"/>
                  </a:lnTo>
                  <a:lnTo>
                    <a:pt x="4504" y="9007"/>
                  </a:lnTo>
                  <a:lnTo>
                    <a:pt x="4542" y="8969"/>
                  </a:lnTo>
                  <a:lnTo>
                    <a:pt x="3619" y="7237"/>
                  </a:lnTo>
                  <a:lnTo>
                    <a:pt x="2733" y="5505"/>
                  </a:lnTo>
                  <a:lnTo>
                    <a:pt x="1848" y="3773"/>
                  </a:lnTo>
                  <a:lnTo>
                    <a:pt x="1001" y="2041"/>
                  </a:lnTo>
                  <a:lnTo>
                    <a:pt x="539" y="1040"/>
                  </a:lnTo>
                  <a:lnTo>
                    <a:pt x="308" y="501"/>
                  </a:lnTo>
                  <a:lnTo>
                    <a:pt x="193" y="270"/>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1"/>
            <p:cNvSpPr/>
            <p:nvPr/>
          </p:nvSpPr>
          <p:spPr>
            <a:xfrm>
              <a:off x="5658475" y="1261125"/>
              <a:ext cx="148200" cy="230000"/>
            </a:xfrm>
            <a:custGeom>
              <a:avLst/>
              <a:gdLst/>
              <a:ahLst/>
              <a:cxnLst/>
              <a:rect l="l" t="t" r="r" b="b"/>
              <a:pathLst>
                <a:path w="5928" h="9200" extrusionOk="0">
                  <a:moveTo>
                    <a:pt x="39" y="0"/>
                  </a:moveTo>
                  <a:lnTo>
                    <a:pt x="0" y="39"/>
                  </a:lnTo>
                  <a:lnTo>
                    <a:pt x="0" y="77"/>
                  </a:lnTo>
                  <a:lnTo>
                    <a:pt x="116" y="308"/>
                  </a:lnTo>
                  <a:lnTo>
                    <a:pt x="231" y="539"/>
                  </a:lnTo>
                  <a:lnTo>
                    <a:pt x="501" y="962"/>
                  </a:lnTo>
                  <a:lnTo>
                    <a:pt x="1040" y="1925"/>
                  </a:lnTo>
                  <a:lnTo>
                    <a:pt x="2117" y="3734"/>
                  </a:lnTo>
                  <a:lnTo>
                    <a:pt x="3272" y="5504"/>
                  </a:lnTo>
                  <a:lnTo>
                    <a:pt x="4465" y="7275"/>
                  </a:lnTo>
                  <a:lnTo>
                    <a:pt x="5158" y="8237"/>
                  </a:lnTo>
                  <a:lnTo>
                    <a:pt x="5889" y="9161"/>
                  </a:lnTo>
                  <a:lnTo>
                    <a:pt x="5928" y="9199"/>
                  </a:lnTo>
                  <a:lnTo>
                    <a:pt x="5928" y="9161"/>
                  </a:lnTo>
                  <a:lnTo>
                    <a:pt x="4735" y="7429"/>
                  </a:lnTo>
                  <a:lnTo>
                    <a:pt x="3503" y="5697"/>
                  </a:lnTo>
                  <a:lnTo>
                    <a:pt x="2387" y="3926"/>
                  </a:lnTo>
                  <a:lnTo>
                    <a:pt x="1309" y="2117"/>
                  </a:lnTo>
                  <a:lnTo>
                    <a:pt x="693" y="1116"/>
                  </a:lnTo>
                  <a:lnTo>
                    <a:pt x="424" y="539"/>
                  </a:lnTo>
                  <a:lnTo>
                    <a:pt x="270" y="308"/>
                  </a:lnTo>
                  <a:lnTo>
                    <a:pt x="116"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1"/>
            <p:cNvSpPr/>
            <p:nvPr/>
          </p:nvSpPr>
          <p:spPr>
            <a:xfrm>
              <a:off x="5728725" y="1208200"/>
              <a:ext cx="167450" cy="248275"/>
            </a:xfrm>
            <a:custGeom>
              <a:avLst/>
              <a:gdLst/>
              <a:ahLst/>
              <a:cxnLst/>
              <a:rect l="l" t="t" r="r" b="b"/>
              <a:pathLst>
                <a:path w="6698" h="9931" extrusionOk="0">
                  <a:moveTo>
                    <a:pt x="77" y="0"/>
                  </a:moveTo>
                  <a:lnTo>
                    <a:pt x="39" y="39"/>
                  </a:lnTo>
                  <a:lnTo>
                    <a:pt x="0" y="77"/>
                  </a:lnTo>
                  <a:lnTo>
                    <a:pt x="39" y="116"/>
                  </a:lnTo>
                  <a:lnTo>
                    <a:pt x="1270" y="2040"/>
                  </a:lnTo>
                  <a:lnTo>
                    <a:pt x="2540" y="4003"/>
                  </a:lnTo>
                  <a:lnTo>
                    <a:pt x="3811" y="5928"/>
                  </a:lnTo>
                  <a:lnTo>
                    <a:pt x="5119" y="7814"/>
                  </a:lnTo>
                  <a:lnTo>
                    <a:pt x="6659" y="9931"/>
                  </a:lnTo>
                  <a:lnTo>
                    <a:pt x="6697" y="9931"/>
                  </a:lnTo>
                  <a:lnTo>
                    <a:pt x="6697" y="9892"/>
                  </a:lnTo>
                  <a:lnTo>
                    <a:pt x="4080" y="6082"/>
                  </a:lnTo>
                  <a:lnTo>
                    <a:pt x="2810" y="4157"/>
                  </a:lnTo>
                  <a:lnTo>
                    <a:pt x="1540" y="2233"/>
                  </a:lnTo>
                  <a:lnTo>
                    <a:pt x="154" y="39"/>
                  </a:lnTo>
                  <a:lnTo>
                    <a:pt x="77"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1"/>
            <p:cNvSpPr/>
            <p:nvPr/>
          </p:nvSpPr>
          <p:spPr>
            <a:xfrm>
              <a:off x="5781650" y="1130250"/>
              <a:ext cx="196325" cy="263675"/>
            </a:xfrm>
            <a:custGeom>
              <a:avLst/>
              <a:gdLst/>
              <a:ahLst/>
              <a:cxnLst/>
              <a:rect l="l" t="t" r="r" b="b"/>
              <a:pathLst>
                <a:path w="7853" h="10547" extrusionOk="0">
                  <a:moveTo>
                    <a:pt x="77" y="1"/>
                  </a:moveTo>
                  <a:lnTo>
                    <a:pt x="39" y="39"/>
                  </a:lnTo>
                  <a:lnTo>
                    <a:pt x="0" y="78"/>
                  </a:lnTo>
                  <a:lnTo>
                    <a:pt x="39" y="116"/>
                  </a:lnTo>
                  <a:lnTo>
                    <a:pt x="731" y="1155"/>
                  </a:lnTo>
                  <a:lnTo>
                    <a:pt x="1463" y="2194"/>
                  </a:lnTo>
                  <a:lnTo>
                    <a:pt x="2964" y="4273"/>
                  </a:lnTo>
                  <a:lnTo>
                    <a:pt x="4465" y="6313"/>
                  </a:lnTo>
                  <a:lnTo>
                    <a:pt x="6005" y="8314"/>
                  </a:lnTo>
                  <a:lnTo>
                    <a:pt x="6890" y="9431"/>
                  </a:lnTo>
                  <a:lnTo>
                    <a:pt x="7352" y="10008"/>
                  </a:lnTo>
                  <a:lnTo>
                    <a:pt x="7814" y="10547"/>
                  </a:lnTo>
                  <a:lnTo>
                    <a:pt x="7852" y="10547"/>
                  </a:lnTo>
                  <a:lnTo>
                    <a:pt x="7852" y="10508"/>
                  </a:lnTo>
                  <a:lnTo>
                    <a:pt x="7121" y="9508"/>
                  </a:lnTo>
                  <a:lnTo>
                    <a:pt x="6351" y="8545"/>
                  </a:lnTo>
                  <a:lnTo>
                    <a:pt x="4734" y="6467"/>
                  </a:lnTo>
                  <a:lnTo>
                    <a:pt x="3272" y="4465"/>
                  </a:lnTo>
                  <a:lnTo>
                    <a:pt x="1771" y="2425"/>
                  </a:lnTo>
                  <a:lnTo>
                    <a:pt x="962" y="1232"/>
                  </a:lnTo>
                  <a:lnTo>
                    <a:pt x="154" y="39"/>
                  </a:lnTo>
                  <a:lnTo>
                    <a:pt x="7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1"/>
            <p:cNvSpPr/>
            <p:nvPr/>
          </p:nvSpPr>
          <p:spPr>
            <a:xfrm>
              <a:off x="5868250" y="1081175"/>
              <a:ext cx="183800" cy="263675"/>
            </a:xfrm>
            <a:custGeom>
              <a:avLst/>
              <a:gdLst/>
              <a:ahLst/>
              <a:cxnLst/>
              <a:rect l="l" t="t" r="r" b="b"/>
              <a:pathLst>
                <a:path w="7352" h="10547" extrusionOk="0">
                  <a:moveTo>
                    <a:pt x="39" y="1"/>
                  </a:moveTo>
                  <a:lnTo>
                    <a:pt x="0" y="39"/>
                  </a:lnTo>
                  <a:lnTo>
                    <a:pt x="0" y="78"/>
                  </a:lnTo>
                  <a:lnTo>
                    <a:pt x="693" y="1117"/>
                  </a:lnTo>
                  <a:lnTo>
                    <a:pt x="1386" y="2156"/>
                  </a:lnTo>
                  <a:lnTo>
                    <a:pt x="2810" y="4196"/>
                  </a:lnTo>
                  <a:lnTo>
                    <a:pt x="5658" y="8237"/>
                  </a:lnTo>
                  <a:lnTo>
                    <a:pt x="6467" y="9392"/>
                  </a:lnTo>
                  <a:lnTo>
                    <a:pt x="7313" y="10508"/>
                  </a:lnTo>
                  <a:lnTo>
                    <a:pt x="7352" y="10547"/>
                  </a:lnTo>
                  <a:lnTo>
                    <a:pt x="7352" y="10508"/>
                  </a:lnTo>
                  <a:lnTo>
                    <a:pt x="5928" y="8468"/>
                  </a:lnTo>
                  <a:lnTo>
                    <a:pt x="4504" y="6428"/>
                  </a:lnTo>
                  <a:lnTo>
                    <a:pt x="1694" y="2348"/>
                  </a:lnTo>
                  <a:lnTo>
                    <a:pt x="885" y="1155"/>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 name="Google Shape;79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0" name="Google Shape;800;p21"/>
          <p:cNvSpPr txBox="1">
            <a:spLocks noGrp="1"/>
          </p:cNvSpPr>
          <p:nvPr>
            <p:ph type="subTitle" idx="1"/>
          </p:nvPr>
        </p:nvSpPr>
        <p:spPr>
          <a:xfrm>
            <a:off x="4985239" y="1395025"/>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1" name="Google Shape;801;p21"/>
          <p:cNvSpPr txBox="1">
            <a:spLocks noGrp="1"/>
          </p:cNvSpPr>
          <p:nvPr>
            <p:ph type="subTitle" idx="2"/>
          </p:nvPr>
        </p:nvSpPr>
        <p:spPr>
          <a:xfrm>
            <a:off x="1211050" y="1395025"/>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2">
    <p:spTree>
      <p:nvGrpSpPr>
        <p:cNvPr id="1" name="Shape 802"/>
        <p:cNvGrpSpPr/>
        <p:nvPr/>
      </p:nvGrpSpPr>
      <p:grpSpPr>
        <a:xfrm>
          <a:off x="0" y="0"/>
          <a:ext cx="0" cy="0"/>
          <a:chOff x="0" y="0"/>
          <a:chExt cx="0" cy="0"/>
        </a:xfrm>
      </p:grpSpPr>
      <p:sp>
        <p:nvSpPr>
          <p:cNvPr id="803" name="Google Shape;803;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4" name="Google Shape;804;p22"/>
          <p:cNvSpPr txBox="1">
            <a:spLocks noGrp="1"/>
          </p:cNvSpPr>
          <p:nvPr>
            <p:ph type="subTitle" idx="1"/>
          </p:nvPr>
        </p:nvSpPr>
        <p:spPr>
          <a:xfrm>
            <a:off x="5613575" y="3522338"/>
            <a:ext cx="2417100" cy="77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5" name="Google Shape;805;p22"/>
          <p:cNvSpPr txBox="1">
            <a:spLocks noGrp="1"/>
          </p:cNvSpPr>
          <p:nvPr>
            <p:ph type="subTitle" idx="2"/>
          </p:nvPr>
        </p:nvSpPr>
        <p:spPr>
          <a:xfrm>
            <a:off x="5613575" y="1940284"/>
            <a:ext cx="2417100" cy="77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6" name="Google Shape;806;p22"/>
          <p:cNvSpPr txBox="1">
            <a:spLocks noGrp="1"/>
          </p:cNvSpPr>
          <p:nvPr>
            <p:ph type="subTitle" idx="3"/>
          </p:nvPr>
        </p:nvSpPr>
        <p:spPr>
          <a:xfrm>
            <a:off x="5613575" y="1452663"/>
            <a:ext cx="24171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7" name="Google Shape;807;p22"/>
          <p:cNvSpPr txBox="1">
            <a:spLocks noGrp="1"/>
          </p:cNvSpPr>
          <p:nvPr>
            <p:ph type="subTitle" idx="4"/>
          </p:nvPr>
        </p:nvSpPr>
        <p:spPr>
          <a:xfrm>
            <a:off x="5613578" y="3034718"/>
            <a:ext cx="24171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8" name="Google Shape;808;p22"/>
          <p:cNvSpPr>
            <a:spLocks noGrp="1"/>
          </p:cNvSpPr>
          <p:nvPr>
            <p:ph type="pic" idx="5"/>
          </p:nvPr>
        </p:nvSpPr>
        <p:spPr>
          <a:xfrm>
            <a:off x="1121750" y="1452675"/>
            <a:ext cx="2847900" cy="2847900"/>
          </a:xfrm>
          <a:prstGeom prst="ellipse">
            <a:avLst/>
          </a:prstGeom>
          <a:no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809"/>
        <p:cNvGrpSpPr/>
        <p:nvPr/>
      </p:nvGrpSpPr>
      <p:grpSpPr>
        <a:xfrm>
          <a:off x="0" y="0"/>
          <a:ext cx="0" cy="0"/>
          <a:chOff x="0" y="0"/>
          <a:chExt cx="0" cy="0"/>
        </a:xfrm>
      </p:grpSpPr>
      <p:sp>
        <p:nvSpPr>
          <p:cNvPr id="810" name="Google Shape;81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3"/>
          <p:cNvSpPr txBox="1">
            <a:spLocks noGrp="1"/>
          </p:cNvSpPr>
          <p:nvPr>
            <p:ph type="subTitle" idx="1"/>
          </p:nvPr>
        </p:nvSpPr>
        <p:spPr>
          <a:xfrm>
            <a:off x="937625" y="3104000"/>
            <a:ext cx="2175300" cy="7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2" name="Google Shape;812;p23"/>
          <p:cNvSpPr txBox="1">
            <a:spLocks noGrp="1"/>
          </p:cNvSpPr>
          <p:nvPr>
            <p:ph type="subTitle" idx="2"/>
          </p:nvPr>
        </p:nvSpPr>
        <p:spPr>
          <a:xfrm>
            <a:off x="3484347" y="3104000"/>
            <a:ext cx="2175300" cy="7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3" name="Google Shape;813;p23"/>
          <p:cNvSpPr txBox="1">
            <a:spLocks noGrp="1"/>
          </p:cNvSpPr>
          <p:nvPr>
            <p:ph type="subTitle" idx="3"/>
          </p:nvPr>
        </p:nvSpPr>
        <p:spPr>
          <a:xfrm>
            <a:off x="6031075" y="3104000"/>
            <a:ext cx="2175300" cy="7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4" name="Google Shape;814;p23"/>
          <p:cNvSpPr txBox="1">
            <a:spLocks noGrp="1"/>
          </p:cNvSpPr>
          <p:nvPr>
            <p:ph type="subTitle" idx="4"/>
          </p:nvPr>
        </p:nvSpPr>
        <p:spPr>
          <a:xfrm>
            <a:off x="937625" y="264942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15" name="Google Shape;815;p23"/>
          <p:cNvSpPr txBox="1">
            <a:spLocks noGrp="1"/>
          </p:cNvSpPr>
          <p:nvPr>
            <p:ph type="subTitle" idx="5"/>
          </p:nvPr>
        </p:nvSpPr>
        <p:spPr>
          <a:xfrm>
            <a:off x="3484350" y="264942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16" name="Google Shape;816;p23"/>
          <p:cNvSpPr txBox="1">
            <a:spLocks noGrp="1"/>
          </p:cNvSpPr>
          <p:nvPr>
            <p:ph type="subTitle" idx="6"/>
          </p:nvPr>
        </p:nvSpPr>
        <p:spPr>
          <a:xfrm>
            <a:off x="6031075" y="264942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17" name="Google Shape;817;p23"/>
          <p:cNvSpPr/>
          <p:nvPr/>
        </p:nvSpPr>
        <p:spPr>
          <a:xfrm rot="1880347">
            <a:off x="7829023" y="214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3"/>
          <p:cNvSpPr/>
          <p:nvPr/>
        </p:nvSpPr>
        <p:spPr>
          <a:xfrm rot="1988696">
            <a:off x="8609317" y="2141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3"/>
          <p:cNvSpPr/>
          <p:nvPr/>
        </p:nvSpPr>
        <p:spPr>
          <a:xfrm rot="-5400000" flipH="1">
            <a:off x="-2236505" y="1621971"/>
            <a:ext cx="3560754" cy="2352247"/>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3"/>
          <p:cNvSpPr/>
          <p:nvPr/>
        </p:nvSpPr>
        <p:spPr>
          <a:xfrm rot="10800000" flipH="1">
            <a:off x="8424010" y="1017727"/>
            <a:ext cx="2937370" cy="3278950"/>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 name="Google Shape;821;p23"/>
          <p:cNvGrpSpPr/>
          <p:nvPr/>
        </p:nvGrpSpPr>
        <p:grpSpPr>
          <a:xfrm rot="-5261080">
            <a:off x="8461535" y="2288284"/>
            <a:ext cx="512082" cy="566937"/>
            <a:chOff x="8429275" y="4524778"/>
            <a:chExt cx="512074" cy="566928"/>
          </a:xfrm>
        </p:grpSpPr>
        <p:sp>
          <p:nvSpPr>
            <p:cNvPr id="822" name="Google Shape;822;p23"/>
            <p:cNvSpPr/>
            <p:nvPr/>
          </p:nvSpPr>
          <p:spPr>
            <a:xfrm>
              <a:off x="8429275" y="4524778"/>
              <a:ext cx="512074" cy="566928"/>
            </a:xfrm>
            <a:custGeom>
              <a:avLst/>
              <a:gdLst/>
              <a:ahLst/>
              <a:cxnLst/>
              <a:rect l="l" t="t" r="r" b="b"/>
              <a:pathLst>
                <a:path w="15744" h="17514" extrusionOk="0">
                  <a:moveTo>
                    <a:pt x="15551" y="1"/>
                  </a:moveTo>
                  <a:lnTo>
                    <a:pt x="15435" y="39"/>
                  </a:lnTo>
                  <a:lnTo>
                    <a:pt x="15166" y="155"/>
                  </a:lnTo>
                  <a:lnTo>
                    <a:pt x="14819" y="347"/>
                  </a:lnTo>
                  <a:lnTo>
                    <a:pt x="14358" y="616"/>
                  </a:lnTo>
                  <a:lnTo>
                    <a:pt x="14204" y="693"/>
                  </a:lnTo>
                  <a:lnTo>
                    <a:pt x="14011" y="809"/>
                  </a:lnTo>
                  <a:lnTo>
                    <a:pt x="13049" y="1386"/>
                  </a:lnTo>
                  <a:lnTo>
                    <a:pt x="11355" y="2541"/>
                  </a:lnTo>
                  <a:lnTo>
                    <a:pt x="10547" y="3041"/>
                  </a:lnTo>
                  <a:lnTo>
                    <a:pt x="1348" y="13588"/>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925" y="17360"/>
                  </a:lnTo>
                  <a:lnTo>
                    <a:pt x="1001" y="17437"/>
                  </a:lnTo>
                  <a:lnTo>
                    <a:pt x="1194" y="17475"/>
                  </a:lnTo>
                  <a:lnTo>
                    <a:pt x="1309" y="17513"/>
                  </a:lnTo>
                  <a:lnTo>
                    <a:pt x="1617" y="17513"/>
                  </a:lnTo>
                  <a:lnTo>
                    <a:pt x="1771" y="17475"/>
                  </a:lnTo>
                  <a:lnTo>
                    <a:pt x="1964" y="17398"/>
                  </a:lnTo>
                  <a:lnTo>
                    <a:pt x="2156" y="17321"/>
                  </a:lnTo>
                  <a:lnTo>
                    <a:pt x="2349" y="17206"/>
                  </a:lnTo>
                  <a:lnTo>
                    <a:pt x="2387" y="17167"/>
                  </a:lnTo>
                  <a:lnTo>
                    <a:pt x="2464" y="17129"/>
                  </a:lnTo>
                  <a:lnTo>
                    <a:pt x="2541" y="17052"/>
                  </a:lnTo>
                  <a:lnTo>
                    <a:pt x="2657" y="16975"/>
                  </a:lnTo>
                  <a:lnTo>
                    <a:pt x="2734" y="16898"/>
                  </a:lnTo>
                  <a:lnTo>
                    <a:pt x="2926" y="16705"/>
                  </a:lnTo>
                  <a:lnTo>
                    <a:pt x="3080" y="16551"/>
                  </a:lnTo>
                  <a:lnTo>
                    <a:pt x="3118" y="16474"/>
                  </a:lnTo>
                  <a:lnTo>
                    <a:pt x="3773" y="15781"/>
                  </a:lnTo>
                  <a:lnTo>
                    <a:pt x="13241" y="5543"/>
                  </a:lnTo>
                  <a:lnTo>
                    <a:pt x="13203" y="5543"/>
                  </a:lnTo>
                  <a:lnTo>
                    <a:pt x="13434" y="5312"/>
                  </a:lnTo>
                  <a:lnTo>
                    <a:pt x="13857" y="4542"/>
                  </a:lnTo>
                  <a:lnTo>
                    <a:pt x="14704" y="2810"/>
                  </a:lnTo>
                  <a:lnTo>
                    <a:pt x="15127" y="1887"/>
                  </a:lnTo>
                  <a:lnTo>
                    <a:pt x="15166" y="1810"/>
                  </a:lnTo>
                  <a:lnTo>
                    <a:pt x="15435" y="1194"/>
                  </a:lnTo>
                  <a:lnTo>
                    <a:pt x="15628" y="655"/>
                  </a:lnTo>
                  <a:lnTo>
                    <a:pt x="15743" y="270"/>
                  </a:lnTo>
                  <a:lnTo>
                    <a:pt x="15743" y="155"/>
                  </a:lnTo>
                  <a:lnTo>
                    <a:pt x="15743" y="116"/>
                  </a:lnTo>
                  <a:lnTo>
                    <a:pt x="15743" y="39"/>
                  </a:lnTo>
                  <a:lnTo>
                    <a:pt x="1570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3" name="Google Shape;823;p23"/>
            <p:cNvGrpSpPr/>
            <p:nvPr/>
          </p:nvGrpSpPr>
          <p:grpSpPr>
            <a:xfrm>
              <a:off x="8430776" y="4525099"/>
              <a:ext cx="509079" cy="566278"/>
              <a:chOff x="441045" y="2414403"/>
              <a:chExt cx="675260" cy="751132"/>
            </a:xfrm>
          </p:grpSpPr>
          <p:sp>
            <p:nvSpPr>
              <p:cNvPr id="824" name="Google Shape;824;p23"/>
              <p:cNvSpPr/>
              <p:nvPr/>
            </p:nvSpPr>
            <p:spPr>
              <a:xfrm>
                <a:off x="441045" y="2414403"/>
                <a:ext cx="675260" cy="751132"/>
              </a:xfrm>
              <a:custGeom>
                <a:avLst/>
                <a:gdLst/>
                <a:ahLst/>
                <a:cxnLst/>
                <a:rect l="l" t="t" r="r" b="b"/>
                <a:pathLst>
                  <a:path w="15744" h="17514" extrusionOk="0">
                    <a:moveTo>
                      <a:pt x="15628" y="1"/>
                    </a:moveTo>
                    <a:lnTo>
                      <a:pt x="15435" y="39"/>
                    </a:lnTo>
                    <a:lnTo>
                      <a:pt x="15166" y="155"/>
                    </a:lnTo>
                    <a:lnTo>
                      <a:pt x="14819" y="347"/>
                    </a:lnTo>
                    <a:lnTo>
                      <a:pt x="14011" y="809"/>
                    </a:lnTo>
                    <a:lnTo>
                      <a:pt x="13049" y="1386"/>
                    </a:lnTo>
                    <a:lnTo>
                      <a:pt x="11355" y="2541"/>
                    </a:lnTo>
                    <a:lnTo>
                      <a:pt x="10547" y="3041"/>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857" y="4542"/>
                    </a:lnTo>
                    <a:lnTo>
                      <a:pt x="14704" y="2810"/>
                    </a:lnTo>
                    <a:lnTo>
                      <a:pt x="15127" y="1887"/>
                    </a:lnTo>
                    <a:lnTo>
                      <a:pt x="15474" y="1040"/>
                    </a:lnTo>
                    <a:lnTo>
                      <a:pt x="15705" y="385"/>
                    </a:lnTo>
                    <a:lnTo>
                      <a:pt x="15743" y="155"/>
                    </a:lnTo>
                    <a:lnTo>
                      <a:pt x="15743" y="39"/>
                    </a:lnTo>
                    <a:lnTo>
                      <a:pt x="15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3"/>
              <p:cNvSpPr/>
              <p:nvPr/>
            </p:nvSpPr>
            <p:spPr>
              <a:xfrm>
                <a:off x="441045" y="2414403"/>
                <a:ext cx="675260" cy="751132"/>
              </a:xfrm>
              <a:custGeom>
                <a:avLst/>
                <a:gdLst/>
                <a:ahLst/>
                <a:cxnLst/>
                <a:rect l="l" t="t" r="r" b="b"/>
                <a:pathLst>
                  <a:path w="15744" h="17514" fill="none" extrusionOk="0">
                    <a:moveTo>
                      <a:pt x="10547" y="3041"/>
                    </a:moveTo>
                    <a:lnTo>
                      <a:pt x="386" y="14704"/>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434" y="5312"/>
                    </a:lnTo>
                    <a:lnTo>
                      <a:pt x="13857" y="4542"/>
                    </a:lnTo>
                    <a:lnTo>
                      <a:pt x="14704" y="2810"/>
                    </a:lnTo>
                    <a:lnTo>
                      <a:pt x="15127" y="1887"/>
                    </a:lnTo>
                    <a:lnTo>
                      <a:pt x="15474" y="1040"/>
                    </a:lnTo>
                    <a:lnTo>
                      <a:pt x="15705" y="385"/>
                    </a:lnTo>
                    <a:lnTo>
                      <a:pt x="15743" y="155"/>
                    </a:lnTo>
                    <a:lnTo>
                      <a:pt x="15743" y="39"/>
                    </a:lnTo>
                    <a:lnTo>
                      <a:pt x="15743" y="39"/>
                    </a:lnTo>
                    <a:lnTo>
                      <a:pt x="15705" y="1"/>
                    </a:lnTo>
                    <a:lnTo>
                      <a:pt x="15628" y="1"/>
                    </a:lnTo>
                    <a:lnTo>
                      <a:pt x="15435" y="39"/>
                    </a:lnTo>
                    <a:lnTo>
                      <a:pt x="15166" y="155"/>
                    </a:lnTo>
                    <a:lnTo>
                      <a:pt x="14819" y="347"/>
                    </a:lnTo>
                    <a:lnTo>
                      <a:pt x="14011" y="809"/>
                    </a:lnTo>
                    <a:lnTo>
                      <a:pt x="13049" y="1386"/>
                    </a:lnTo>
                    <a:lnTo>
                      <a:pt x="11355" y="2541"/>
                    </a:lnTo>
                    <a:lnTo>
                      <a:pt x="10547" y="30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3"/>
              <p:cNvSpPr/>
              <p:nvPr/>
            </p:nvSpPr>
            <p:spPr>
              <a:xfrm>
                <a:off x="1050212" y="2414403"/>
                <a:ext cx="66093" cy="77626"/>
              </a:xfrm>
              <a:custGeom>
                <a:avLst/>
                <a:gdLst/>
                <a:ahLst/>
                <a:cxnLst/>
                <a:rect l="l" t="t" r="r" b="b"/>
                <a:pathLst>
                  <a:path w="1541" h="1810" extrusionOk="0">
                    <a:moveTo>
                      <a:pt x="1386" y="1"/>
                    </a:moveTo>
                    <a:lnTo>
                      <a:pt x="1040" y="155"/>
                    </a:lnTo>
                    <a:lnTo>
                      <a:pt x="578" y="385"/>
                    </a:lnTo>
                    <a:lnTo>
                      <a:pt x="1" y="693"/>
                    </a:lnTo>
                    <a:lnTo>
                      <a:pt x="155" y="1001"/>
                    </a:lnTo>
                    <a:lnTo>
                      <a:pt x="308" y="1232"/>
                    </a:lnTo>
                    <a:lnTo>
                      <a:pt x="501" y="1463"/>
                    </a:lnTo>
                    <a:lnTo>
                      <a:pt x="732" y="1656"/>
                    </a:lnTo>
                    <a:lnTo>
                      <a:pt x="963" y="1810"/>
                    </a:lnTo>
                    <a:lnTo>
                      <a:pt x="1232" y="1194"/>
                    </a:lnTo>
                    <a:lnTo>
                      <a:pt x="1425" y="655"/>
                    </a:lnTo>
                    <a:lnTo>
                      <a:pt x="1540" y="270"/>
                    </a:lnTo>
                    <a:lnTo>
                      <a:pt x="1540" y="116"/>
                    </a:lnTo>
                    <a:lnTo>
                      <a:pt x="1540" y="39"/>
                    </a:lnTo>
                    <a:lnTo>
                      <a:pt x="15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3"/>
              <p:cNvSpPr/>
              <p:nvPr/>
            </p:nvSpPr>
            <p:spPr>
              <a:xfrm>
                <a:off x="441045" y="3031768"/>
                <a:ext cx="132101" cy="133766"/>
              </a:xfrm>
              <a:custGeom>
                <a:avLst/>
                <a:gdLst/>
                <a:ahLst/>
                <a:cxnLst/>
                <a:rect l="l" t="t" r="r" b="b"/>
                <a:pathLst>
                  <a:path w="3080" h="3119" extrusionOk="0">
                    <a:moveTo>
                      <a:pt x="655" y="1"/>
                    </a:moveTo>
                    <a:lnTo>
                      <a:pt x="386" y="309"/>
                    </a:lnTo>
                    <a:lnTo>
                      <a:pt x="232" y="578"/>
                    </a:lnTo>
                    <a:lnTo>
                      <a:pt x="116" y="848"/>
                    </a:lnTo>
                    <a:lnTo>
                      <a:pt x="39" y="1156"/>
                    </a:lnTo>
                    <a:lnTo>
                      <a:pt x="1" y="1579"/>
                    </a:lnTo>
                    <a:lnTo>
                      <a:pt x="1" y="1771"/>
                    </a:lnTo>
                    <a:lnTo>
                      <a:pt x="39" y="1964"/>
                    </a:lnTo>
                    <a:lnTo>
                      <a:pt x="116" y="2195"/>
                    </a:lnTo>
                    <a:lnTo>
                      <a:pt x="232" y="2387"/>
                    </a:lnTo>
                    <a:lnTo>
                      <a:pt x="386" y="2580"/>
                    </a:lnTo>
                    <a:lnTo>
                      <a:pt x="617" y="2772"/>
                    </a:lnTo>
                    <a:lnTo>
                      <a:pt x="809" y="2926"/>
                    </a:lnTo>
                    <a:lnTo>
                      <a:pt x="1001" y="3042"/>
                    </a:lnTo>
                    <a:lnTo>
                      <a:pt x="1194" y="3080"/>
                    </a:lnTo>
                    <a:lnTo>
                      <a:pt x="1425" y="3118"/>
                    </a:lnTo>
                    <a:lnTo>
                      <a:pt x="1617" y="3118"/>
                    </a:lnTo>
                    <a:lnTo>
                      <a:pt x="1771" y="3080"/>
                    </a:lnTo>
                    <a:lnTo>
                      <a:pt x="2156" y="2926"/>
                    </a:lnTo>
                    <a:lnTo>
                      <a:pt x="2464" y="2734"/>
                    </a:lnTo>
                    <a:lnTo>
                      <a:pt x="2734" y="2503"/>
                    </a:lnTo>
                    <a:lnTo>
                      <a:pt x="3080" y="2156"/>
                    </a:lnTo>
                    <a:lnTo>
                      <a:pt x="2426" y="1771"/>
                    </a:lnTo>
                    <a:lnTo>
                      <a:pt x="1848" y="1309"/>
                    </a:lnTo>
                    <a:lnTo>
                      <a:pt x="1540" y="1002"/>
                    </a:lnTo>
                    <a:lnTo>
                      <a:pt x="1232" y="694"/>
                    </a:lnTo>
                    <a:lnTo>
                      <a:pt x="925" y="347"/>
                    </a:lnTo>
                    <a:lnTo>
                      <a:pt x="6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3"/>
              <p:cNvSpPr/>
              <p:nvPr/>
            </p:nvSpPr>
            <p:spPr>
              <a:xfrm>
                <a:off x="498818" y="2543151"/>
                <a:ext cx="510177" cy="548102"/>
              </a:xfrm>
              <a:custGeom>
                <a:avLst/>
                <a:gdLst/>
                <a:ahLst/>
                <a:cxnLst/>
                <a:rect l="l" t="t" r="r" b="b"/>
                <a:pathLst>
                  <a:path w="11895" h="12780" extrusionOk="0">
                    <a:moveTo>
                      <a:pt x="9277" y="1"/>
                    </a:moveTo>
                    <a:lnTo>
                      <a:pt x="9200" y="39"/>
                    </a:lnTo>
                    <a:lnTo>
                      <a:pt x="1" y="10586"/>
                    </a:lnTo>
                    <a:lnTo>
                      <a:pt x="501" y="11201"/>
                    </a:lnTo>
                    <a:lnTo>
                      <a:pt x="809" y="11548"/>
                    </a:lnTo>
                    <a:lnTo>
                      <a:pt x="1156" y="11894"/>
                    </a:lnTo>
                    <a:lnTo>
                      <a:pt x="1541" y="12202"/>
                    </a:lnTo>
                    <a:lnTo>
                      <a:pt x="1925" y="12472"/>
                    </a:lnTo>
                    <a:lnTo>
                      <a:pt x="2426" y="12779"/>
                    </a:lnTo>
                    <a:lnTo>
                      <a:pt x="11894" y="2541"/>
                    </a:lnTo>
                    <a:lnTo>
                      <a:pt x="11625" y="2541"/>
                    </a:lnTo>
                    <a:lnTo>
                      <a:pt x="11394" y="2464"/>
                    </a:lnTo>
                    <a:lnTo>
                      <a:pt x="11317" y="2426"/>
                    </a:lnTo>
                    <a:lnTo>
                      <a:pt x="11240" y="2349"/>
                    </a:lnTo>
                    <a:lnTo>
                      <a:pt x="11163" y="2195"/>
                    </a:lnTo>
                    <a:lnTo>
                      <a:pt x="11163" y="2002"/>
                    </a:lnTo>
                    <a:lnTo>
                      <a:pt x="11202" y="1810"/>
                    </a:lnTo>
                    <a:lnTo>
                      <a:pt x="11009" y="1925"/>
                    </a:lnTo>
                    <a:lnTo>
                      <a:pt x="10778" y="2041"/>
                    </a:lnTo>
                    <a:lnTo>
                      <a:pt x="10586" y="2118"/>
                    </a:lnTo>
                    <a:lnTo>
                      <a:pt x="10355" y="2118"/>
                    </a:lnTo>
                    <a:lnTo>
                      <a:pt x="10124" y="2041"/>
                    </a:lnTo>
                    <a:lnTo>
                      <a:pt x="10047" y="2002"/>
                    </a:lnTo>
                    <a:lnTo>
                      <a:pt x="9970" y="1925"/>
                    </a:lnTo>
                    <a:lnTo>
                      <a:pt x="9893" y="1771"/>
                    </a:lnTo>
                    <a:lnTo>
                      <a:pt x="9854" y="1617"/>
                    </a:lnTo>
                    <a:lnTo>
                      <a:pt x="9893" y="1425"/>
                    </a:lnTo>
                    <a:lnTo>
                      <a:pt x="9970" y="1271"/>
                    </a:lnTo>
                    <a:lnTo>
                      <a:pt x="9970" y="1271"/>
                    </a:lnTo>
                    <a:lnTo>
                      <a:pt x="9854" y="1348"/>
                    </a:lnTo>
                    <a:lnTo>
                      <a:pt x="9623" y="1348"/>
                    </a:lnTo>
                    <a:lnTo>
                      <a:pt x="9546" y="1309"/>
                    </a:lnTo>
                    <a:lnTo>
                      <a:pt x="9354" y="1194"/>
                    </a:lnTo>
                    <a:lnTo>
                      <a:pt x="9239" y="1040"/>
                    </a:lnTo>
                    <a:lnTo>
                      <a:pt x="9162" y="848"/>
                    </a:lnTo>
                    <a:lnTo>
                      <a:pt x="9162" y="655"/>
                    </a:lnTo>
                    <a:lnTo>
                      <a:pt x="9162" y="424"/>
                    </a:lnTo>
                    <a:lnTo>
                      <a:pt x="9200" y="193"/>
                    </a:lnTo>
                    <a:lnTo>
                      <a:pt x="92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3"/>
              <p:cNvSpPr/>
              <p:nvPr/>
            </p:nvSpPr>
            <p:spPr>
              <a:xfrm>
                <a:off x="498818" y="2543151"/>
                <a:ext cx="510177" cy="548102"/>
              </a:xfrm>
              <a:custGeom>
                <a:avLst/>
                <a:gdLst/>
                <a:ahLst/>
                <a:cxnLst/>
                <a:rect l="l" t="t" r="r" b="b"/>
                <a:pathLst>
                  <a:path w="11895" h="12780" fill="none" extrusionOk="0">
                    <a:moveTo>
                      <a:pt x="501" y="11201"/>
                    </a:moveTo>
                    <a:lnTo>
                      <a:pt x="501" y="11201"/>
                    </a:lnTo>
                    <a:lnTo>
                      <a:pt x="809" y="11548"/>
                    </a:lnTo>
                    <a:lnTo>
                      <a:pt x="1156" y="11894"/>
                    </a:lnTo>
                    <a:lnTo>
                      <a:pt x="1541" y="12202"/>
                    </a:lnTo>
                    <a:lnTo>
                      <a:pt x="1925" y="12472"/>
                    </a:lnTo>
                    <a:lnTo>
                      <a:pt x="1925" y="12472"/>
                    </a:lnTo>
                    <a:lnTo>
                      <a:pt x="2426" y="12779"/>
                    </a:lnTo>
                    <a:lnTo>
                      <a:pt x="11894" y="2541"/>
                    </a:lnTo>
                    <a:lnTo>
                      <a:pt x="11894" y="2541"/>
                    </a:lnTo>
                    <a:lnTo>
                      <a:pt x="11625" y="2541"/>
                    </a:lnTo>
                    <a:lnTo>
                      <a:pt x="11394" y="2464"/>
                    </a:lnTo>
                    <a:lnTo>
                      <a:pt x="11394" y="2464"/>
                    </a:lnTo>
                    <a:lnTo>
                      <a:pt x="11317" y="2426"/>
                    </a:lnTo>
                    <a:lnTo>
                      <a:pt x="11240" y="2349"/>
                    </a:lnTo>
                    <a:lnTo>
                      <a:pt x="11163" y="2195"/>
                    </a:lnTo>
                    <a:lnTo>
                      <a:pt x="11163" y="2002"/>
                    </a:lnTo>
                    <a:lnTo>
                      <a:pt x="11202" y="1810"/>
                    </a:lnTo>
                    <a:lnTo>
                      <a:pt x="11202" y="1810"/>
                    </a:lnTo>
                    <a:lnTo>
                      <a:pt x="11009" y="1925"/>
                    </a:lnTo>
                    <a:lnTo>
                      <a:pt x="10778" y="2041"/>
                    </a:lnTo>
                    <a:lnTo>
                      <a:pt x="10778" y="2041"/>
                    </a:lnTo>
                    <a:lnTo>
                      <a:pt x="10586" y="2118"/>
                    </a:lnTo>
                    <a:lnTo>
                      <a:pt x="10355" y="2118"/>
                    </a:lnTo>
                    <a:lnTo>
                      <a:pt x="10124" y="2041"/>
                    </a:lnTo>
                    <a:lnTo>
                      <a:pt x="10047" y="2002"/>
                    </a:lnTo>
                    <a:lnTo>
                      <a:pt x="9970" y="1925"/>
                    </a:lnTo>
                    <a:lnTo>
                      <a:pt x="9970" y="1925"/>
                    </a:lnTo>
                    <a:lnTo>
                      <a:pt x="9893" y="1771"/>
                    </a:lnTo>
                    <a:lnTo>
                      <a:pt x="9854" y="1617"/>
                    </a:lnTo>
                    <a:lnTo>
                      <a:pt x="9893" y="1425"/>
                    </a:lnTo>
                    <a:lnTo>
                      <a:pt x="9970" y="1271"/>
                    </a:lnTo>
                    <a:lnTo>
                      <a:pt x="9970" y="1271"/>
                    </a:lnTo>
                    <a:lnTo>
                      <a:pt x="9854" y="1348"/>
                    </a:lnTo>
                    <a:lnTo>
                      <a:pt x="9739" y="1348"/>
                    </a:lnTo>
                    <a:lnTo>
                      <a:pt x="9739" y="1348"/>
                    </a:lnTo>
                    <a:lnTo>
                      <a:pt x="9623" y="1348"/>
                    </a:lnTo>
                    <a:lnTo>
                      <a:pt x="9546" y="1309"/>
                    </a:lnTo>
                    <a:lnTo>
                      <a:pt x="9354" y="1194"/>
                    </a:lnTo>
                    <a:lnTo>
                      <a:pt x="9239" y="1040"/>
                    </a:lnTo>
                    <a:lnTo>
                      <a:pt x="9162" y="848"/>
                    </a:lnTo>
                    <a:lnTo>
                      <a:pt x="9162" y="848"/>
                    </a:lnTo>
                    <a:lnTo>
                      <a:pt x="9162" y="655"/>
                    </a:lnTo>
                    <a:lnTo>
                      <a:pt x="9162" y="424"/>
                    </a:lnTo>
                    <a:lnTo>
                      <a:pt x="9200" y="193"/>
                    </a:lnTo>
                    <a:lnTo>
                      <a:pt x="9277" y="1"/>
                    </a:lnTo>
                    <a:lnTo>
                      <a:pt x="9277" y="1"/>
                    </a:lnTo>
                    <a:lnTo>
                      <a:pt x="9200" y="39"/>
                    </a:lnTo>
                    <a:lnTo>
                      <a:pt x="1" y="10586"/>
                    </a:lnTo>
                    <a:lnTo>
                      <a:pt x="1" y="10586"/>
                    </a:lnTo>
                    <a:lnTo>
                      <a:pt x="501" y="11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3"/>
              <p:cNvSpPr/>
              <p:nvPr/>
            </p:nvSpPr>
            <p:spPr>
              <a:xfrm>
                <a:off x="541751" y="2600920"/>
                <a:ext cx="383051" cy="440798"/>
              </a:xfrm>
              <a:custGeom>
                <a:avLst/>
                <a:gdLst/>
                <a:ahLst/>
                <a:cxnLst/>
                <a:rect l="l" t="t" r="r" b="b"/>
                <a:pathLst>
                  <a:path w="8931" h="10278" extrusionOk="0">
                    <a:moveTo>
                      <a:pt x="8892" y="1"/>
                    </a:moveTo>
                    <a:lnTo>
                      <a:pt x="8391" y="463"/>
                    </a:lnTo>
                    <a:lnTo>
                      <a:pt x="7930" y="963"/>
                    </a:lnTo>
                    <a:lnTo>
                      <a:pt x="7044" y="1925"/>
                    </a:lnTo>
                    <a:lnTo>
                      <a:pt x="5235" y="3888"/>
                    </a:lnTo>
                    <a:lnTo>
                      <a:pt x="3503" y="5890"/>
                    </a:lnTo>
                    <a:lnTo>
                      <a:pt x="1810" y="7930"/>
                    </a:lnTo>
                    <a:lnTo>
                      <a:pt x="1" y="10239"/>
                    </a:lnTo>
                    <a:lnTo>
                      <a:pt x="1" y="10278"/>
                    </a:lnTo>
                    <a:lnTo>
                      <a:pt x="78" y="10278"/>
                    </a:lnTo>
                    <a:lnTo>
                      <a:pt x="1733" y="8199"/>
                    </a:lnTo>
                    <a:lnTo>
                      <a:pt x="3388" y="6159"/>
                    </a:lnTo>
                    <a:lnTo>
                      <a:pt x="5120" y="4158"/>
                    </a:lnTo>
                    <a:lnTo>
                      <a:pt x="6890" y="2195"/>
                    </a:lnTo>
                    <a:lnTo>
                      <a:pt x="7891" y="1117"/>
                    </a:lnTo>
                    <a:lnTo>
                      <a:pt x="8430" y="578"/>
                    </a:lnTo>
                    <a:lnTo>
                      <a:pt x="8930" y="39"/>
                    </a:lnTo>
                    <a:lnTo>
                      <a:pt x="893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3"/>
              <p:cNvSpPr/>
              <p:nvPr/>
            </p:nvSpPr>
            <p:spPr>
              <a:xfrm>
                <a:off x="568171" y="2632314"/>
                <a:ext cx="407798" cy="427588"/>
              </a:xfrm>
              <a:custGeom>
                <a:avLst/>
                <a:gdLst/>
                <a:ahLst/>
                <a:cxnLst/>
                <a:rect l="l" t="t" r="r" b="b"/>
                <a:pathLst>
                  <a:path w="9508" h="9970" extrusionOk="0">
                    <a:moveTo>
                      <a:pt x="9508" y="0"/>
                    </a:moveTo>
                    <a:lnTo>
                      <a:pt x="8507" y="924"/>
                    </a:lnTo>
                    <a:lnTo>
                      <a:pt x="7583" y="1886"/>
                    </a:lnTo>
                    <a:lnTo>
                      <a:pt x="5697" y="3811"/>
                    </a:lnTo>
                    <a:lnTo>
                      <a:pt x="3849" y="5735"/>
                    </a:lnTo>
                    <a:lnTo>
                      <a:pt x="2040" y="7660"/>
                    </a:lnTo>
                    <a:lnTo>
                      <a:pt x="0" y="9892"/>
                    </a:lnTo>
                    <a:lnTo>
                      <a:pt x="0" y="9931"/>
                    </a:lnTo>
                    <a:lnTo>
                      <a:pt x="39" y="9969"/>
                    </a:lnTo>
                    <a:lnTo>
                      <a:pt x="77" y="9969"/>
                    </a:lnTo>
                    <a:lnTo>
                      <a:pt x="1886" y="8006"/>
                    </a:lnTo>
                    <a:lnTo>
                      <a:pt x="3696" y="6043"/>
                    </a:lnTo>
                    <a:lnTo>
                      <a:pt x="5543" y="4080"/>
                    </a:lnTo>
                    <a:lnTo>
                      <a:pt x="7429" y="2156"/>
                    </a:lnTo>
                    <a:lnTo>
                      <a:pt x="8468" y="1116"/>
                    </a:lnTo>
                    <a:lnTo>
                      <a:pt x="9508"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2" name="Google Shape;832;p23"/>
          <p:cNvSpPr/>
          <p:nvPr/>
        </p:nvSpPr>
        <p:spPr>
          <a:xfrm rot="1880347">
            <a:off x="3929623" y="47891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3"/>
          <p:cNvSpPr/>
          <p:nvPr/>
        </p:nvSpPr>
        <p:spPr>
          <a:xfrm rot="1988696">
            <a:off x="4567692" y="44588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3"/>
          <p:cNvSpPr/>
          <p:nvPr/>
        </p:nvSpPr>
        <p:spPr>
          <a:xfrm rot="1880347">
            <a:off x="5209673" y="47891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3"/>
          <p:cNvSpPr/>
          <p:nvPr/>
        </p:nvSpPr>
        <p:spPr>
          <a:xfrm rot="1880347">
            <a:off x="1179923" y="214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3"/>
          <p:cNvSpPr/>
          <p:nvPr/>
        </p:nvSpPr>
        <p:spPr>
          <a:xfrm rot="1988696">
            <a:off x="198042" y="2141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7" name="Google Shape;837;p23"/>
          <p:cNvGrpSpPr/>
          <p:nvPr/>
        </p:nvGrpSpPr>
        <p:grpSpPr>
          <a:xfrm>
            <a:off x="8" y="1017717"/>
            <a:ext cx="848040" cy="1061474"/>
            <a:chOff x="1025921" y="605229"/>
            <a:chExt cx="848040" cy="1061474"/>
          </a:xfrm>
        </p:grpSpPr>
        <p:sp>
          <p:nvSpPr>
            <p:cNvPr id="838" name="Google Shape;838;p23"/>
            <p:cNvSpPr/>
            <p:nvPr/>
          </p:nvSpPr>
          <p:spPr>
            <a:xfrm rot="1109778">
              <a:off x="1157330" y="674195"/>
              <a:ext cx="585222" cy="923542"/>
            </a:xfrm>
            <a:custGeom>
              <a:avLst/>
              <a:gdLst/>
              <a:ahLst/>
              <a:cxnLst/>
              <a:rect l="l" t="t" r="r" b="b"/>
              <a:pathLst>
                <a:path w="13434" h="21132" extrusionOk="0">
                  <a:moveTo>
                    <a:pt x="6697" y="0"/>
                  </a:moveTo>
                  <a:lnTo>
                    <a:pt x="6120" y="116"/>
                  </a:lnTo>
                  <a:lnTo>
                    <a:pt x="5543" y="270"/>
                  </a:lnTo>
                  <a:lnTo>
                    <a:pt x="4965" y="462"/>
                  </a:lnTo>
                  <a:lnTo>
                    <a:pt x="4465" y="693"/>
                  </a:lnTo>
                  <a:lnTo>
                    <a:pt x="3926" y="1001"/>
                  </a:lnTo>
                  <a:lnTo>
                    <a:pt x="3464" y="1347"/>
                  </a:lnTo>
                  <a:lnTo>
                    <a:pt x="3041" y="1732"/>
                  </a:lnTo>
                  <a:lnTo>
                    <a:pt x="2617" y="2194"/>
                  </a:lnTo>
                  <a:lnTo>
                    <a:pt x="2233" y="2656"/>
                  </a:lnTo>
                  <a:lnTo>
                    <a:pt x="1925" y="3195"/>
                  </a:lnTo>
                  <a:lnTo>
                    <a:pt x="1655" y="3772"/>
                  </a:lnTo>
                  <a:lnTo>
                    <a:pt x="1463" y="4350"/>
                  </a:lnTo>
                  <a:lnTo>
                    <a:pt x="1309" y="4927"/>
                  </a:lnTo>
                  <a:lnTo>
                    <a:pt x="1232" y="5543"/>
                  </a:lnTo>
                  <a:lnTo>
                    <a:pt x="1193" y="6159"/>
                  </a:lnTo>
                  <a:lnTo>
                    <a:pt x="1232" y="6736"/>
                  </a:lnTo>
                  <a:lnTo>
                    <a:pt x="1309" y="7313"/>
                  </a:lnTo>
                  <a:lnTo>
                    <a:pt x="1463" y="7891"/>
                  </a:lnTo>
                  <a:lnTo>
                    <a:pt x="1655" y="8429"/>
                  </a:lnTo>
                  <a:lnTo>
                    <a:pt x="1886" y="8968"/>
                  </a:lnTo>
                  <a:lnTo>
                    <a:pt x="2194" y="9469"/>
                  </a:lnTo>
                  <a:lnTo>
                    <a:pt x="2540" y="9969"/>
                  </a:lnTo>
                  <a:lnTo>
                    <a:pt x="2925" y="10392"/>
                  </a:lnTo>
                  <a:lnTo>
                    <a:pt x="3387" y="10816"/>
                  </a:lnTo>
                  <a:lnTo>
                    <a:pt x="3695" y="11047"/>
                  </a:lnTo>
                  <a:lnTo>
                    <a:pt x="3195" y="12240"/>
                  </a:lnTo>
                  <a:lnTo>
                    <a:pt x="2502" y="11971"/>
                  </a:lnTo>
                  <a:lnTo>
                    <a:pt x="116" y="18783"/>
                  </a:lnTo>
                  <a:lnTo>
                    <a:pt x="0" y="19053"/>
                  </a:lnTo>
                  <a:lnTo>
                    <a:pt x="0" y="19322"/>
                  </a:lnTo>
                  <a:lnTo>
                    <a:pt x="0" y="19592"/>
                  </a:lnTo>
                  <a:lnTo>
                    <a:pt x="77" y="19861"/>
                  </a:lnTo>
                  <a:lnTo>
                    <a:pt x="231" y="20092"/>
                  </a:lnTo>
                  <a:lnTo>
                    <a:pt x="385" y="20323"/>
                  </a:lnTo>
                  <a:lnTo>
                    <a:pt x="616" y="20477"/>
                  </a:lnTo>
                  <a:lnTo>
                    <a:pt x="847" y="20631"/>
                  </a:lnTo>
                  <a:lnTo>
                    <a:pt x="1809" y="21016"/>
                  </a:lnTo>
                  <a:lnTo>
                    <a:pt x="2079" y="21131"/>
                  </a:lnTo>
                  <a:lnTo>
                    <a:pt x="2387" y="21131"/>
                  </a:lnTo>
                  <a:lnTo>
                    <a:pt x="2656" y="21093"/>
                  </a:lnTo>
                  <a:lnTo>
                    <a:pt x="2887" y="21016"/>
                  </a:lnTo>
                  <a:lnTo>
                    <a:pt x="3156" y="20900"/>
                  </a:lnTo>
                  <a:lnTo>
                    <a:pt x="3349" y="20746"/>
                  </a:lnTo>
                  <a:lnTo>
                    <a:pt x="3541" y="20515"/>
                  </a:lnTo>
                  <a:lnTo>
                    <a:pt x="3657" y="20284"/>
                  </a:lnTo>
                  <a:lnTo>
                    <a:pt x="6813" y="13780"/>
                  </a:lnTo>
                  <a:lnTo>
                    <a:pt x="6005" y="13433"/>
                  </a:lnTo>
                  <a:lnTo>
                    <a:pt x="6543" y="12163"/>
                  </a:lnTo>
                  <a:lnTo>
                    <a:pt x="6736" y="12202"/>
                  </a:lnTo>
                  <a:lnTo>
                    <a:pt x="7352" y="12240"/>
                  </a:lnTo>
                  <a:lnTo>
                    <a:pt x="7929" y="12202"/>
                  </a:lnTo>
                  <a:lnTo>
                    <a:pt x="8506" y="12125"/>
                  </a:lnTo>
                  <a:lnTo>
                    <a:pt x="9084" y="11971"/>
                  </a:lnTo>
                  <a:lnTo>
                    <a:pt x="9661" y="11778"/>
                  </a:lnTo>
                  <a:lnTo>
                    <a:pt x="10162" y="11509"/>
                  </a:lnTo>
                  <a:lnTo>
                    <a:pt x="10700" y="11239"/>
                  </a:lnTo>
                  <a:lnTo>
                    <a:pt x="11162" y="10893"/>
                  </a:lnTo>
                  <a:lnTo>
                    <a:pt x="11624" y="10469"/>
                  </a:lnTo>
                  <a:lnTo>
                    <a:pt x="12009" y="10046"/>
                  </a:lnTo>
                  <a:lnTo>
                    <a:pt x="12394" y="9546"/>
                  </a:lnTo>
                  <a:lnTo>
                    <a:pt x="12702" y="9045"/>
                  </a:lnTo>
                  <a:lnTo>
                    <a:pt x="12971" y="8468"/>
                  </a:lnTo>
                  <a:lnTo>
                    <a:pt x="13164" y="7891"/>
                  </a:lnTo>
                  <a:lnTo>
                    <a:pt x="13318" y="7275"/>
                  </a:lnTo>
                  <a:lnTo>
                    <a:pt x="13395" y="6697"/>
                  </a:lnTo>
                  <a:lnTo>
                    <a:pt x="13433" y="6082"/>
                  </a:lnTo>
                  <a:lnTo>
                    <a:pt x="13395" y="5504"/>
                  </a:lnTo>
                  <a:lnTo>
                    <a:pt x="13318" y="4888"/>
                  </a:lnTo>
                  <a:lnTo>
                    <a:pt x="13164" y="4350"/>
                  </a:lnTo>
                  <a:lnTo>
                    <a:pt x="12971" y="3772"/>
                  </a:lnTo>
                  <a:lnTo>
                    <a:pt x="12740" y="3233"/>
                  </a:lnTo>
                  <a:lnTo>
                    <a:pt x="12432" y="2733"/>
                  </a:lnTo>
                  <a:lnTo>
                    <a:pt x="12086" y="2271"/>
                  </a:lnTo>
                  <a:lnTo>
                    <a:pt x="11701" y="1809"/>
                  </a:lnTo>
                  <a:lnTo>
                    <a:pt x="11239" y="1424"/>
                  </a:lnTo>
                  <a:lnTo>
                    <a:pt x="10777" y="1039"/>
                  </a:lnTo>
                  <a:lnTo>
                    <a:pt x="10238" y="731"/>
                  </a:lnTo>
                  <a:lnTo>
                    <a:pt x="9661" y="462"/>
                  </a:lnTo>
                  <a:lnTo>
                    <a:pt x="9084" y="231"/>
                  </a:lnTo>
                  <a:lnTo>
                    <a:pt x="8468" y="116"/>
                  </a:lnTo>
                  <a:lnTo>
                    <a:pt x="789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23"/>
            <p:cNvGrpSpPr/>
            <p:nvPr/>
          </p:nvGrpSpPr>
          <p:grpSpPr>
            <a:xfrm rot="1109717">
              <a:off x="1158041" y="675836"/>
              <a:ext cx="585042" cy="920284"/>
              <a:chOff x="3892750" y="3941950"/>
              <a:chExt cx="335850" cy="528300"/>
            </a:xfrm>
          </p:grpSpPr>
          <p:sp>
            <p:nvSpPr>
              <p:cNvPr id="840" name="Google Shape;840;p23"/>
              <p:cNvSpPr/>
              <p:nvPr/>
            </p:nvSpPr>
            <p:spPr>
              <a:xfrm>
                <a:off x="3922575" y="3941950"/>
                <a:ext cx="306025" cy="306000"/>
              </a:xfrm>
              <a:custGeom>
                <a:avLst/>
                <a:gdLst/>
                <a:ahLst/>
                <a:cxnLst/>
                <a:rect l="l" t="t" r="r" b="b"/>
                <a:pathLst>
                  <a:path w="12241" h="12240" extrusionOk="0">
                    <a:moveTo>
                      <a:pt x="5504" y="0"/>
                    </a:move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7891" y="231"/>
                    </a:lnTo>
                    <a:lnTo>
                      <a:pt x="7275" y="116"/>
                    </a:lnTo>
                    <a:lnTo>
                      <a:pt x="6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3"/>
              <p:cNvSpPr/>
              <p:nvPr/>
            </p:nvSpPr>
            <p:spPr>
              <a:xfrm>
                <a:off x="3922575" y="3941950"/>
                <a:ext cx="306025" cy="306000"/>
              </a:xfrm>
              <a:custGeom>
                <a:avLst/>
                <a:gdLst/>
                <a:ahLst/>
                <a:cxnLst/>
                <a:rect l="l" t="t" r="r" b="b"/>
                <a:pathLst>
                  <a:path w="12241" h="12240" fill="none" extrusionOk="0">
                    <a:moveTo>
                      <a:pt x="11778" y="8468"/>
                    </a:move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8468" y="462"/>
                    </a:lnTo>
                    <a:lnTo>
                      <a:pt x="7891" y="231"/>
                    </a:lnTo>
                    <a:lnTo>
                      <a:pt x="7275" y="116"/>
                    </a:lnTo>
                    <a:lnTo>
                      <a:pt x="6698" y="0"/>
                    </a:lnTo>
                    <a:lnTo>
                      <a:pt x="6082" y="0"/>
                    </a:lnTo>
                    <a:lnTo>
                      <a:pt x="5504" y="0"/>
                    </a:ln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3"/>
              <p:cNvSpPr/>
              <p:nvPr/>
            </p:nvSpPr>
            <p:spPr>
              <a:xfrm>
                <a:off x="3960100" y="3979475"/>
                <a:ext cx="230975" cy="230950"/>
              </a:xfrm>
              <a:custGeom>
                <a:avLst/>
                <a:gdLst/>
                <a:ahLst/>
                <a:cxnLst/>
                <a:rect l="l" t="t" r="r" b="b"/>
                <a:pathLst>
                  <a:path w="9239" h="9238" extrusionOk="0">
                    <a:moveTo>
                      <a:pt x="4157" y="0"/>
                    </a:move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5966" y="193"/>
                    </a:lnTo>
                    <a:lnTo>
                      <a:pt x="5505" y="77"/>
                    </a:lnTo>
                    <a:lnTo>
                      <a:pt x="50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3"/>
              <p:cNvSpPr/>
              <p:nvPr/>
            </p:nvSpPr>
            <p:spPr>
              <a:xfrm>
                <a:off x="3960100" y="3979475"/>
                <a:ext cx="230975" cy="230950"/>
              </a:xfrm>
              <a:custGeom>
                <a:avLst/>
                <a:gdLst/>
                <a:ahLst/>
                <a:cxnLst/>
                <a:rect l="l" t="t" r="r" b="b"/>
                <a:pathLst>
                  <a:path w="9239" h="9238" fill="none" extrusionOk="0">
                    <a:moveTo>
                      <a:pt x="8892" y="6390"/>
                    </a:move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6390" y="347"/>
                    </a:lnTo>
                    <a:lnTo>
                      <a:pt x="5966" y="193"/>
                    </a:lnTo>
                    <a:lnTo>
                      <a:pt x="5505" y="77"/>
                    </a:lnTo>
                    <a:lnTo>
                      <a:pt x="5043" y="0"/>
                    </a:lnTo>
                    <a:lnTo>
                      <a:pt x="4581" y="0"/>
                    </a:lnTo>
                    <a:lnTo>
                      <a:pt x="4157" y="0"/>
                    </a:ln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3"/>
              <p:cNvSpPr/>
              <p:nvPr/>
            </p:nvSpPr>
            <p:spPr>
              <a:xfrm>
                <a:off x="3962025" y="4201750"/>
                <a:ext cx="100100" cy="100100"/>
              </a:xfrm>
              <a:custGeom>
                <a:avLst/>
                <a:gdLst/>
                <a:ahLst/>
                <a:cxnLst/>
                <a:rect l="l" t="t" r="r" b="b"/>
                <a:pathLst>
                  <a:path w="4004" h="4004" extrusionOk="0">
                    <a:moveTo>
                      <a:pt x="1194" y="0"/>
                    </a:moveTo>
                    <a:lnTo>
                      <a:pt x="0" y="2849"/>
                    </a:lnTo>
                    <a:lnTo>
                      <a:pt x="2849" y="4003"/>
                    </a:lnTo>
                    <a:lnTo>
                      <a:pt x="4003" y="1194"/>
                    </a:lnTo>
                    <a:lnTo>
                      <a:pt x="1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3"/>
              <p:cNvSpPr/>
              <p:nvPr/>
            </p:nvSpPr>
            <p:spPr>
              <a:xfrm>
                <a:off x="3962025" y="4201750"/>
                <a:ext cx="100100" cy="100100"/>
              </a:xfrm>
              <a:custGeom>
                <a:avLst/>
                <a:gdLst/>
                <a:ahLst/>
                <a:cxnLst/>
                <a:rect l="l" t="t" r="r" b="b"/>
                <a:pathLst>
                  <a:path w="4004" h="4004" fill="none" extrusionOk="0">
                    <a:moveTo>
                      <a:pt x="2849" y="4003"/>
                    </a:moveTo>
                    <a:lnTo>
                      <a:pt x="0" y="2849"/>
                    </a:lnTo>
                    <a:lnTo>
                      <a:pt x="1194" y="0"/>
                    </a:lnTo>
                    <a:lnTo>
                      <a:pt x="4003" y="1194"/>
                    </a:lnTo>
                    <a:lnTo>
                      <a:pt x="2849" y="40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3"/>
              <p:cNvSpPr/>
              <p:nvPr/>
            </p:nvSpPr>
            <p:spPr>
              <a:xfrm>
                <a:off x="3892750" y="4241200"/>
                <a:ext cx="170325" cy="229050"/>
              </a:xfrm>
              <a:custGeom>
                <a:avLst/>
                <a:gdLst/>
                <a:ahLst/>
                <a:cxnLst/>
                <a:rect l="l" t="t" r="r" b="b"/>
                <a:pathLst>
                  <a:path w="6813" h="9162" extrusionOk="0">
                    <a:moveTo>
                      <a:pt x="2502" y="1"/>
                    </a:moveTo>
                    <a:lnTo>
                      <a:pt x="116" y="6813"/>
                    </a:lnTo>
                    <a:lnTo>
                      <a:pt x="0" y="7083"/>
                    </a:lnTo>
                    <a:lnTo>
                      <a:pt x="0" y="7352"/>
                    </a:lnTo>
                    <a:lnTo>
                      <a:pt x="0" y="7622"/>
                    </a:lnTo>
                    <a:lnTo>
                      <a:pt x="77" y="7891"/>
                    </a:lnTo>
                    <a:lnTo>
                      <a:pt x="231" y="8122"/>
                    </a:lnTo>
                    <a:lnTo>
                      <a:pt x="385" y="8353"/>
                    </a:lnTo>
                    <a:lnTo>
                      <a:pt x="616" y="8507"/>
                    </a:lnTo>
                    <a:lnTo>
                      <a:pt x="847" y="8661"/>
                    </a:lnTo>
                    <a:lnTo>
                      <a:pt x="1809" y="9046"/>
                    </a:lnTo>
                    <a:lnTo>
                      <a:pt x="2079" y="9161"/>
                    </a:lnTo>
                    <a:lnTo>
                      <a:pt x="2387" y="9161"/>
                    </a:lnTo>
                    <a:lnTo>
                      <a:pt x="2656" y="9123"/>
                    </a:lnTo>
                    <a:lnTo>
                      <a:pt x="2887" y="9046"/>
                    </a:lnTo>
                    <a:lnTo>
                      <a:pt x="3156" y="8930"/>
                    </a:lnTo>
                    <a:lnTo>
                      <a:pt x="3349" y="8776"/>
                    </a:lnTo>
                    <a:lnTo>
                      <a:pt x="3541" y="8545"/>
                    </a:lnTo>
                    <a:lnTo>
                      <a:pt x="3657" y="8314"/>
                    </a:lnTo>
                    <a:lnTo>
                      <a:pt x="6813" y="1810"/>
                    </a:lnTo>
                    <a:lnTo>
                      <a:pt x="2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3"/>
              <p:cNvSpPr/>
              <p:nvPr/>
            </p:nvSpPr>
            <p:spPr>
              <a:xfrm>
                <a:off x="3992825" y="4224850"/>
                <a:ext cx="59675" cy="24075"/>
              </a:xfrm>
              <a:custGeom>
                <a:avLst/>
                <a:gdLst/>
                <a:ahLst/>
                <a:cxnLst/>
                <a:rect l="l" t="t" r="r" b="b"/>
                <a:pathLst>
                  <a:path w="2387" h="963" extrusionOk="0">
                    <a:moveTo>
                      <a:pt x="0" y="0"/>
                    </a:moveTo>
                    <a:lnTo>
                      <a:pt x="539" y="347"/>
                    </a:lnTo>
                    <a:lnTo>
                      <a:pt x="1116" y="616"/>
                    </a:lnTo>
                    <a:lnTo>
                      <a:pt x="1732" y="809"/>
                    </a:lnTo>
                    <a:lnTo>
                      <a:pt x="2348" y="962"/>
                    </a:lnTo>
                    <a:lnTo>
                      <a:pt x="2386" y="962"/>
                    </a:lnTo>
                    <a:lnTo>
                      <a:pt x="2386" y="924"/>
                    </a:lnTo>
                    <a:lnTo>
                      <a:pt x="2386" y="886"/>
                    </a:lnTo>
                    <a:lnTo>
                      <a:pt x="2348" y="886"/>
                    </a:lnTo>
                    <a:lnTo>
                      <a:pt x="1732" y="770"/>
                    </a:lnTo>
                    <a:lnTo>
                      <a:pt x="1116" y="578"/>
                    </a:lnTo>
                    <a:lnTo>
                      <a:pt x="539" y="308"/>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3"/>
              <p:cNvSpPr/>
              <p:nvPr/>
            </p:nvSpPr>
            <p:spPr>
              <a:xfrm>
                <a:off x="3965875" y="3984275"/>
                <a:ext cx="184775" cy="186700"/>
              </a:xfrm>
              <a:custGeom>
                <a:avLst/>
                <a:gdLst/>
                <a:ahLst/>
                <a:cxnLst/>
                <a:rect l="l" t="t" r="r" b="b"/>
                <a:pathLst>
                  <a:path w="7391" h="7468" extrusionOk="0">
                    <a:moveTo>
                      <a:pt x="4427" y="1"/>
                    </a:moveTo>
                    <a:lnTo>
                      <a:pt x="3849" y="39"/>
                    </a:lnTo>
                    <a:lnTo>
                      <a:pt x="3272" y="116"/>
                    </a:lnTo>
                    <a:lnTo>
                      <a:pt x="2733" y="309"/>
                    </a:lnTo>
                    <a:lnTo>
                      <a:pt x="2194" y="578"/>
                    </a:lnTo>
                    <a:lnTo>
                      <a:pt x="1925" y="732"/>
                    </a:lnTo>
                    <a:lnTo>
                      <a:pt x="1655" y="963"/>
                    </a:lnTo>
                    <a:lnTo>
                      <a:pt x="1386" y="1155"/>
                    </a:lnTo>
                    <a:lnTo>
                      <a:pt x="1155" y="1386"/>
                    </a:lnTo>
                    <a:lnTo>
                      <a:pt x="924" y="1656"/>
                    </a:lnTo>
                    <a:lnTo>
                      <a:pt x="732" y="1925"/>
                    </a:lnTo>
                    <a:lnTo>
                      <a:pt x="578" y="2195"/>
                    </a:lnTo>
                    <a:lnTo>
                      <a:pt x="424" y="2503"/>
                    </a:lnTo>
                    <a:lnTo>
                      <a:pt x="270" y="2772"/>
                    </a:lnTo>
                    <a:lnTo>
                      <a:pt x="193" y="3080"/>
                    </a:lnTo>
                    <a:lnTo>
                      <a:pt x="39" y="3696"/>
                    </a:lnTo>
                    <a:lnTo>
                      <a:pt x="0" y="4312"/>
                    </a:lnTo>
                    <a:lnTo>
                      <a:pt x="39" y="4927"/>
                    </a:lnTo>
                    <a:lnTo>
                      <a:pt x="154" y="5582"/>
                    </a:lnTo>
                    <a:lnTo>
                      <a:pt x="270" y="5928"/>
                    </a:lnTo>
                    <a:lnTo>
                      <a:pt x="385" y="6275"/>
                    </a:lnTo>
                    <a:lnTo>
                      <a:pt x="501" y="6583"/>
                    </a:lnTo>
                    <a:lnTo>
                      <a:pt x="693" y="6890"/>
                    </a:lnTo>
                    <a:lnTo>
                      <a:pt x="886" y="7198"/>
                    </a:lnTo>
                    <a:lnTo>
                      <a:pt x="1078" y="7468"/>
                    </a:lnTo>
                    <a:lnTo>
                      <a:pt x="770" y="6929"/>
                    </a:lnTo>
                    <a:lnTo>
                      <a:pt x="501" y="6390"/>
                    </a:lnTo>
                    <a:lnTo>
                      <a:pt x="270" y="5813"/>
                    </a:lnTo>
                    <a:lnTo>
                      <a:pt x="154" y="5235"/>
                    </a:lnTo>
                    <a:lnTo>
                      <a:pt x="77" y="4620"/>
                    </a:lnTo>
                    <a:lnTo>
                      <a:pt x="77" y="4042"/>
                    </a:lnTo>
                    <a:lnTo>
                      <a:pt x="154" y="3426"/>
                    </a:lnTo>
                    <a:lnTo>
                      <a:pt x="308" y="2887"/>
                    </a:lnTo>
                    <a:lnTo>
                      <a:pt x="462" y="2580"/>
                    </a:lnTo>
                    <a:lnTo>
                      <a:pt x="616" y="2272"/>
                    </a:lnTo>
                    <a:lnTo>
                      <a:pt x="770" y="2002"/>
                    </a:lnTo>
                    <a:lnTo>
                      <a:pt x="963" y="1733"/>
                    </a:lnTo>
                    <a:lnTo>
                      <a:pt x="1194" y="1502"/>
                    </a:lnTo>
                    <a:lnTo>
                      <a:pt x="1425" y="1271"/>
                    </a:lnTo>
                    <a:lnTo>
                      <a:pt x="1655" y="1040"/>
                    </a:lnTo>
                    <a:lnTo>
                      <a:pt x="1925" y="848"/>
                    </a:lnTo>
                    <a:lnTo>
                      <a:pt x="2194" y="655"/>
                    </a:lnTo>
                    <a:lnTo>
                      <a:pt x="2464" y="501"/>
                    </a:lnTo>
                    <a:lnTo>
                      <a:pt x="2772" y="386"/>
                    </a:lnTo>
                    <a:lnTo>
                      <a:pt x="3080" y="270"/>
                    </a:lnTo>
                    <a:lnTo>
                      <a:pt x="3388" y="193"/>
                    </a:lnTo>
                    <a:lnTo>
                      <a:pt x="3695" y="116"/>
                    </a:lnTo>
                    <a:lnTo>
                      <a:pt x="4042" y="78"/>
                    </a:lnTo>
                    <a:lnTo>
                      <a:pt x="4350" y="39"/>
                    </a:lnTo>
                    <a:lnTo>
                      <a:pt x="4465" y="39"/>
                    </a:lnTo>
                    <a:lnTo>
                      <a:pt x="4850" y="78"/>
                    </a:lnTo>
                    <a:lnTo>
                      <a:pt x="5235" y="116"/>
                    </a:lnTo>
                    <a:lnTo>
                      <a:pt x="5620" y="193"/>
                    </a:lnTo>
                    <a:lnTo>
                      <a:pt x="5966" y="309"/>
                    </a:lnTo>
                    <a:lnTo>
                      <a:pt x="6313" y="463"/>
                    </a:lnTo>
                    <a:lnTo>
                      <a:pt x="6659" y="655"/>
                    </a:lnTo>
                    <a:lnTo>
                      <a:pt x="7006" y="848"/>
                    </a:lnTo>
                    <a:lnTo>
                      <a:pt x="7313" y="1078"/>
                    </a:lnTo>
                    <a:lnTo>
                      <a:pt x="7352" y="1078"/>
                    </a:lnTo>
                    <a:lnTo>
                      <a:pt x="7390" y="1040"/>
                    </a:lnTo>
                    <a:lnTo>
                      <a:pt x="7352" y="1001"/>
                    </a:lnTo>
                    <a:lnTo>
                      <a:pt x="7044" y="771"/>
                    </a:lnTo>
                    <a:lnTo>
                      <a:pt x="6698" y="578"/>
                    </a:lnTo>
                    <a:lnTo>
                      <a:pt x="6351" y="386"/>
                    </a:lnTo>
                    <a:lnTo>
                      <a:pt x="5966" y="232"/>
                    </a:lnTo>
                    <a:lnTo>
                      <a:pt x="5620" y="116"/>
                    </a:lnTo>
                    <a:lnTo>
                      <a:pt x="5235" y="39"/>
                    </a:lnTo>
                    <a:lnTo>
                      <a:pt x="481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849"/>
        <p:cNvGrpSpPr/>
        <p:nvPr/>
      </p:nvGrpSpPr>
      <p:grpSpPr>
        <a:xfrm>
          <a:off x="0" y="0"/>
          <a:ext cx="0" cy="0"/>
          <a:chOff x="0" y="0"/>
          <a:chExt cx="0" cy="0"/>
        </a:xfrm>
      </p:grpSpPr>
      <p:sp>
        <p:nvSpPr>
          <p:cNvPr id="850" name="Google Shape;85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51" name="Google Shape;851;p24"/>
          <p:cNvSpPr txBox="1">
            <a:spLocks noGrp="1"/>
          </p:cNvSpPr>
          <p:nvPr>
            <p:ph type="subTitle" idx="1"/>
          </p:nvPr>
        </p:nvSpPr>
        <p:spPr>
          <a:xfrm>
            <a:off x="1687355" y="1652707"/>
            <a:ext cx="3431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2" name="Google Shape;852;p24"/>
          <p:cNvSpPr txBox="1">
            <a:spLocks noGrp="1"/>
          </p:cNvSpPr>
          <p:nvPr>
            <p:ph type="subTitle" idx="2"/>
          </p:nvPr>
        </p:nvSpPr>
        <p:spPr>
          <a:xfrm>
            <a:off x="1687350" y="2772153"/>
            <a:ext cx="3431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3" name="Google Shape;853;p24"/>
          <p:cNvSpPr txBox="1">
            <a:spLocks noGrp="1"/>
          </p:cNvSpPr>
          <p:nvPr>
            <p:ph type="subTitle" idx="3"/>
          </p:nvPr>
        </p:nvSpPr>
        <p:spPr>
          <a:xfrm>
            <a:off x="1687355" y="3891600"/>
            <a:ext cx="3431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4" name="Google Shape;854;p24"/>
          <p:cNvSpPr txBox="1">
            <a:spLocks noGrp="1"/>
          </p:cNvSpPr>
          <p:nvPr>
            <p:ph type="subTitle" idx="4"/>
          </p:nvPr>
        </p:nvSpPr>
        <p:spPr>
          <a:xfrm>
            <a:off x="1687355" y="1195425"/>
            <a:ext cx="34311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55" name="Google Shape;855;p24"/>
          <p:cNvSpPr txBox="1">
            <a:spLocks noGrp="1"/>
          </p:cNvSpPr>
          <p:nvPr>
            <p:ph type="subTitle" idx="5"/>
          </p:nvPr>
        </p:nvSpPr>
        <p:spPr>
          <a:xfrm>
            <a:off x="1687355" y="2314872"/>
            <a:ext cx="34311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56" name="Google Shape;856;p24"/>
          <p:cNvSpPr txBox="1">
            <a:spLocks noGrp="1"/>
          </p:cNvSpPr>
          <p:nvPr>
            <p:ph type="subTitle" idx="6"/>
          </p:nvPr>
        </p:nvSpPr>
        <p:spPr>
          <a:xfrm>
            <a:off x="1687355" y="3434318"/>
            <a:ext cx="34311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57" name="Google Shape;857;p24"/>
          <p:cNvSpPr/>
          <p:nvPr/>
        </p:nvSpPr>
        <p:spPr>
          <a:xfrm rot="-6694958" flipH="1">
            <a:off x="5644290" y="3005056"/>
            <a:ext cx="4413518" cy="4926757"/>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24"/>
          <p:cNvGrpSpPr/>
          <p:nvPr/>
        </p:nvGrpSpPr>
        <p:grpSpPr>
          <a:xfrm rot="-415263">
            <a:off x="8451334" y="4801863"/>
            <a:ext cx="377793" cy="753181"/>
            <a:chOff x="6315235" y="4617591"/>
            <a:chExt cx="377798" cy="753191"/>
          </a:xfrm>
        </p:grpSpPr>
        <p:sp>
          <p:nvSpPr>
            <p:cNvPr id="859" name="Google Shape;859;p24"/>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0" name="Google Shape;860;p24"/>
            <p:cNvGrpSpPr/>
            <p:nvPr/>
          </p:nvGrpSpPr>
          <p:grpSpPr>
            <a:xfrm rot="448428">
              <a:off x="6360882" y="4633902"/>
              <a:ext cx="286503" cy="720582"/>
              <a:chOff x="1964400" y="3727350"/>
              <a:chExt cx="160700" cy="404175"/>
            </a:xfrm>
          </p:grpSpPr>
          <p:sp>
            <p:nvSpPr>
              <p:cNvPr id="861" name="Google Shape;861;p24"/>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4"/>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4"/>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4"/>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4"/>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4"/>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4"/>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4"/>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4"/>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4"/>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4"/>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4"/>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4"/>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4"/>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4"/>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6" name="Google Shape;876;p24"/>
          <p:cNvGrpSpPr/>
          <p:nvPr/>
        </p:nvGrpSpPr>
        <p:grpSpPr>
          <a:xfrm rot="-2202637">
            <a:off x="9033590" y="4158394"/>
            <a:ext cx="377814" cy="753224"/>
            <a:chOff x="6315235" y="4617591"/>
            <a:chExt cx="377798" cy="753191"/>
          </a:xfrm>
        </p:grpSpPr>
        <p:sp>
          <p:nvSpPr>
            <p:cNvPr id="877" name="Google Shape;877;p24"/>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24"/>
            <p:cNvGrpSpPr/>
            <p:nvPr/>
          </p:nvGrpSpPr>
          <p:grpSpPr>
            <a:xfrm rot="448428">
              <a:off x="6360882" y="4633902"/>
              <a:ext cx="286503" cy="720582"/>
              <a:chOff x="1964400" y="3727350"/>
              <a:chExt cx="160700" cy="404175"/>
            </a:xfrm>
          </p:grpSpPr>
          <p:sp>
            <p:nvSpPr>
              <p:cNvPr id="879" name="Google Shape;879;p24"/>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4"/>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4"/>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4"/>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4"/>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4"/>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4"/>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4"/>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4"/>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4"/>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4"/>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4"/>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4"/>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4"/>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4"/>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4" name="Google Shape;894;p24"/>
          <p:cNvGrpSpPr/>
          <p:nvPr/>
        </p:nvGrpSpPr>
        <p:grpSpPr>
          <a:xfrm rot="-1804522">
            <a:off x="8931813" y="4656491"/>
            <a:ext cx="377768" cy="753133"/>
            <a:chOff x="6315235" y="4617591"/>
            <a:chExt cx="377798" cy="753191"/>
          </a:xfrm>
        </p:grpSpPr>
        <p:sp>
          <p:nvSpPr>
            <p:cNvPr id="895" name="Google Shape;895;p24"/>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6" name="Google Shape;896;p24"/>
            <p:cNvGrpSpPr/>
            <p:nvPr/>
          </p:nvGrpSpPr>
          <p:grpSpPr>
            <a:xfrm rot="448428">
              <a:off x="6360882" y="4633902"/>
              <a:ext cx="286503" cy="720582"/>
              <a:chOff x="1964400" y="3727350"/>
              <a:chExt cx="160700" cy="404175"/>
            </a:xfrm>
          </p:grpSpPr>
          <p:sp>
            <p:nvSpPr>
              <p:cNvPr id="897" name="Google Shape;897;p24"/>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4"/>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4"/>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4"/>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4"/>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4"/>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4"/>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4"/>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4"/>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4"/>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4"/>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4"/>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4"/>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4"/>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4"/>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2" name="Google Shape;912;p24"/>
          <p:cNvSpPr/>
          <p:nvPr/>
        </p:nvSpPr>
        <p:spPr>
          <a:xfrm rot="1880347">
            <a:off x="7896573" y="196013"/>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4"/>
          <p:cNvSpPr/>
          <p:nvPr/>
        </p:nvSpPr>
        <p:spPr>
          <a:xfrm rot="1880347">
            <a:off x="8618310" y="103632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4"/>
          <p:cNvSpPr/>
          <p:nvPr/>
        </p:nvSpPr>
        <p:spPr>
          <a:xfrm rot="1988696">
            <a:off x="279942" y="469970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4"/>
          <p:cNvSpPr/>
          <p:nvPr/>
        </p:nvSpPr>
        <p:spPr>
          <a:xfrm rot="1880347">
            <a:off x="323023" y="29048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4"/>
          <p:cNvSpPr/>
          <p:nvPr/>
        </p:nvSpPr>
        <p:spPr>
          <a:xfrm rot="1988696">
            <a:off x="1053154" y="14540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4"/>
          <p:cNvSpPr/>
          <p:nvPr/>
        </p:nvSpPr>
        <p:spPr>
          <a:xfrm rot="1988696">
            <a:off x="194929" y="945276"/>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4"/>
          <p:cNvSpPr/>
          <p:nvPr/>
        </p:nvSpPr>
        <p:spPr>
          <a:xfrm rot="1880347">
            <a:off x="279948" y="4074013"/>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4"/>
          <p:cNvSpPr/>
          <p:nvPr/>
        </p:nvSpPr>
        <p:spPr>
          <a:xfrm rot="1880347">
            <a:off x="1247298" y="482298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24"/>
          <p:cNvGrpSpPr/>
          <p:nvPr/>
        </p:nvGrpSpPr>
        <p:grpSpPr>
          <a:xfrm>
            <a:off x="8430779" y="2989036"/>
            <a:ext cx="916345" cy="854816"/>
            <a:chOff x="4495100" y="1032100"/>
            <a:chExt cx="688050" cy="641850"/>
          </a:xfrm>
        </p:grpSpPr>
        <p:sp>
          <p:nvSpPr>
            <p:cNvPr id="921" name="Google Shape;921;p24"/>
            <p:cNvSpPr/>
            <p:nvPr/>
          </p:nvSpPr>
          <p:spPr>
            <a:xfrm>
              <a:off x="4495100" y="1032100"/>
              <a:ext cx="688050" cy="641850"/>
            </a:xfrm>
            <a:custGeom>
              <a:avLst/>
              <a:gdLst/>
              <a:ahLst/>
              <a:cxnLst/>
              <a:rect l="l" t="t" r="r" b="b"/>
              <a:pathLst>
                <a:path w="27522" h="25674" extrusionOk="0">
                  <a:moveTo>
                    <a:pt x="9392" y="1"/>
                  </a:moveTo>
                  <a:lnTo>
                    <a:pt x="1" y="10508"/>
                  </a:lnTo>
                  <a:lnTo>
                    <a:pt x="424" y="11394"/>
                  </a:lnTo>
                  <a:lnTo>
                    <a:pt x="848" y="12240"/>
                  </a:lnTo>
                  <a:lnTo>
                    <a:pt x="1348" y="13049"/>
                  </a:lnTo>
                  <a:lnTo>
                    <a:pt x="1887" y="13857"/>
                  </a:lnTo>
                  <a:lnTo>
                    <a:pt x="2464" y="14627"/>
                  </a:lnTo>
                  <a:lnTo>
                    <a:pt x="3080" y="15358"/>
                  </a:lnTo>
                  <a:lnTo>
                    <a:pt x="3734" y="16089"/>
                  </a:lnTo>
                  <a:lnTo>
                    <a:pt x="4389" y="16821"/>
                  </a:lnTo>
                  <a:lnTo>
                    <a:pt x="5120" y="17475"/>
                  </a:lnTo>
                  <a:lnTo>
                    <a:pt x="5813" y="18168"/>
                  </a:lnTo>
                  <a:lnTo>
                    <a:pt x="6544" y="18784"/>
                  </a:lnTo>
                  <a:lnTo>
                    <a:pt x="7314" y="19399"/>
                  </a:lnTo>
                  <a:lnTo>
                    <a:pt x="8815" y="20554"/>
                  </a:lnTo>
                  <a:lnTo>
                    <a:pt x="10278" y="21593"/>
                  </a:lnTo>
                  <a:lnTo>
                    <a:pt x="11740" y="22517"/>
                  </a:lnTo>
                  <a:lnTo>
                    <a:pt x="13126" y="23325"/>
                  </a:lnTo>
                  <a:lnTo>
                    <a:pt x="14358" y="24018"/>
                  </a:lnTo>
                  <a:lnTo>
                    <a:pt x="15474" y="24596"/>
                  </a:lnTo>
                  <a:lnTo>
                    <a:pt x="17090" y="25404"/>
                  </a:lnTo>
                  <a:lnTo>
                    <a:pt x="17668" y="25673"/>
                  </a:lnTo>
                  <a:lnTo>
                    <a:pt x="27521" y="11124"/>
                  </a:lnTo>
                  <a:lnTo>
                    <a:pt x="26328" y="10816"/>
                  </a:lnTo>
                  <a:lnTo>
                    <a:pt x="25019" y="10431"/>
                  </a:lnTo>
                  <a:lnTo>
                    <a:pt x="23364" y="9931"/>
                  </a:lnTo>
                  <a:lnTo>
                    <a:pt x="21517" y="9277"/>
                  </a:lnTo>
                  <a:lnTo>
                    <a:pt x="19592" y="8545"/>
                  </a:lnTo>
                  <a:lnTo>
                    <a:pt x="18630" y="8122"/>
                  </a:lnTo>
                  <a:lnTo>
                    <a:pt x="17668" y="7699"/>
                  </a:lnTo>
                  <a:lnTo>
                    <a:pt x="16783" y="7275"/>
                  </a:lnTo>
                  <a:lnTo>
                    <a:pt x="15936" y="6775"/>
                  </a:lnTo>
                  <a:lnTo>
                    <a:pt x="15012" y="6236"/>
                  </a:lnTo>
                  <a:lnTo>
                    <a:pt x="14204" y="5620"/>
                  </a:lnTo>
                  <a:lnTo>
                    <a:pt x="13434" y="5043"/>
                  </a:lnTo>
                  <a:lnTo>
                    <a:pt x="12780" y="4465"/>
                  </a:lnTo>
                  <a:lnTo>
                    <a:pt x="12164" y="3888"/>
                  </a:lnTo>
                  <a:lnTo>
                    <a:pt x="11625" y="3311"/>
                  </a:lnTo>
                  <a:lnTo>
                    <a:pt x="11163" y="2772"/>
                  </a:lnTo>
                  <a:lnTo>
                    <a:pt x="10778" y="2271"/>
                  </a:lnTo>
                  <a:lnTo>
                    <a:pt x="10432" y="1771"/>
                  </a:lnTo>
                  <a:lnTo>
                    <a:pt x="10124" y="1348"/>
                  </a:lnTo>
                  <a:lnTo>
                    <a:pt x="9700" y="616"/>
                  </a:lnTo>
                  <a:lnTo>
                    <a:pt x="9469" y="155"/>
                  </a:lnTo>
                  <a:lnTo>
                    <a:pt x="9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4"/>
            <p:cNvSpPr/>
            <p:nvPr/>
          </p:nvSpPr>
          <p:spPr>
            <a:xfrm>
              <a:off x="4495100" y="1032100"/>
              <a:ext cx="688050" cy="641850"/>
            </a:xfrm>
            <a:custGeom>
              <a:avLst/>
              <a:gdLst/>
              <a:ahLst/>
              <a:cxnLst/>
              <a:rect l="l" t="t" r="r" b="b"/>
              <a:pathLst>
                <a:path w="27522" h="25674" fill="none" extrusionOk="0">
                  <a:moveTo>
                    <a:pt x="1" y="10508"/>
                  </a:moveTo>
                  <a:lnTo>
                    <a:pt x="9392" y="1"/>
                  </a:lnTo>
                  <a:lnTo>
                    <a:pt x="9392" y="1"/>
                  </a:lnTo>
                  <a:lnTo>
                    <a:pt x="9469" y="155"/>
                  </a:lnTo>
                  <a:lnTo>
                    <a:pt x="9700" y="616"/>
                  </a:lnTo>
                  <a:lnTo>
                    <a:pt x="10124" y="1348"/>
                  </a:lnTo>
                  <a:lnTo>
                    <a:pt x="10432" y="1771"/>
                  </a:lnTo>
                  <a:lnTo>
                    <a:pt x="10778" y="2271"/>
                  </a:lnTo>
                  <a:lnTo>
                    <a:pt x="11163" y="2772"/>
                  </a:lnTo>
                  <a:lnTo>
                    <a:pt x="11625" y="3311"/>
                  </a:lnTo>
                  <a:lnTo>
                    <a:pt x="12164" y="3888"/>
                  </a:lnTo>
                  <a:lnTo>
                    <a:pt x="12780" y="4465"/>
                  </a:lnTo>
                  <a:lnTo>
                    <a:pt x="13434" y="5043"/>
                  </a:lnTo>
                  <a:lnTo>
                    <a:pt x="14204" y="5620"/>
                  </a:lnTo>
                  <a:lnTo>
                    <a:pt x="15012" y="6236"/>
                  </a:lnTo>
                  <a:lnTo>
                    <a:pt x="15936" y="6775"/>
                  </a:lnTo>
                  <a:lnTo>
                    <a:pt x="15936" y="6775"/>
                  </a:lnTo>
                  <a:lnTo>
                    <a:pt x="16783" y="7275"/>
                  </a:lnTo>
                  <a:lnTo>
                    <a:pt x="17668" y="7699"/>
                  </a:lnTo>
                  <a:lnTo>
                    <a:pt x="18630" y="8122"/>
                  </a:lnTo>
                  <a:lnTo>
                    <a:pt x="19592" y="8545"/>
                  </a:lnTo>
                  <a:lnTo>
                    <a:pt x="21517" y="9277"/>
                  </a:lnTo>
                  <a:lnTo>
                    <a:pt x="23364" y="9931"/>
                  </a:lnTo>
                  <a:lnTo>
                    <a:pt x="25019" y="10431"/>
                  </a:lnTo>
                  <a:lnTo>
                    <a:pt x="26328" y="10816"/>
                  </a:lnTo>
                  <a:lnTo>
                    <a:pt x="27521" y="11124"/>
                  </a:lnTo>
                  <a:lnTo>
                    <a:pt x="17668" y="25673"/>
                  </a:lnTo>
                  <a:lnTo>
                    <a:pt x="17668" y="25673"/>
                  </a:lnTo>
                  <a:lnTo>
                    <a:pt x="17090" y="25404"/>
                  </a:lnTo>
                  <a:lnTo>
                    <a:pt x="15474" y="24596"/>
                  </a:lnTo>
                  <a:lnTo>
                    <a:pt x="14358" y="24018"/>
                  </a:lnTo>
                  <a:lnTo>
                    <a:pt x="13126" y="23325"/>
                  </a:lnTo>
                  <a:lnTo>
                    <a:pt x="11740" y="22517"/>
                  </a:lnTo>
                  <a:lnTo>
                    <a:pt x="10278" y="21593"/>
                  </a:lnTo>
                  <a:lnTo>
                    <a:pt x="8815" y="20554"/>
                  </a:lnTo>
                  <a:lnTo>
                    <a:pt x="7314" y="19399"/>
                  </a:lnTo>
                  <a:lnTo>
                    <a:pt x="6544" y="18784"/>
                  </a:lnTo>
                  <a:lnTo>
                    <a:pt x="5813" y="18168"/>
                  </a:lnTo>
                  <a:lnTo>
                    <a:pt x="5120" y="17475"/>
                  </a:lnTo>
                  <a:lnTo>
                    <a:pt x="4389" y="16821"/>
                  </a:lnTo>
                  <a:lnTo>
                    <a:pt x="3734" y="16089"/>
                  </a:lnTo>
                  <a:lnTo>
                    <a:pt x="3080" y="15358"/>
                  </a:lnTo>
                  <a:lnTo>
                    <a:pt x="2464" y="14627"/>
                  </a:lnTo>
                  <a:lnTo>
                    <a:pt x="1887" y="13857"/>
                  </a:lnTo>
                  <a:lnTo>
                    <a:pt x="1348" y="13049"/>
                  </a:lnTo>
                  <a:lnTo>
                    <a:pt x="848" y="12240"/>
                  </a:lnTo>
                  <a:lnTo>
                    <a:pt x="424" y="11394"/>
                  </a:lnTo>
                  <a:lnTo>
                    <a:pt x="1" y="10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4"/>
            <p:cNvSpPr/>
            <p:nvPr/>
          </p:nvSpPr>
          <p:spPr>
            <a:xfrm>
              <a:off x="4568250" y="1141800"/>
              <a:ext cx="170325" cy="184775"/>
            </a:xfrm>
            <a:custGeom>
              <a:avLst/>
              <a:gdLst/>
              <a:ahLst/>
              <a:cxnLst/>
              <a:rect l="l" t="t" r="r" b="b"/>
              <a:pathLst>
                <a:path w="6813" h="7391" extrusionOk="0">
                  <a:moveTo>
                    <a:pt x="6774" y="0"/>
                  </a:moveTo>
                  <a:lnTo>
                    <a:pt x="6428" y="308"/>
                  </a:lnTo>
                  <a:lnTo>
                    <a:pt x="6120" y="655"/>
                  </a:lnTo>
                  <a:lnTo>
                    <a:pt x="5427" y="1348"/>
                  </a:lnTo>
                  <a:lnTo>
                    <a:pt x="4080" y="2772"/>
                  </a:lnTo>
                  <a:lnTo>
                    <a:pt x="2733" y="4234"/>
                  </a:lnTo>
                  <a:lnTo>
                    <a:pt x="1424" y="5697"/>
                  </a:lnTo>
                  <a:lnTo>
                    <a:pt x="693" y="6505"/>
                  </a:lnTo>
                  <a:lnTo>
                    <a:pt x="0" y="7390"/>
                  </a:lnTo>
                  <a:lnTo>
                    <a:pt x="39" y="7390"/>
                  </a:lnTo>
                  <a:lnTo>
                    <a:pt x="1309" y="5966"/>
                  </a:lnTo>
                  <a:lnTo>
                    <a:pt x="2617" y="4504"/>
                  </a:lnTo>
                  <a:lnTo>
                    <a:pt x="3926" y="3080"/>
                  </a:lnTo>
                  <a:lnTo>
                    <a:pt x="5273" y="1655"/>
                  </a:lnTo>
                  <a:lnTo>
                    <a:pt x="6043" y="886"/>
                  </a:lnTo>
                  <a:lnTo>
                    <a:pt x="6466" y="501"/>
                  </a:lnTo>
                  <a:lnTo>
                    <a:pt x="6659" y="270"/>
                  </a:lnTo>
                  <a:lnTo>
                    <a:pt x="6813" y="77"/>
                  </a:lnTo>
                  <a:lnTo>
                    <a:pt x="6813" y="39"/>
                  </a:lnTo>
                  <a:lnTo>
                    <a:pt x="677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4"/>
            <p:cNvSpPr/>
            <p:nvPr/>
          </p:nvSpPr>
          <p:spPr>
            <a:xfrm>
              <a:off x="4627900" y="1187975"/>
              <a:ext cx="162650" cy="219425"/>
            </a:xfrm>
            <a:custGeom>
              <a:avLst/>
              <a:gdLst/>
              <a:ahLst/>
              <a:cxnLst/>
              <a:rect l="l" t="t" r="r" b="b"/>
              <a:pathLst>
                <a:path w="6506" h="8777" extrusionOk="0">
                  <a:moveTo>
                    <a:pt x="6428" y="1"/>
                  </a:moveTo>
                  <a:lnTo>
                    <a:pt x="6274" y="193"/>
                  </a:lnTo>
                  <a:lnTo>
                    <a:pt x="6082" y="386"/>
                  </a:lnTo>
                  <a:lnTo>
                    <a:pt x="5774" y="771"/>
                  </a:lnTo>
                  <a:lnTo>
                    <a:pt x="5081" y="1618"/>
                  </a:lnTo>
                  <a:lnTo>
                    <a:pt x="3773" y="3273"/>
                  </a:lnTo>
                  <a:lnTo>
                    <a:pt x="2502" y="4966"/>
                  </a:lnTo>
                  <a:lnTo>
                    <a:pt x="1271" y="6737"/>
                  </a:lnTo>
                  <a:lnTo>
                    <a:pt x="616" y="7699"/>
                  </a:lnTo>
                  <a:lnTo>
                    <a:pt x="1" y="8738"/>
                  </a:lnTo>
                  <a:lnTo>
                    <a:pt x="39" y="8777"/>
                  </a:lnTo>
                  <a:lnTo>
                    <a:pt x="39" y="8738"/>
                  </a:lnTo>
                  <a:lnTo>
                    <a:pt x="1232" y="7006"/>
                  </a:lnTo>
                  <a:lnTo>
                    <a:pt x="2425" y="5274"/>
                  </a:lnTo>
                  <a:lnTo>
                    <a:pt x="3696" y="3580"/>
                  </a:lnTo>
                  <a:lnTo>
                    <a:pt x="4966" y="1925"/>
                  </a:lnTo>
                  <a:lnTo>
                    <a:pt x="5736" y="1002"/>
                  </a:lnTo>
                  <a:lnTo>
                    <a:pt x="6120" y="578"/>
                  </a:lnTo>
                  <a:lnTo>
                    <a:pt x="6351" y="309"/>
                  </a:lnTo>
                  <a:lnTo>
                    <a:pt x="6505" y="78"/>
                  </a:lnTo>
                  <a:lnTo>
                    <a:pt x="6505" y="39"/>
                  </a:lnTo>
                  <a:lnTo>
                    <a:pt x="64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4"/>
            <p:cNvSpPr/>
            <p:nvPr/>
          </p:nvSpPr>
          <p:spPr>
            <a:xfrm>
              <a:off x="4691400" y="1235125"/>
              <a:ext cx="174200" cy="243475"/>
            </a:xfrm>
            <a:custGeom>
              <a:avLst/>
              <a:gdLst/>
              <a:ahLst/>
              <a:cxnLst/>
              <a:rect l="l" t="t" r="r" b="b"/>
              <a:pathLst>
                <a:path w="6968" h="9739" extrusionOk="0">
                  <a:moveTo>
                    <a:pt x="6891" y="1"/>
                  </a:moveTo>
                  <a:lnTo>
                    <a:pt x="6852" y="39"/>
                  </a:lnTo>
                  <a:lnTo>
                    <a:pt x="5466" y="1887"/>
                  </a:lnTo>
                  <a:lnTo>
                    <a:pt x="4081" y="3734"/>
                  </a:lnTo>
                  <a:lnTo>
                    <a:pt x="2772" y="5620"/>
                  </a:lnTo>
                  <a:lnTo>
                    <a:pt x="1425" y="7545"/>
                  </a:lnTo>
                  <a:lnTo>
                    <a:pt x="1" y="9700"/>
                  </a:lnTo>
                  <a:lnTo>
                    <a:pt x="1" y="9739"/>
                  </a:lnTo>
                  <a:lnTo>
                    <a:pt x="39" y="9739"/>
                  </a:lnTo>
                  <a:lnTo>
                    <a:pt x="2695" y="5928"/>
                  </a:lnTo>
                  <a:lnTo>
                    <a:pt x="4004" y="4081"/>
                  </a:lnTo>
                  <a:lnTo>
                    <a:pt x="5389" y="2195"/>
                  </a:lnTo>
                  <a:lnTo>
                    <a:pt x="6968" y="116"/>
                  </a:lnTo>
                  <a:lnTo>
                    <a:pt x="6968" y="78"/>
                  </a:lnTo>
                  <a:lnTo>
                    <a:pt x="6968" y="39"/>
                  </a:lnTo>
                  <a:lnTo>
                    <a:pt x="689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4"/>
            <p:cNvSpPr/>
            <p:nvPr/>
          </p:nvSpPr>
          <p:spPr>
            <a:xfrm>
              <a:off x="4778000" y="1257275"/>
              <a:ext cx="179025" cy="276175"/>
            </a:xfrm>
            <a:custGeom>
              <a:avLst/>
              <a:gdLst/>
              <a:ahLst/>
              <a:cxnLst/>
              <a:rect l="l" t="t" r="r" b="b"/>
              <a:pathLst>
                <a:path w="7161" h="11047" extrusionOk="0">
                  <a:moveTo>
                    <a:pt x="7083" y="0"/>
                  </a:moveTo>
                  <a:lnTo>
                    <a:pt x="7045" y="39"/>
                  </a:lnTo>
                  <a:lnTo>
                    <a:pt x="6313" y="1078"/>
                  </a:lnTo>
                  <a:lnTo>
                    <a:pt x="5582" y="2117"/>
                  </a:lnTo>
                  <a:lnTo>
                    <a:pt x="4196" y="4273"/>
                  </a:lnTo>
                  <a:lnTo>
                    <a:pt x="2811" y="6390"/>
                  </a:lnTo>
                  <a:lnTo>
                    <a:pt x="1464" y="8506"/>
                  </a:lnTo>
                  <a:lnTo>
                    <a:pt x="732" y="9738"/>
                  </a:lnTo>
                  <a:lnTo>
                    <a:pt x="347" y="10354"/>
                  </a:lnTo>
                  <a:lnTo>
                    <a:pt x="1" y="11008"/>
                  </a:lnTo>
                  <a:lnTo>
                    <a:pt x="39" y="11008"/>
                  </a:lnTo>
                  <a:lnTo>
                    <a:pt x="39" y="11047"/>
                  </a:lnTo>
                  <a:lnTo>
                    <a:pt x="78" y="11008"/>
                  </a:lnTo>
                  <a:lnTo>
                    <a:pt x="732" y="9969"/>
                  </a:lnTo>
                  <a:lnTo>
                    <a:pt x="1348" y="8891"/>
                  </a:lnTo>
                  <a:lnTo>
                    <a:pt x="2734" y="6697"/>
                  </a:lnTo>
                  <a:lnTo>
                    <a:pt x="4119" y="4581"/>
                  </a:lnTo>
                  <a:lnTo>
                    <a:pt x="5505" y="2502"/>
                  </a:lnTo>
                  <a:lnTo>
                    <a:pt x="6352" y="1309"/>
                  </a:lnTo>
                  <a:lnTo>
                    <a:pt x="7160" y="116"/>
                  </a:lnTo>
                  <a:lnTo>
                    <a:pt x="7160" y="77"/>
                  </a:lnTo>
                  <a:lnTo>
                    <a:pt x="7160" y="39"/>
                  </a:lnTo>
                  <a:lnTo>
                    <a:pt x="70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4"/>
            <p:cNvSpPr/>
            <p:nvPr/>
          </p:nvSpPr>
          <p:spPr>
            <a:xfrm>
              <a:off x="4851150" y="1319825"/>
              <a:ext cx="181875" cy="265600"/>
            </a:xfrm>
            <a:custGeom>
              <a:avLst/>
              <a:gdLst/>
              <a:ahLst/>
              <a:cxnLst/>
              <a:rect l="l" t="t" r="r" b="b"/>
              <a:pathLst>
                <a:path w="7275" h="10624" extrusionOk="0">
                  <a:moveTo>
                    <a:pt x="7236" y="0"/>
                  </a:moveTo>
                  <a:lnTo>
                    <a:pt x="7198" y="39"/>
                  </a:lnTo>
                  <a:lnTo>
                    <a:pt x="6467" y="1039"/>
                  </a:lnTo>
                  <a:lnTo>
                    <a:pt x="5735" y="2079"/>
                  </a:lnTo>
                  <a:lnTo>
                    <a:pt x="4350" y="4118"/>
                  </a:lnTo>
                  <a:lnTo>
                    <a:pt x="1540" y="8237"/>
                  </a:lnTo>
                  <a:lnTo>
                    <a:pt x="770" y="9392"/>
                  </a:lnTo>
                  <a:lnTo>
                    <a:pt x="0" y="10585"/>
                  </a:lnTo>
                  <a:lnTo>
                    <a:pt x="0" y="10623"/>
                  </a:lnTo>
                  <a:lnTo>
                    <a:pt x="39" y="10585"/>
                  </a:lnTo>
                  <a:lnTo>
                    <a:pt x="1463" y="8545"/>
                  </a:lnTo>
                  <a:lnTo>
                    <a:pt x="2848" y="6505"/>
                  </a:lnTo>
                  <a:lnTo>
                    <a:pt x="5697" y="2425"/>
                  </a:lnTo>
                  <a:lnTo>
                    <a:pt x="6505" y="1270"/>
                  </a:lnTo>
                  <a:lnTo>
                    <a:pt x="7275" y="116"/>
                  </a:lnTo>
                  <a:lnTo>
                    <a:pt x="7275" y="39"/>
                  </a:lnTo>
                  <a:lnTo>
                    <a:pt x="723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24"/>
          <p:cNvSpPr/>
          <p:nvPr/>
        </p:nvSpPr>
        <p:spPr>
          <a:xfrm rot="1988696">
            <a:off x="8605379" y="2904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929"/>
        <p:cNvGrpSpPr/>
        <p:nvPr/>
      </p:nvGrpSpPr>
      <p:grpSpPr>
        <a:xfrm>
          <a:off x="0" y="0"/>
          <a:ext cx="0" cy="0"/>
          <a:chOff x="0" y="0"/>
          <a:chExt cx="0" cy="0"/>
        </a:xfrm>
      </p:grpSpPr>
      <p:sp>
        <p:nvSpPr>
          <p:cNvPr id="930" name="Google Shape;930;p25"/>
          <p:cNvSpPr/>
          <p:nvPr/>
        </p:nvSpPr>
        <p:spPr>
          <a:xfrm rot="1880347">
            <a:off x="7829023" y="214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5"/>
          <p:cNvSpPr/>
          <p:nvPr/>
        </p:nvSpPr>
        <p:spPr>
          <a:xfrm rot="1988696">
            <a:off x="8763067" y="8502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5"/>
          <p:cNvSpPr/>
          <p:nvPr/>
        </p:nvSpPr>
        <p:spPr>
          <a:xfrm rot="7271628">
            <a:off x="7408246" y="2725722"/>
            <a:ext cx="3916676" cy="3581277"/>
          </a:xfrm>
          <a:custGeom>
            <a:avLst/>
            <a:gdLst/>
            <a:ahLst/>
            <a:cxnLst/>
            <a:rect l="l" t="t" r="r" b="b"/>
            <a:pathLst>
              <a:path w="26520" h="24249" extrusionOk="0">
                <a:moveTo>
                  <a:pt x="10431" y="0"/>
                </a:moveTo>
                <a:lnTo>
                  <a:pt x="10046" y="39"/>
                </a:lnTo>
                <a:lnTo>
                  <a:pt x="9623" y="116"/>
                </a:lnTo>
                <a:lnTo>
                  <a:pt x="9238" y="193"/>
                </a:lnTo>
                <a:lnTo>
                  <a:pt x="8853" y="346"/>
                </a:lnTo>
                <a:lnTo>
                  <a:pt x="8506" y="500"/>
                </a:lnTo>
                <a:lnTo>
                  <a:pt x="8160" y="654"/>
                </a:lnTo>
                <a:lnTo>
                  <a:pt x="7814" y="885"/>
                </a:lnTo>
                <a:lnTo>
                  <a:pt x="7467" y="1193"/>
                </a:lnTo>
                <a:lnTo>
                  <a:pt x="7159" y="1501"/>
                </a:lnTo>
                <a:lnTo>
                  <a:pt x="6890" y="1848"/>
                </a:lnTo>
                <a:lnTo>
                  <a:pt x="6620" y="2194"/>
                </a:lnTo>
                <a:lnTo>
                  <a:pt x="6428" y="2540"/>
                </a:lnTo>
                <a:lnTo>
                  <a:pt x="6274" y="2964"/>
                </a:lnTo>
                <a:lnTo>
                  <a:pt x="6120" y="3349"/>
                </a:lnTo>
                <a:lnTo>
                  <a:pt x="6043" y="3772"/>
                </a:lnTo>
                <a:lnTo>
                  <a:pt x="5966" y="4195"/>
                </a:lnTo>
                <a:lnTo>
                  <a:pt x="5889" y="4657"/>
                </a:lnTo>
                <a:lnTo>
                  <a:pt x="5812" y="5581"/>
                </a:lnTo>
                <a:lnTo>
                  <a:pt x="5812" y="6505"/>
                </a:lnTo>
                <a:lnTo>
                  <a:pt x="5889" y="7506"/>
                </a:lnTo>
                <a:lnTo>
                  <a:pt x="6005" y="9469"/>
                </a:lnTo>
                <a:lnTo>
                  <a:pt x="6005" y="10431"/>
                </a:lnTo>
                <a:lnTo>
                  <a:pt x="6005" y="11393"/>
                </a:lnTo>
                <a:lnTo>
                  <a:pt x="5928" y="12317"/>
                </a:lnTo>
                <a:lnTo>
                  <a:pt x="5851" y="12779"/>
                </a:lnTo>
                <a:lnTo>
                  <a:pt x="5774" y="13241"/>
                </a:lnTo>
                <a:lnTo>
                  <a:pt x="5658" y="13664"/>
                </a:lnTo>
                <a:lnTo>
                  <a:pt x="5504" y="14087"/>
                </a:lnTo>
                <a:lnTo>
                  <a:pt x="5312" y="14472"/>
                </a:lnTo>
                <a:lnTo>
                  <a:pt x="5119" y="14857"/>
                </a:lnTo>
                <a:lnTo>
                  <a:pt x="4811" y="15319"/>
                </a:lnTo>
                <a:lnTo>
                  <a:pt x="4465" y="15781"/>
                </a:lnTo>
                <a:lnTo>
                  <a:pt x="4080" y="16204"/>
                </a:lnTo>
                <a:lnTo>
                  <a:pt x="3695" y="16628"/>
                </a:lnTo>
                <a:lnTo>
                  <a:pt x="2040" y="18206"/>
                </a:lnTo>
                <a:lnTo>
                  <a:pt x="1655" y="18629"/>
                </a:lnTo>
                <a:lnTo>
                  <a:pt x="1270" y="19014"/>
                </a:lnTo>
                <a:lnTo>
                  <a:pt x="924" y="19476"/>
                </a:lnTo>
                <a:lnTo>
                  <a:pt x="654" y="19899"/>
                </a:lnTo>
                <a:lnTo>
                  <a:pt x="385" y="20361"/>
                </a:lnTo>
                <a:lnTo>
                  <a:pt x="193" y="20823"/>
                </a:lnTo>
                <a:lnTo>
                  <a:pt x="77" y="21362"/>
                </a:lnTo>
                <a:lnTo>
                  <a:pt x="0" y="21901"/>
                </a:lnTo>
                <a:lnTo>
                  <a:pt x="0" y="22401"/>
                </a:lnTo>
                <a:lnTo>
                  <a:pt x="77" y="22671"/>
                </a:lnTo>
                <a:lnTo>
                  <a:pt x="116" y="22902"/>
                </a:lnTo>
                <a:lnTo>
                  <a:pt x="231" y="23133"/>
                </a:lnTo>
                <a:lnTo>
                  <a:pt x="347" y="23363"/>
                </a:lnTo>
                <a:lnTo>
                  <a:pt x="501" y="23594"/>
                </a:lnTo>
                <a:lnTo>
                  <a:pt x="654" y="23748"/>
                </a:lnTo>
                <a:lnTo>
                  <a:pt x="847" y="23902"/>
                </a:lnTo>
                <a:lnTo>
                  <a:pt x="1001" y="24018"/>
                </a:lnTo>
                <a:lnTo>
                  <a:pt x="1193" y="24095"/>
                </a:lnTo>
                <a:lnTo>
                  <a:pt x="1386" y="24172"/>
                </a:lnTo>
                <a:lnTo>
                  <a:pt x="1809" y="24249"/>
                </a:lnTo>
                <a:lnTo>
                  <a:pt x="2233" y="24249"/>
                </a:lnTo>
                <a:lnTo>
                  <a:pt x="2694" y="24172"/>
                </a:lnTo>
                <a:lnTo>
                  <a:pt x="3118" y="24056"/>
                </a:lnTo>
                <a:lnTo>
                  <a:pt x="3541" y="23902"/>
                </a:lnTo>
                <a:lnTo>
                  <a:pt x="3965" y="23710"/>
                </a:lnTo>
                <a:lnTo>
                  <a:pt x="4388" y="23440"/>
                </a:lnTo>
                <a:lnTo>
                  <a:pt x="4773" y="23210"/>
                </a:lnTo>
                <a:lnTo>
                  <a:pt x="5581" y="22632"/>
                </a:lnTo>
                <a:lnTo>
                  <a:pt x="6313" y="21978"/>
                </a:lnTo>
                <a:lnTo>
                  <a:pt x="7082" y="21362"/>
                </a:lnTo>
                <a:lnTo>
                  <a:pt x="7814" y="20708"/>
                </a:lnTo>
                <a:lnTo>
                  <a:pt x="8583" y="20130"/>
                </a:lnTo>
                <a:lnTo>
                  <a:pt x="9392" y="19591"/>
                </a:lnTo>
                <a:lnTo>
                  <a:pt x="9815" y="19322"/>
                </a:lnTo>
                <a:lnTo>
                  <a:pt x="10239" y="19130"/>
                </a:lnTo>
                <a:lnTo>
                  <a:pt x="10623" y="18937"/>
                </a:lnTo>
                <a:lnTo>
                  <a:pt x="11047" y="18783"/>
                </a:lnTo>
                <a:lnTo>
                  <a:pt x="11894" y="18552"/>
                </a:lnTo>
                <a:lnTo>
                  <a:pt x="12740" y="18398"/>
                </a:lnTo>
                <a:lnTo>
                  <a:pt x="13587" y="18283"/>
                </a:lnTo>
                <a:lnTo>
                  <a:pt x="14472" y="18244"/>
                </a:lnTo>
                <a:lnTo>
                  <a:pt x="15358" y="18206"/>
                </a:lnTo>
                <a:lnTo>
                  <a:pt x="17128" y="18206"/>
                </a:lnTo>
                <a:lnTo>
                  <a:pt x="18014" y="18244"/>
                </a:lnTo>
                <a:lnTo>
                  <a:pt x="18899" y="18206"/>
                </a:lnTo>
                <a:lnTo>
                  <a:pt x="19784" y="18167"/>
                </a:lnTo>
                <a:lnTo>
                  <a:pt x="20669" y="18052"/>
                </a:lnTo>
                <a:lnTo>
                  <a:pt x="21516" y="17898"/>
                </a:lnTo>
                <a:lnTo>
                  <a:pt x="22363" y="17667"/>
                </a:lnTo>
                <a:lnTo>
                  <a:pt x="22786" y="17551"/>
                </a:lnTo>
                <a:lnTo>
                  <a:pt x="23171" y="17359"/>
                </a:lnTo>
                <a:lnTo>
                  <a:pt x="23556" y="17205"/>
                </a:lnTo>
                <a:lnTo>
                  <a:pt x="23941" y="16974"/>
                </a:lnTo>
                <a:lnTo>
                  <a:pt x="24326" y="16743"/>
                </a:lnTo>
                <a:lnTo>
                  <a:pt x="24672" y="16474"/>
                </a:lnTo>
                <a:lnTo>
                  <a:pt x="24980" y="16166"/>
                </a:lnTo>
                <a:lnTo>
                  <a:pt x="25288" y="15819"/>
                </a:lnTo>
                <a:lnTo>
                  <a:pt x="25558" y="15473"/>
                </a:lnTo>
                <a:lnTo>
                  <a:pt x="25827" y="15088"/>
                </a:lnTo>
                <a:lnTo>
                  <a:pt x="26019" y="14703"/>
                </a:lnTo>
                <a:lnTo>
                  <a:pt x="26212" y="14318"/>
                </a:lnTo>
                <a:lnTo>
                  <a:pt x="26366" y="13895"/>
                </a:lnTo>
                <a:lnTo>
                  <a:pt x="26443" y="13472"/>
                </a:lnTo>
                <a:lnTo>
                  <a:pt x="26520" y="13048"/>
                </a:lnTo>
                <a:lnTo>
                  <a:pt x="26520" y="12625"/>
                </a:lnTo>
                <a:lnTo>
                  <a:pt x="26481" y="12201"/>
                </a:lnTo>
                <a:lnTo>
                  <a:pt x="26404" y="11816"/>
                </a:lnTo>
                <a:lnTo>
                  <a:pt x="26289" y="11393"/>
                </a:lnTo>
                <a:lnTo>
                  <a:pt x="26096" y="11008"/>
                </a:lnTo>
                <a:lnTo>
                  <a:pt x="25827" y="10623"/>
                </a:lnTo>
                <a:lnTo>
                  <a:pt x="25519" y="10238"/>
                </a:lnTo>
                <a:lnTo>
                  <a:pt x="25173" y="9930"/>
                </a:lnTo>
                <a:lnTo>
                  <a:pt x="24788" y="9661"/>
                </a:lnTo>
                <a:lnTo>
                  <a:pt x="24364" y="9392"/>
                </a:lnTo>
                <a:lnTo>
                  <a:pt x="23941" y="9161"/>
                </a:lnTo>
                <a:lnTo>
                  <a:pt x="23056" y="8737"/>
                </a:lnTo>
                <a:lnTo>
                  <a:pt x="22093" y="8352"/>
                </a:lnTo>
                <a:lnTo>
                  <a:pt x="21170" y="7929"/>
                </a:lnTo>
                <a:lnTo>
                  <a:pt x="20746" y="7698"/>
                </a:lnTo>
                <a:lnTo>
                  <a:pt x="20284" y="7467"/>
                </a:lnTo>
                <a:lnTo>
                  <a:pt x="19900" y="7159"/>
                </a:lnTo>
                <a:lnTo>
                  <a:pt x="19515" y="6851"/>
                </a:lnTo>
                <a:lnTo>
                  <a:pt x="19130" y="6466"/>
                </a:lnTo>
                <a:lnTo>
                  <a:pt x="18745" y="6081"/>
                </a:lnTo>
                <a:lnTo>
                  <a:pt x="18437" y="5658"/>
                </a:lnTo>
                <a:lnTo>
                  <a:pt x="18129" y="5235"/>
                </a:lnTo>
                <a:lnTo>
                  <a:pt x="17590" y="4349"/>
                </a:lnTo>
                <a:lnTo>
                  <a:pt x="17051" y="3464"/>
                </a:lnTo>
                <a:lnTo>
                  <a:pt x="16474" y="2617"/>
                </a:lnTo>
                <a:lnTo>
                  <a:pt x="16166" y="2194"/>
                </a:lnTo>
                <a:lnTo>
                  <a:pt x="15820" y="1848"/>
                </a:lnTo>
                <a:lnTo>
                  <a:pt x="15435" y="1463"/>
                </a:lnTo>
                <a:lnTo>
                  <a:pt x="15011" y="1155"/>
                </a:lnTo>
                <a:lnTo>
                  <a:pt x="14549" y="847"/>
                </a:lnTo>
                <a:lnTo>
                  <a:pt x="14011" y="616"/>
                </a:lnTo>
                <a:lnTo>
                  <a:pt x="13279" y="346"/>
                </a:lnTo>
                <a:lnTo>
                  <a:pt x="12509" y="154"/>
                </a:lnTo>
                <a:lnTo>
                  <a:pt x="11701" y="39"/>
                </a:lnTo>
                <a:lnTo>
                  <a:pt x="10854" y="0"/>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5"/>
          <p:cNvSpPr/>
          <p:nvPr/>
        </p:nvSpPr>
        <p:spPr>
          <a:xfrm rot="-2460460">
            <a:off x="-1485645" y="-1256157"/>
            <a:ext cx="3580354" cy="2365194"/>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5"/>
          <p:cNvSpPr/>
          <p:nvPr/>
        </p:nvSpPr>
        <p:spPr>
          <a:xfrm rot="1988696">
            <a:off x="8464742" y="2141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5"/>
          <p:cNvSpPr/>
          <p:nvPr/>
        </p:nvSpPr>
        <p:spPr>
          <a:xfrm rot="1880347">
            <a:off x="8464723" y="14814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5"/>
          <p:cNvSpPr/>
          <p:nvPr/>
        </p:nvSpPr>
        <p:spPr>
          <a:xfrm rot="-8919653">
            <a:off x="1412540" y="484703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5"/>
          <p:cNvSpPr/>
          <p:nvPr/>
        </p:nvSpPr>
        <p:spPr>
          <a:xfrm rot="-8811304">
            <a:off x="255519" y="40568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5"/>
          <p:cNvSpPr/>
          <p:nvPr/>
        </p:nvSpPr>
        <p:spPr>
          <a:xfrm rot="-8811304">
            <a:off x="196269" y="47913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5"/>
          <p:cNvSpPr/>
          <p:nvPr/>
        </p:nvSpPr>
        <p:spPr>
          <a:xfrm rot="-8919653">
            <a:off x="691740" y="4645143"/>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 name="Google Shape;940;p25"/>
          <p:cNvGrpSpPr/>
          <p:nvPr/>
        </p:nvGrpSpPr>
        <p:grpSpPr>
          <a:xfrm rot="4503539">
            <a:off x="8122445" y="4439901"/>
            <a:ext cx="377762" cy="753120"/>
            <a:chOff x="6315235" y="4617591"/>
            <a:chExt cx="377798" cy="753191"/>
          </a:xfrm>
        </p:grpSpPr>
        <p:sp>
          <p:nvSpPr>
            <p:cNvPr id="941" name="Google Shape;941;p25"/>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2" name="Google Shape;942;p25"/>
            <p:cNvGrpSpPr/>
            <p:nvPr/>
          </p:nvGrpSpPr>
          <p:grpSpPr>
            <a:xfrm rot="448428">
              <a:off x="6360882" y="4633902"/>
              <a:ext cx="286503" cy="720582"/>
              <a:chOff x="1964400" y="3727350"/>
              <a:chExt cx="160700" cy="404175"/>
            </a:xfrm>
          </p:grpSpPr>
          <p:sp>
            <p:nvSpPr>
              <p:cNvPr id="943" name="Google Shape;943;p25"/>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5"/>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5"/>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5"/>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5"/>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5"/>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5"/>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5"/>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5"/>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5"/>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5"/>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5"/>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5"/>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5"/>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5"/>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8" name="Google Shape;958;p25"/>
          <p:cNvGrpSpPr/>
          <p:nvPr/>
        </p:nvGrpSpPr>
        <p:grpSpPr>
          <a:xfrm rot="-3399097">
            <a:off x="8789088" y="3273204"/>
            <a:ext cx="377778" cy="753152"/>
            <a:chOff x="6315235" y="4617591"/>
            <a:chExt cx="377798" cy="753191"/>
          </a:xfrm>
        </p:grpSpPr>
        <p:sp>
          <p:nvSpPr>
            <p:cNvPr id="959" name="Google Shape;959;p25"/>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0" name="Google Shape;960;p25"/>
            <p:cNvGrpSpPr/>
            <p:nvPr/>
          </p:nvGrpSpPr>
          <p:grpSpPr>
            <a:xfrm rot="448428">
              <a:off x="6360882" y="4633902"/>
              <a:ext cx="286503" cy="720582"/>
              <a:chOff x="1964400" y="3727350"/>
              <a:chExt cx="160700" cy="404175"/>
            </a:xfrm>
          </p:grpSpPr>
          <p:sp>
            <p:nvSpPr>
              <p:cNvPr id="961" name="Google Shape;961;p25"/>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5"/>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5"/>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5"/>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5"/>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5"/>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5"/>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5"/>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5"/>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5"/>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5"/>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5"/>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5"/>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5"/>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5"/>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6" name="Google Shape;976;p25"/>
          <p:cNvGrpSpPr/>
          <p:nvPr/>
        </p:nvGrpSpPr>
        <p:grpSpPr>
          <a:xfrm rot="-2107041">
            <a:off x="8682438" y="3893734"/>
            <a:ext cx="377763" cy="753122"/>
            <a:chOff x="6315235" y="4617591"/>
            <a:chExt cx="377798" cy="753191"/>
          </a:xfrm>
        </p:grpSpPr>
        <p:sp>
          <p:nvSpPr>
            <p:cNvPr id="977" name="Google Shape;977;p25"/>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 name="Google Shape;978;p25"/>
            <p:cNvGrpSpPr/>
            <p:nvPr/>
          </p:nvGrpSpPr>
          <p:grpSpPr>
            <a:xfrm rot="448428">
              <a:off x="6360882" y="4633902"/>
              <a:ext cx="286503" cy="720582"/>
              <a:chOff x="1964400" y="3727350"/>
              <a:chExt cx="160700" cy="404175"/>
            </a:xfrm>
          </p:grpSpPr>
          <p:sp>
            <p:nvSpPr>
              <p:cNvPr id="979" name="Google Shape;979;p25"/>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5"/>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5"/>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5"/>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5"/>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5"/>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5"/>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5"/>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5"/>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5"/>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5"/>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5"/>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5"/>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5"/>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5"/>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4" name="Google Shape;994;p25"/>
          <p:cNvGrpSpPr/>
          <p:nvPr/>
        </p:nvGrpSpPr>
        <p:grpSpPr>
          <a:xfrm rot="-6679356">
            <a:off x="-29458" y="219414"/>
            <a:ext cx="1363928" cy="1306963"/>
            <a:chOff x="7790686" y="2857512"/>
            <a:chExt cx="1363998" cy="1307030"/>
          </a:xfrm>
        </p:grpSpPr>
        <p:sp>
          <p:nvSpPr>
            <p:cNvPr id="995" name="Google Shape;995;p25"/>
            <p:cNvSpPr/>
            <p:nvPr/>
          </p:nvSpPr>
          <p:spPr>
            <a:xfrm rot="-9390104">
              <a:off x="7937757" y="3030978"/>
              <a:ext cx="1069856" cy="960097"/>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25"/>
            <p:cNvGrpSpPr/>
            <p:nvPr/>
          </p:nvGrpSpPr>
          <p:grpSpPr>
            <a:xfrm rot="-9391090">
              <a:off x="7939472" y="3030986"/>
              <a:ext cx="1066435" cy="960088"/>
              <a:chOff x="436325" y="4204625"/>
              <a:chExt cx="685150" cy="616825"/>
            </a:xfrm>
          </p:grpSpPr>
          <p:sp>
            <p:nvSpPr>
              <p:cNvPr id="997" name="Google Shape;997;p25"/>
              <p:cNvSpPr/>
              <p:nvPr/>
            </p:nvSpPr>
            <p:spPr>
              <a:xfrm>
                <a:off x="436325" y="4204625"/>
                <a:ext cx="685150" cy="616825"/>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5"/>
              <p:cNvSpPr/>
              <p:nvPr/>
            </p:nvSpPr>
            <p:spPr>
              <a:xfrm>
                <a:off x="436325" y="4204625"/>
                <a:ext cx="685150" cy="616825"/>
              </a:xfrm>
              <a:custGeom>
                <a:avLst/>
                <a:gdLst/>
                <a:ahLst/>
                <a:cxnLst/>
                <a:rect l="l" t="t" r="r" b="b"/>
                <a:pathLst>
                  <a:path w="27406" h="24673" fill="none" extrusionOk="0">
                    <a:moveTo>
                      <a:pt x="21017" y="5005"/>
                    </a:moveTo>
                    <a:lnTo>
                      <a:pt x="21017" y="5005"/>
                    </a:lnTo>
                    <a:lnTo>
                      <a:pt x="18322" y="4928"/>
                    </a:lnTo>
                    <a:lnTo>
                      <a:pt x="16475" y="4928"/>
                    </a:lnTo>
                    <a:lnTo>
                      <a:pt x="16475" y="4928"/>
                    </a:lnTo>
                    <a:lnTo>
                      <a:pt x="15358" y="4928"/>
                    </a:lnTo>
                    <a:lnTo>
                      <a:pt x="14550" y="4889"/>
                    </a:lnTo>
                    <a:lnTo>
                      <a:pt x="14204" y="4851"/>
                    </a:lnTo>
                    <a:lnTo>
                      <a:pt x="13896" y="4774"/>
                    </a:lnTo>
                    <a:lnTo>
                      <a:pt x="13549" y="4697"/>
                    </a:lnTo>
                    <a:lnTo>
                      <a:pt x="13242" y="4581"/>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lnTo>
                      <a:pt x="6044" y="39"/>
                    </a:lnTo>
                    <a:lnTo>
                      <a:pt x="5697" y="78"/>
                    </a:lnTo>
                    <a:lnTo>
                      <a:pt x="5351" y="155"/>
                    </a:lnTo>
                    <a:lnTo>
                      <a:pt x="5005" y="309"/>
                    </a:lnTo>
                    <a:lnTo>
                      <a:pt x="4658" y="463"/>
                    </a:lnTo>
                    <a:lnTo>
                      <a:pt x="4273" y="655"/>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5"/>
              <p:cNvSpPr/>
              <p:nvPr/>
            </p:nvSpPr>
            <p:spPr>
              <a:xfrm>
                <a:off x="841450" y="4410550"/>
                <a:ext cx="147250" cy="147250"/>
              </a:xfrm>
              <a:custGeom>
                <a:avLst/>
                <a:gdLst/>
                <a:ahLst/>
                <a:cxnLst/>
                <a:rect l="l" t="t" r="r" b="b"/>
                <a:pathLst>
                  <a:path w="5890" h="5890" fill="none" extrusionOk="0">
                    <a:moveTo>
                      <a:pt x="2964" y="5890"/>
                    </a:moveTo>
                    <a:lnTo>
                      <a:pt x="2964" y="5890"/>
                    </a:lnTo>
                    <a:lnTo>
                      <a:pt x="2656" y="5890"/>
                    </a:lnTo>
                    <a:lnTo>
                      <a:pt x="2348" y="5813"/>
                    </a:lnTo>
                    <a:lnTo>
                      <a:pt x="2079" y="5774"/>
                    </a:lnTo>
                    <a:lnTo>
                      <a:pt x="1809" y="5659"/>
                    </a:lnTo>
                    <a:lnTo>
                      <a:pt x="1540" y="5543"/>
                    </a:lnTo>
                    <a:lnTo>
                      <a:pt x="1309" y="5389"/>
                    </a:lnTo>
                    <a:lnTo>
                      <a:pt x="1078" y="5197"/>
                    </a:lnTo>
                    <a:lnTo>
                      <a:pt x="886" y="5043"/>
                    </a:lnTo>
                    <a:lnTo>
                      <a:pt x="693" y="4812"/>
                    </a:lnTo>
                    <a:lnTo>
                      <a:pt x="501" y="4581"/>
                    </a:lnTo>
                    <a:lnTo>
                      <a:pt x="347" y="4350"/>
                    </a:lnTo>
                    <a:lnTo>
                      <a:pt x="231" y="4081"/>
                    </a:lnTo>
                    <a:lnTo>
                      <a:pt x="154" y="3811"/>
                    </a:lnTo>
                    <a:lnTo>
                      <a:pt x="77" y="3542"/>
                    </a:lnTo>
                    <a:lnTo>
                      <a:pt x="0" y="3234"/>
                    </a:lnTo>
                    <a:lnTo>
                      <a:pt x="0" y="2926"/>
                    </a:lnTo>
                    <a:lnTo>
                      <a:pt x="0" y="2926"/>
                    </a:lnTo>
                    <a:lnTo>
                      <a:pt x="0" y="2618"/>
                    </a:lnTo>
                    <a:lnTo>
                      <a:pt x="77" y="2349"/>
                    </a:lnTo>
                    <a:lnTo>
                      <a:pt x="154" y="2041"/>
                    </a:lnTo>
                    <a:lnTo>
                      <a:pt x="231" y="1771"/>
                    </a:lnTo>
                    <a:lnTo>
                      <a:pt x="347" y="1540"/>
                    </a:lnTo>
                    <a:lnTo>
                      <a:pt x="501" y="1271"/>
                    </a:lnTo>
                    <a:lnTo>
                      <a:pt x="693" y="1040"/>
                    </a:lnTo>
                    <a:lnTo>
                      <a:pt x="886" y="848"/>
                    </a:lnTo>
                    <a:lnTo>
                      <a:pt x="1078" y="655"/>
                    </a:lnTo>
                    <a:lnTo>
                      <a:pt x="1309" y="501"/>
                    </a:lnTo>
                    <a:lnTo>
                      <a:pt x="1540" y="347"/>
                    </a:lnTo>
                    <a:lnTo>
                      <a:pt x="1809" y="232"/>
                    </a:lnTo>
                    <a:lnTo>
                      <a:pt x="2079" y="116"/>
                    </a:lnTo>
                    <a:lnTo>
                      <a:pt x="2348" y="39"/>
                    </a:lnTo>
                    <a:lnTo>
                      <a:pt x="2656" y="1"/>
                    </a:lnTo>
                    <a:lnTo>
                      <a:pt x="2964" y="1"/>
                    </a:lnTo>
                    <a:lnTo>
                      <a:pt x="2964" y="1"/>
                    </a:lnTo>
                    <a:lnTo>
                      <a:pt x="3272" y="1"/>
                    </a:lnTo>
                    <a:lnTo>
                      <a:pt x="3541" y="39"/>
                    </a:lnTo>
                    <a:lnTo>
                      <a:pt x="3849" y="116"/>
                    </a:lnTo>
                    <a:lnTo>
                      <a:pt x="4119" y="232"/>
                    </a:lnTo>
                    <a:lnTo>
                      <a:pt x="4350" y="347"/>
                    </a:lnTo>
                    <a:lnTo>
                      <a:pt x="4619" y="501"/>
                    </a:lnTo>
                    <a:lnTo>
                      <a:pt x="4850" y="655"/>
                    </a:lnTo>
                    <a:lnTo>
                      <a:pt x="5042" y="848"/>
                    </a:lnTo>
                    <a:lnTo>
                      <a:pt x="5235" y="1040"/>
                    </a:lnTo>
                    <a:lnTo>
                      <a:pt x="5389" y="1271"/>
                    </a:lnTo>
                    <a:lnTo>
                      <a:pt x="5543" y="1540"/>
                    </a:lnTo>
                    <a:lnTo>
                      <a:pt x="5658" y="1771"/>
                    </a:lnTo>
                    <a:lnTo>
                      <a:pt x="5774" y="2041"/>
                    </a:lnTo>
                    <a:lnTo>
                      <a:pt x="5851" y="2349"/>
                    </a:lnTo>
                    <a:lnTo>
                      <a:pt x="5889" y="2618"/>
                    </a:lnTo>
                    <a:lnTo>
                      <a:pt x="5889" y="2926"/>
                    </a:lnTo>
                    <a:lnTo>
                      <a:pt x="5889" y="2926"/>
                    </a:lnTo>
                    <a:lnTo>
                      <a:pt x="5889" y="3234"/>
                    </a:lnTo>
                    <a:lnTo>
                      <a:pt x="5851" y="3542"/>
                    </a:lnTo>
                    <a:lnTo>
                      <a:pt x="5774" y="3811"/>
                    </a:lnTo>
                    <a:lnTo>
                      <a:pt x="5658" y="4081"/>
                    </a:lnTo>
                    <a:lnTo>
                      <a:pt x="5543" y="4350"/>
                    </a:lnTo>
                    <a:lnTo>
                      <a:pt x="5389" y="4581"/>
                    </a:lnTo>
                    <a:lnTo>
                      <a:pt x="5235" y="4812"/>
                    </a:lnTo>
                    <a:lnTo>
                      <a:pt x="5042" y="5043"/>
                    </a:lnTo>
                    <a:lnTo>
                      <a:pt x="4850" y="5197"/>
                    </a:lnTo>
                    <a:lnTo>
                      <a:pt x="4619" y="5389"/>
                    </a:lnTo>
                    <a:lnTo>
                      <a:pt x="4350" y="5543"/>
                    </a:lnTo>
                    <a:lnTo>
                      <a:pt x="4119" y="5659"/>
                    </a:lnTo>
                    <a:lnTo>
                      <a:pt x="3849" y="5774"/>
                    </a:lnTo>
                    <a:lnTo>
                      <a:pt x="3541" y="5813"/>
                    </a:lnTo>
                    <a:lnTo>
                      <a:pt x="3272" y="5890"/>
                    </a:lnTo>
                    <a:lnTo>
                      <a:pt x="2964" y="58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5"/>
              <p:cNvSpPr/>
              <p:nvPr/>
            </p:nvSpPr>
            <p:spPr>
              <a:xfrm>
                <a:off x="785625" y="4665550"/>
                <a:ext cx="111650" cy="95300"/>
              </a:xfrm>
              <a:custGeom>
                <a:avLst/>
                <a:gdLst/>
                <a:ahLst/>
                <a:cxnLst/>
                <a:rect l="l" t="t" r="r" b="b"/>
                <a:pathLst>
                  <a:path w="4466" h="3812" extrusionOk="0">
                    <a:moveTo>
                      <a:pt x="3196" y="1"/>
                    </a:moveTo>
                    <a:lnTo>
                      <a:pt x="3003" y="39"/>
                    </a:lnTo>
                    <a:lnTo>
                      <a:pt x="2772" y="116"/>
                    </a:lnTo>
                    <a:lnTo>
                      <a:pt x="2387" y="270"/>
                    </a:lnTo>
                    <a:lnTo>
                      <a:pt x="2041" y="463"/>
                    </a:lnTo>
                    <a:lnTo>
                      <a:pt x="1733" y="693"/>
                    </a:lnTo>
                    <a:lnTo>
                      <a:pt x="1540" y="539"/>
                    </a:lnTo>
                    <a:lnTo>
                      <a:pt x="1348" y="424"/>
                    </a:lnTo>
                    <a:lnTo>
                      <a:pt x="1117" y="309"/>
                    </a:lnTo>
                    <a:lnTo>
                      <a:pt x="848" y="232"/>
                    </a:lnTo>
                    <a:lnTo>
                      <a:pt x="578" y="232"/>
                    </a:lnTo>
                    <a:lnTo>
                      <a:pt x="463" y="309"/>
                    </a:lnTo>
                    <a:lnTo>
                      <a:pt x="309" y="386"/>
                    </a:lnTo>
                    <a:lnTo>
                      <a:pt x="232" y="501"/>
                    </a:lnTo>
                    <a:lnTo>
                      <a:pt x="116" y="693"/>
                    </a:lnTo>
                    <a:lnTo>
                      <a:pt x="39" y="847"/>
                    </a:lnTo>
                    <a:lnTo>
                      <a:pt x="1" y="1040"/>
                    </a:lnTo>
                    <a:lnTo>
                      <a:pt x="1" y="1155"/>
                    </a:lnTo>
                    <a:lnTo>
                      <a:pt x="1" y="1309"/>
                    </a:lnTo>
                    <a:lnTo>
                      <a:pt x="78" y="1502"/>
                    </a:lnTo>
                    <a:lnTo>
                      <a:pt x="193" y="1656"/>
                    </a:lnTo>
                    <a:lnTo>
                      <a:pt x="347" y="1733"/>
                    </a:lnTo>
                    <a:lnTo>
                      <a:pt x="501" y="1810"/>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1040" y="3734"/>
                    </a:lnTo>
                    <a:lnTo>
                      <a:pt x="1233" y="3811"/>
                    </a:lnTo>
                    <a:lnTo>
                      <a:pt x="1579" y="3811"/>
                    </a:lnTo>
                    <a:lnTo>
                      <a:pt x="1887" y="3773"/>
                    </a:lnTo>
                    <a:lnTo>
                      <a:pt x="2195" y="3619"/>
                    </a:lnTo>
                    <a:lnTo>
                      <a:pt x="2426" y="3465"/>
                    </a:lnTo>
                    <a:lnTo>
                      <a:pt x="2618" y="3311"/>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4081" y="1617"/>
                    </a:lnTo>
                    <a:lnTo>
                      <a:pt x="4196" y="1617"/>
                    </a:lnTo>
                    <a:lnTo>
                      <a:pt x="4312" y="1579"/>
                    </a:lnTo>
                    <a:lnTo>
                      <a:pt x="4389" y="1463"/>
                    </a:lnTo>
                    <a:lnTo>
                      <a:pt x="4466" y="1309"/>
                    </a:lnTo>
                    <a:lnTo>
                      <a:pt x="4427" y="1040"/>
                    </a:lnTo>
                    <a:lnTo>
                      <a:pt x="4312" y="693"/>
                    </a:lnTo>
                    <a:lnTo>
                      <a:pt x="4158" y="424"/>
                    </a:lnTo>
                    <a:lnTo>
                      <a:pt x="4004" y="232"/>
                    </a:lnTo>
                    <a:lnTo>
                      <a:pt x="3811" y="116"/>
                    </a:lnTo>
                    <a:lnTo>
                      <a:pt x="3619" y="39"/>
                    </a:lnTo>
                    <a:lnTo>
                      <a:pt x="34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5"/>
              <p:cNvSpPr/>
              <p:nvPr/>
            </p:nvSpPr>
            <p:spPr>
              <a:xfrm>
                <a:off x="785625" y="4665550"/>
                <a:ext cx="111650" cy="95300"/>
              </a:xfrm>
              <a:custGeom>
                <a:avLst/>
                <a:gdLst/>
                <a:ahLst/>
                <a:cxnLst/>
                <a:rect l="l" t="t" r="r" b="b"/>
                <a:pathLst>
                  <a:path w="4466" h="3812" fill="none" extrusionOk="0">
                    <a:moveTo>
                      <a:pt x="4312" y="693"/>
                    </a:moveTo>
                    <a:lnTo>
                      <a:pt x="4312" y="693"/>
                    </a:lnTo>
                    <a:lnTo>
                      <a:pt x="4158" y="424"/>
                    </a:lnTo>
                    <a:lnTo>
                      <a:pt x="4004" y="232"/>
                    </a:lnTo>
                    <a:lnTo>
                      <a:pt x="3811" y="116"/>
                    </a:lnTo>
                    <a:lnTo>
                      <a:pt x="3619" y="39"/>
                    </a:lnTo>
                    <a:lnTo>
                      <a:pt x="3426" y="1"/>
                    </a:lnTo>
                    <a:lnTo>
                      <a:pt x="3196" y="1"/>
                    </a:lnTo>
                    <a:lnTo>
                      <a:pt x="3003" y="39"/>
                    </a:lnTo>
                    <a:lnTo>
                      <a:pt x="2772" y="116"/>
                    </a:lnTo>
                    <a:lnTo>
                      <a:pt x="2387" y="270"/>
                    </a:lnTo>
                    <a:lnTo>
                      <a:pt x="2041" y="463"/>
                    </a:lnTo>
                    <a:lnTo>
                      <a:pt x="1733" y="693"/>
                    </a:lnTo>
                    <a:lnTo>
                      <a:pt x="1733" y="693"/>
                    </a:lnTo>
                    <a:lnTo>
                      <a:pt x="1540" y="539"/>
                    </a:lnTo>
                    <a:lnTo>
                      <a:pt x="1348" y="424"/>
                    </a:lnTo>
                    <a:lnTo>
                      <a:pt x="1117" y="309"/>
                    </a:lnTo>
                    <a:lnTo>
                      <a:pt x="848" y="232"/>
                    </a:lnTo>
                    <a:lnTo>
                      <a:pt x="694" y="232"/>
                    </a:lnTo>
                    <a:lnTo>
                      <a:pt x="578" y="232"/>
                    </a:lnTo>
                    <a:lnTo>
                      <a:pt x="463" y="309"/>
                    </a:lnTo>
                    <a:lnTo>
                      <a:pt x="309" y="386"/>
                    </a:lnTo>
                    <a:lnTo>
                      <a:pt x="232" y="501"/>
                    </a:lnTo>
                    <a:lnTo>
                      <a:pt x="116" y="693"/>
                    </a:lnTo>
                    <a:lnTo>
                      <a:pt x="116" y="693"/>
                    </a:lnTo>
                    <a:lnTo>
                      <a:pt x="39" y="847"/>
                    </a:lnTo>
                    <a:lnTo>
                      <a:pt x="1" y="1040"/>
                    </a:lnTo>
                    <a:lnTo>
                      <a:pt x="1" y="1155"/>
                    </a:lnTo>
                    <a:lnTo>
                      <a:pt x="1" y="1309"/>
                    </a:lnTo>
                    <a:lnTo>
                      <a:pt x="78" y="1502"/>
                    </a:lnTo>
                    <a:lnTo>
                      <a:pt x="193" y="1656"/>
                    </a:lnTo>
                    <a:lnTo>
                      <a:pt x="347" y="1733"/>
                    </a:lnTo>
                    <a:lnTo>
                      <a:pt x="501" y="1810"/>
                    </a:lnTo>
                    <a:lnTo>
                      <a:pt x="655" y="1848"/>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886" y="3619"/>
                    </a:lnTo>
                    <a:lnTo>
                      <a:pt x="1040" y="3734"/>
                    </a:lnTo>
                    <a:lnTo>
                      <a:pt x="1233" y="3811"/>
                    </a:lnTo>
                    <a:lnTo>
                      <a:pt x="1425" y="3811"/>
                    </a:lnTo>
                    <a:lnTo>
                      <a:pt x="1579" y="3811"/>
                    </a:lnTo>
                    <a:lnTo>
                      <a:pt x="1887" y="3773"/>
                    </a:lnTo>
                    <a:lnTo>
                      <a:pt x="2195" y="3619"/>
                    </a:lnTo>
                    <a:lnTo>
                      <a:pt x="2426" y="3465"/>
                    </a:lnTo>
                    <a:lnTo>
                      <a:pt x="2618" y="3311"/>
                    </a:lnTo>
                    <a:lnTo>
                      <a:pt x="2811" y="3157"/>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3965" y="1579"/>
                    </a:lnTo>
                    <a:lnTo>
                      <a:pt x="4081" y="1617"/>
                    </a:lnTo>
                    <a:lnTo>
                      <a:pt x="4196" y="1617"/>
                    </a:lnTo>
                    <a:lnTo>
                      <a:pt x="4312" y="1579"/>
                    </a:lnTo>
                    <a:lnTo>
                      <a:pt x="4389" y="1463"/>
                    </a:lnTo>
                    <a:lnTo>
                      <a:pt x="4466" y="1309"/>
                    </a:lnTo>
                    <a:lnTo>
                      <a:pt x="4427" y="1040"/>
                    </a:lnTo>
                    <a:lnTo>
                      <a:pt x="4312" y="69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5"/>
              <p:cNvSpPr/>
              <p:nvPr/>
            </p:nvSpPr>
            <p:spPr>
              <a:xfrm>
                <a:off x="797175" y="4676150"/>
                <a:ext cx="84700" cy="27925"/>
              </a:xfrm>
              <a:custGeom>
                <a:avLst/>
                <a:gdLst/>
                <a:ahLst/>
                <a:cxnLst/>
                <a:rect l="l" t="t" r="r" b="b"/>
                <a:pathLst>
                  <a:path w="3388" h="1117" extrusionOk="0">
                    <a:moveTo>
                      <a:pt x="2772" y="0"/>
                    </a:moveTo>
                    <a:lnTo>
                      <a:pt x="2541" y="39"/>
                    </a:lnTo>
                    <a:lnTo>
                      <a:pt x="2310" y="154"/>
                    </a:lnTo>
                    <a:lnTo>
                      <a:pt x="2079" y="269"/>
                    </a:lnTo>
                    <a:lnTo>
                      <a:pt x="1848" y="462"/>
                    </a:lnTo>
                    <a:lnTo>
                      <a:pt x="1617" y="616"/>
                    </a:lnTo>
                    <a:lnTo>
                      <a:pt x="1502" y="693"/>
                    </a:lnTo>
                    <a:lnTo>
                      <a:pt x="1232" y="693"/>
                    </a:lnTo>
                    <a:lnTo>
                      <a:pt x="1001" y="577"/>
                    </a:lnTo>
                    <a:lnTo>
                      <a:pt x="809" y="423"/>
                    </a:lnTo>
                    <a:lnTo>
                      <a:pt x="617" y="346"/>
                    </a:lnTo>
                    <a:lnTo>
                      <a:pt x="501" y="308"/>
                    </a:lnTo>
                    <a:lnTo>
                      <a:pt x="347" y="269"/>
                    </a:lnTo>
                    <a:lnTo>
                      <a:pt x="309" y="269"/>
                    </a:lnTo>
                    <a:lnTo>
                      <a:pt x="193" y="308"/>
                    </a:lnTo>
                    <a:lnTo>
                      <a:pt x="116" y="346"/>
                    </a:lnTo>
                    <a:lnTo>
                      <a:pt x="39" y="423"/>
                    </a:lnTo>
                    <a:lnTo>
                      <a:pt x="1" y="500"/>
                    </a:lnTo>
                    <a:lnTo>
                      <a:pt x="1" y="654"/>
                    </a:lnTo>
                    <a:lnTo>
                      <a:pt x="1" y="808"/>
                    </a:lnTo>
                    <a:lnTo>
                      <a:pt x="39" y="962"/>
                    </a:lnTo>
                    <a:lnTo>
                      <a:pt x="78" y="1078"/>
                    </a:lnTo>
                    <a:lnTo>
                      <a:pt x="116" y="1116"/>
                    </a:lnTo>
                    <a:lnTo>
                      <a:pt x="116" y="1078"/>
                    </a:lnTo>
                    <a:lnTo>
                      <a:pt x="78" y="924"/>
                    </a:lnTo>
                    <a:lnTo>
                      <a:pt x="39" y="731"/>
                    </a:lnTo>
                    <a:lnTo>
                      <a:pt x="78" y="539"/>
                    </a:lnTo>
                    <a:lnTo>
                      <a:pt x="116" y="462"/>
                    </a:lnTo>
                    <a:lnTo>
                      <a:pt x="193" y="423"/>
                    </a:lnTo>
                    <a:lnTo>
                      <a:pt x="347" y="346"/>
                    </a:lnTo>
                    <a:lnTo>
                      <a:pt x="540" y="385"/>
                    </a:lnTo>
                    <a:lnTo>
                      <a:pt x="732" y="500"/>
                    </a:lnTo>
                    <a:lnTo>
                      <a:pt x="1040" y="693"/>
                    </a:lnTo>
                    <a:lnTo>
                      <a:pt x="1232" y="770"/>
                    </a:lnTo>
                    <a:lnTo>
                      <a:pt x="1386" y="808"/>
                    </a:lnTo>
                    <a:lnTo>
                      <a:pt x="1617" y="770"/>
                    </a:lnTo>
                    <a:lnTo>
                      <a:pt x="1810" y="616"/>
                    </a:lnTo>
                    <a:lnTo>
                      <a:pt x="2002" y="462"/>
                    </a:lnTo>
                    <a:lnTo>
                      <a:pt x="2310" y="269"/>
                    </a:lnTo>
                    <a:lnTo>
                      <a:pt x="2464" y="192"/>
                    </a:lnTo>
                    <a:lnTo>
                      <a:pt x="2618" y="154"/>
                    </a:lnTo>
                    <a:lnTo>
                      <a:pt x="2772" y="115"/>
                    </a:lnTo>
                    <a:lnTo>
                      <a:pt x="2964" y="154"/>
                    </a:lnTo>
                    <a:lnTo>
                      <a:pt x="3041" y="231"/>
                    </a:lnTo>
                    <a:lnTo>
                      <a:pt x="3157" y="308"/>
                    </a:lnTo>
                    <a:lnTo>
                      <a:pt x="3234" y="385"/>
                    </a:lnTo>
                    <a:lnTo>
                      <a:pt x="3272" y="539"/>
                    </a:lnTo>
                    <a:lnTo>
                      <a:pt x="3272" y="654"/>
                    </a:lnTo>
                    <a:lnTo>
                      <a:pt x="3234" y="808"/>
                    </a:lnTo>
                    <a:lnTo>
                      <a:pt x="3234" y="847"/>
                    </a:lnTo>
                    <a:lnTo>
                      <a:pt x="3272" y="847"/>
                    </a:lnTo>
                    <a:lnTo>
                      <a:pt x="3349" y="770"/>
                    </a:lnTo>
                    <a:lnTo>
                      <a:pt x="3388" y="654"/>
                    </a:lnTo>
                    <a:lnTo>
                      <a:pt x="3388" y="500"/>
                    </a:lnTo>
                    <a:lnTo>
                      <a:pt x="3311" y="308"/>
                    </a:lnTo>
                    <a:lnTo>
                      <a:pt x="3195" y="192"/>
                    </a:lnTo>
                    <a:lnTo>
                      <a:pt x="3080" y="115"/>
                    </a:lnTo>
                    <a:lnTo>
                      <a:pt x="3003" y="39"/>
                    </a:lnTo>
                    <a:lnTo>
                      <a:pt x="2772" y="0"/>
                    </a:lnTo>
                    <a:close/>
                  </a:path>
                </a:pathLst>
              </a:custGeom>
              <a:solidFill>
                <a:srgbClr val="294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5"/>
              <p:cNvSpPr/>
              <p:nvPr/>
            </p:nvSpPr>
            <p:spPr>
              <a:xfrm>
                <a:off x="797175" y="4676150"/>
                <a:ext cx="84700" cy="27925"/>
              </a:xfrm>
              <a:custGeom>
                <a:avLst/>
                <a:gdLst/>
                <a:ahLst/>
                <a:cxnLst/>
                <a:rect l="l" t="t" r="r" b="b"/>
                <a:pathLst>
                  <a:path w="3388" h="1117" fill="none" extrusionOk="0">
                    <a:moveTo>
                      <a:pt x="2772" y="0"/>
                    </a:moveTo>
                    <a:lnTo>
                      <a:pt x="2772" y="0"/>
                    </a:lnTo>
                    <a:lnTo>
                      <a:pt x="2541" y="39"/>
                    </a:lnTo>
                    <a:lnTo>
                      <a:pt x="2310" y="154"/>
                    </a:lnTo>
                    <a:lnTo>
                      <a:pt x="2310" y="154"/>
                    </a:lnTo>
                    <a:lnTo>
                      <a:pt x="2079" y="269"/>
                    </a:lnTo>
                    <a:lnTo>
                      <a:pt x="1848" y="462"/>
                    </a:lnTo>
                    <a:lnTo>
                      <a:pt x="1848" y="462"/>
                    </a:lnTo>
                    <a:lnTo>
                      <a:pt x="1617" y="616"/>
                    </a:lnTo>
                    <a:lnTo>
                      <a:pt x="1502" y="693"/>
                    </a:lnTo>
                    <a:lnTo>
                      <a:pt x="1386" y="693"/>
                    </a:lnTo>
                    <a:lnTo>
                      <a:pt x="1386" y="693"/>
                    </a:lnTo>
                    <a:lnTo>
                      <a:pt x="1232" y="693"/>
                    </a:lnTo>
                    <a:lnTo>
                      <a:pt x="1232" y="693"/>
                    </a:lnTo>
                    <a:lnTo>
                      <a:pt x="1001" y="577"/>
                    </a:lnTo>
                    <a:lnTo>
                      <a:pt x="809" y="423"/>
                    </a:lnTo>
                    <a:lnTo>
                      <a:pt x="617" y="346"/>
                    </a:lnTo>
                    <a:lnTo>
                      <a:pt x="501" y="308"/>
                    </a:lnTo>
                    <a:lnTo>
                      <a:pt x="347" y="269"/>
                    </a:lnTo>
                    <a:lnTo>
                      <a:pt x="347" y="269"/>
                    </a:lnTo>
                    <a:lnTo>
                      <a:pt x="309" y="269"/>
                    </a:lnTo>
                    <a:lnTo>
                      <a:pt x="309" y="269"/>
                    </a:lnTo>
                    <a:lnTo>
                      <a:pt x="193" y="308"/>
                    </a:lnTo>
                    <a:lnTo>
                      <a:pt x="116" y="346"/>
                    </a:lnTo>
                    <a:lnTo>
                      <a:pt x="39" y="423"/>
                    </a:lnTo>
                    <a:lnTo>
                      <a:pt x="1" y="500"/>
                    </a:lnTo>
                    <a:lnTo>
                      <a:pt x="1" y="500"/>
                    </a:lnTo>
                    <a:lnTo>
                      <a:pt x="1" y="654"/>
                    </a:lnTo>
                    <a:lnTo>
                      <a:pt x="1" y="808"/>
                    </a:lnTo>
                    <a:lnTo>
                      <a:pt x="39" y="962"/>
                    </a:lnTo>
                    <a:lnTo>
                      <a:pt x="78" y="1078"/>
                    </a:lnTo>
                    <a:lnTo>
                      <a:pt x="78" y="1078"/>
                    </a:lnTo>
                    <a:lnTo>
                      <a:pt x="116" y="1116"/>
                    </a:lnTo>
                    <a:lnTo>
                      <a:pt x="116" y="1116"/>
                    </a:lnTo>
                    <a:lnTo>
                      <a:pt x="116" y="1078"/>
                    </a:lnTo>
                    <a:lnTo>
                      <a:pt x="116" y="1078"/>
                    </a:lnTo>
                    <a:lnTo>
                      <a:pt x="78" y="924"/>
                    </a:lnTo>
                    <a:lnTo>
                      <a:pt x="39" y="731"/>
                    </a:lnTo>
                    <a:lnTo>
                      <a:pt x="78" y="539"/>
                    </a:lnTo>
                    <a:lnTo>
                      <a:pt x="116" y="462"/>
                    </a:lnTo>
                    <a:lnTo>
                      <a:pt x="193" y="423"/>
                    </a:lnTo>
                    <a:lnTo>
                      <a:pt x="193" y="423"/>
                    </a:lnTo>
                    <a:lnTo>
                      <a:pt x="347" y="346"/>
                    </a:lnTo>
                    <a:lnTo>
                      <a:pt x="347" y="346"/>
                    </a:lnTo>
                    <a:lnTo>
                      <a:pt x="540" y="385"/>
                    </a:lnTo>
                    <a:lnTo>
                      <a:pt x="732" y="500"/>
                    </a:lnTo>
                    <a:lnTo>
                      <a:pt x="732" y="500"/>
                    </a:lnTo>
                    <a:lnTo>
                      <a:pt x="1040" y="693"/>
                    </a:lnTo>
                    <a:lnTo>
                      <a:pt x="1232" y="770"/>
                    </a:lnTo>
                    <a:lnTo>
                      <a:pt x="1386" y="808"/>
                    </a:lnTo>
                    <a:lnTo>
                      <a:pt x="1386" y="808"/>
                    </a:lnTo>
                    <a:lnTo>
                      <a:pt x="1617" y="770"/>
                    </a:lnTo>
                    <a:lnTo>
                      <a:pt x="1617" y="770"/>
                    </a:lnTo>
                    <a:lnTo>
                      <a:pt x="1810" y="616"/>
                    </a:lnTo>
                    <a:lnTo>
                      <a:pt x="2002" y="462"/>
                    </a:lnTo>
                    <a:lnTo>
                      <a:pt x="2002" y="462"/>
                    </a:lnTo>
                    <a:lnTo>
                      <a:pt x="2310" y="269"/>
                    </a:lnTo>
                    <a:lnTo>
                      <a:pt x="2464" y="192"/>
                    </a:lnTo>
                    <a:lnTo>
                      <a:pt x="2618" y="154"/>
                    </a:lnTo>
                    <a:lnTo>
                      <a:pt x="2618" y="154"/>
                    </a:lnTo>
                    <a:lnTo>
                      <a:pt x="2772" y="115"/>
                    </a:lnTo>
                    <a:lnTo>
                      <a:pt x="2772" y="115"/>
                    </a:lnTo>
                    <a:lnTo>
                      <a:pt x="2964" y="154"/>
                    </a:lnTo>
                    <a:lnTo>
                      <a:pt x="3041" y="231"/>
                    </a:lnTo>
                    <a:lnTo>
                      <a:pt x="3157" y="308"/>
                    </a:lnTo>
                    <a:lnTo>
                      <a:pt x="3157" y="308"/>
                    </a:lnTo>
                    <a:lnTo>
                      <a:pt x="3234" y="385"/>
                    </a:lnTo>
                    <a:lnTo>
                      <a:pt x="3272" y="539"/>
                    </a:lnTo>
                    <a:lnTo>
                      <a:pt x="3272" y="654"/>
                    </a:lnTo>
                    <a:lnTo>
                      <a:pt x="3234" y="808"/>
                    </a:lnTo>
                    <a:lnTo>
                      <a:pt x="3234" y="808"/>
                    </a:lnTo>
                    <a:lnTo>
                      <a:pt x="3234" y="847"/>
                    </a:lnTo>
                    <a:lnTo>
                      <a:pt x="3272" y="847"/>
                    </a:lnTo>
                    <a:lnTo>
                      <a:pt x="3272" y="847"/>
                    </a:lnTo>
                    <a:lnTo>
                      <a:pt x="3272" y="847"/>
                    </a:lnTo>
                    <a:lnTo>
                      <a:pt x="3272" y="847"/>
                    </a:lnTo>
                    <a:lnTo>
                      <a:pt x="3349" y="770"/>
                    </a:lnTo>
                    <a:lnTo>
                      <a:pt x="3388" y="654"/>
                    </a:lnTo>
                    <a:lnTo>
                      <a:pt x="3388" y="500"/>
                    </a:lnTo>
                    <a:lnTo>
                      <a:pt x="3311" y="308"/>
                    </a:lnTo>
                    <a:lnTo>
                      <a:pt x="3195" y="192"/>
                    </a:lnTo>
                    <a:lnTo>
                      <a:pt x="3195" y="192"/>
                    </a:lnTo>
                    <a:lnTo>
                      <a:pt x="3080" y="115"/>
                    </a:lnTo>
                    <a:lnTo>
                      <a:pt x="3003" y="39"/>
                    </a:lnTo>
                    <a:lnTo>
                      <a:pt x="2772"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5"/>
              <p:cNvSpPr/>
              <p:nvPr/>
            </p:nvSpPr>
            <p:spPr>
              <a:xfrm>
                <a:off x="496000" y="4292200"/>
                <a:ext cx="111650" cy="128975"/>
              </a:xfrm>
              <a:custGeom>
                <a:avLst/>
                <a:gdLst/>
                <a:ahLst/>
                <a:cxnLst/>
                <a:rect l="l" t="t" r="r" b="b"/>
                <a:pathLst>
                  <a:path w="4466" h="5159" extrusionOk="0">
                    <a:moveTo>
                      <a:pt x="2002" y="1"/>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463" y="4504"/>
                    </a:lnTo>
                    <a:lnTo>
                      <a:pt x="1540" y="4658"/>
                    </a:lnTo>
                    <a:lnTo>
                      <a:pt x="1694" y="4850"/>
                    </a:lnTo>
                    <a:lnTo>
                      <a:pt x="1886" y="5043"/>
                    </a:lnTo>
                    <a:lnTo>
                      <a:pt x="2002" y="5081"/>
                    </a:lnTo>
                    <a:lnTo>
                      <a:pt x="2156" y="5158"/>
                    </a:lnTo>
                    <a:lnTo>
                      <a:pt x="2464" y="5158"/>
                    </a:lnTo>
                    <a:lnTo>
                      <a:pt x="2618" y="5120"/>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926" y="924"/>
                    </a:lnTo>
                    <a:lnTo>
                      <a:pt x="2926" y="732"/>
                    </a:lnTo>
                    <a:lnTo>
                      <a:pt x="2849" y="501"/>
                    </a:lnTo>
                    <a:lnTo>
                      <a:pt x="2733" y="270"/>
                    </a:lnTo>
                    <a:lnTo>
                      <a:pt x="2656" y="193"/>
                    </a:lnTo>
                    <a:lnTo>
                      <a:pt x="2541" y="116"/>
                    </a:lnTo>
                    <a:lnTo>
                      <a:pt x="2387" y="39"/>
                    </a:lnTo>
                    <a:lnTo>
                      <a:pt x="21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5"/>
              <p:cNvSpPr/>
              <p:nvPr/>
            </p:nvSpPr>
            <p:spPr>
              <a:xfrm>
                <a:off x="496000" y="4292200"/>
                <a:ext cx="111650" cy="128975"/>
              </a:xfrm>
              <a:custGeom>
                <a:avLst/>
                <a:gdLst/>
                <a:ahLst/>
                <a:cxnLst/>
                <a:rect l="l" t="t" r="r" b="b"/>
                <a:pathLst>
                  <a:path w="4466" h="5159" fill="none" extrusionOk="0">
                    <a:moveTo>
                      <a:pt x="1732" y="39"/>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386" y="4311"/>
                    </a:lnTo>
                    <a:lnTo>
                      <a:pt x="1463" y="4504"/>
                    </a:lnTo>
                    <a:lnTo>
                      <a:pt x="1540" y="4658"/>
                    </a:lnTo>
                    <a:lnTo>
                      <a:pt x="1694" y="4850"/>
                    </a:lnTo>
                    <a:lnTo>
                      <a:pt x="1886" y="5043"/>
                    </a:lnTo>
                    <a:lnTo>
                      <a:pt x="2002" y="5081"/>
                    </a:lnTo>
                    <a:lnTo>
                      <a:pt x="2156" y="5158"/>
                    </a:lnTo>
                    <a:lnTo>
                      <a:pt x="2310" y="5158"/>
                    </a:lnTo>
                    <a:lnTo>
                      <a:pt x="2464" y="5158"/>
                    </a:lnTo>
                    <a:lnTo>
                      <a:pt x="2618" y="5120"/>
                    </a:lnTo>
                    <a:lnTo>
                      <a:pt x="2849" y="5043"/>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887" y="1155"/>
                    </a:lnTo>
                    <a:lnTo>
                      <a:pt x="2926" y="924"/>
                    </a:lnTo>
                    <a:lnTo>
                      <a:pt x="2926" y="732"/>
                    </a:lnTo>
                    <a:lnTo>
                      <a:pt x="2849" y="501"/>
                    </a:lnTo>
                    <a:lnTo>
                      <a:pt x="2733" y="270"/>
                    </a:lnTo>
                    <a:lnTo>
                      <a:pt x="2656" y="193"/>
                    </a:lnTo>
                    <a:lnTo>
                      <a:pt x="2541" y="116"/>
                    </a:lnTo>
                    <a:lnTo>
                      <a:pt x="2387" y="39"/>
                    </a:lnTo>
                    <a:lnTo>
                      <a:pt x="2194" y="1"/>
                    </a:lnTo>
                    <a:lnTo>
                      <a:pt x="2002" y="1"/>
                    </a:lnTo>
                    <a:lnTo>
                      <a:pt x="1732"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5"/>
              <p:cNvSpPr/>
              <p:nvPr/>
            </p:nvSpPr>
            <p:spPr>
              <a:xfrm>
                <a:off x="510425" y="4304700"/>
                <a:ext cx="49100" cy="81825"/>
              </a:xfrm>
              <a:custGeom>
                <a:avLst/>
                <a:gdLst/>
                <a:ahLst/>
                <a:cxnLst/>
                <a:rect l="l" t="t" r="r" b="b"/>
                <a:pathLst>
                  <a:path w="1964" h="3273" extrusionOk="0">
                    <a:moveTo>
                      <a:pt x="1271" y="1"/>
                    </a:moveTo>
                    <a:lnTo>
                      <a:pt x="1155" y="39"/>
                    </a:lnTo>
                    <a:lnTo>
                      <a:pt x="1078" y="78"/>
                    </a:lnTo>
                    <a:lnTo>
                      <a:pt x="1001" y="155"/>
                    </a:lnTo>
                    <a:lnTo>
                      <a:pt x="924" y="270"/>
                    </a:lnTo>
                    <a:lnTo>
                      <a:pt x="847" y="501"/>
                    </a:lnTo>
                    <a:lnTo>
                      <a:pt x="847" y="694"/>
                    </a:lnTo>
                    <a:lnTo>
                      <a:pt x="963" y="1040"/>
                    </a:lnTo>
                    <a:lnTo>
                      <a:pt x="1001" y="1233"/>
                    </a:lnTo>
                    <a:lnTo>
                      <a:pt x="1040" y="1425"/>
                    </a:lnTo>
                    <a:lnTo>
                      <a:pt x="1001" y="1502"/>
                    </a:lnTo>
                    <a:lnTo>
                      <a:pt x="963" y="1540"/>
                    </a:lnTo>
                    <a:lnTo>
                      <a:pt x="847" y="1617"/>
                    </a:lnTo>
                    <a:lnTo>
                      <a:pt x="501" y="1694"/>
                    </a:lnTo>
                    <a:lnTo>
                      <a:pt x="309" y="1810"/>
                    </a:lnTo>
                    <a:lnTo>
                      <a:pt x="116" y="2041"/>
                    </a:lnTo>
                    <a:lnTo>
                      <a:pt x="1" y="2272"/>
                    </a:lnTo>
                    <a:lnTo>
                      <a:pt x="1" y="2503"/>
                    </a:lnTo>
                    <a:lnTo>
                      <a:pt x="1" y="2657"/>
                    </a:lnTo>
                    <a:lnTo>
                      <a:pt x="39" y="2772"/>
                    </a:lnTo>
                    <a:lnTo>
                      <a:pt x="116" y="2926"/>
                    </a:lnTo>
                    <a:lnTo>
                      <a:pt x="232" y="3042"/>
                    </a:lnTo>
                    <a:lnTo>
                      <a:pt x="309" y="3119"/>
                    </a:lnTo>
                    <a:lnTo>
                      <a:pt x="424" y="3196"/>
                    </a:lnTo>
                    <a:lnTo>
                      <a:pt x="578" y="3273"/>
                    </a:lnTo>
                    <a:lnTo>
                      <a:pt x="694" y="3273"/>
                    </a:lnTo>
                    <a:lnTo>
                      <a:pt x="732" y="3234"/>
                    </a:lnTo>
                    <a:lnTo>
                      <a:pt x="578" y="3157"/>
                    </a:lnTo>
                    <a:lnTo>
                      <a:pt x="424" y="3080"/>
                    </a:lnTo>
                    <a:lnTo>
                      <a:pt x="309" y="2965"/>
                    </a:lnTo>
                    <a:lnTo>
                      <a:pt x="193" y="2849"/>
                    </a:lnTo>
                    <a:lnTo>
                      <a:pt x="116" y="2657"/>
                    </a:lnTo>
                    <a:lnTo>
                      <a:pt x="78" y="2503"/>
                    </a:lnTo>
                    <a:lnTo>
                      <a:pt x="116" y="2349"/>
                    </a:lnTo>
                    <a:lnTo>
                      <a:pt x="155" y="2156"/>
                    </a:lnTo>
                    <a:lnTo>
                      <a:pt x="232" y="2041"/>
                    </a:lnTo>
                    <a:lnTo>
                      <a:pt x="347" y="1925"/>
                    </a:lnTo>
                    <a:lnTo>
                      <a:pt x="501" y="1810"/>
                    </a:lnTo>
                    <a:lnTo>
                      <a:pt x="617" y="1771"/>
                    </a:lnTo>
                    <a:lnTo>
                      <a:pt x="886" y="1733"/>
                    </a:lnTo>
                    <a:lnTo>
                      <a:pt x="963" y="1694"/>
                    </a:lnTo>
                    <a:lnTo>
                      <a:pt x="1078" y="1617"/>
                    </a:lnTo>
                    <a:lnTo>
                      <a:pt x="1117" y="1502"/>
                    </a:lnTo>
                    <a:lnTo>
                      <a:pt x="1155" y="1348"/>
                    </a:lnTo>
                    <a:lnTo>
                      <a:pt x="1078" y="1117"/>
                    </a:lnTo>
                    <a:lnTo>
                      <a:pt x="1001" y="771"/>
                    </a:lnTo>
                    <a:lnTo>
                      <a:pt x="963" y="617"/>
                    </a:lnTo>
                    <a:lnTo>
                      <a:pt x="1001" y="424"/>
                    </a:lnTo>
                    <a:lnTo>
                      <a:pt x="1040" y="309"/>
                    </a:lnTo>
                    <a:lnTo>
                      <a:pt x="1117" y="232"/>
                    </a:lnTo>
                    <a:lnTo>
                      <a:pt x="1194" y="155"/>
                    </a:lnTo>
                    <a:lnTo>
                      <a:pt x="1309" y="116"/>
                    </a:lnTo>
                    <a:lnTo>
                      <a:pt x="1463" y="155"/>
                    </a:lnTo>
                    <a:lnTo>
                      <a:pt x="1617" y="270"/>
                    </a:lnTo>
                    <a:lnTo>
                      <a:pt x="1694" y="386"/>
                    </a:lnTo>
                    <a:lnTo>
                      <a:pt x="1887" y="694"/>
                    </a:lnTo>
                    <a:lnTo>
                      <a:pt x="1925" y="694"/>
                    </a:lnTo>
                    <a:lnTo>
                      <a:pt x="1964" y="655"/>
                    </a:lnTo>
                    <a:lnTo>
                      <a:pt x="1887" y="424"/>
                    </a:lnTo>
                    <a:lnTo>
                      <a:pt x="1733" y="232"/>
                    </a:lnTo>
                    <a:lnTo>
                      <a:pt x="1540" y="78"/>
                    </a:lnTo>
                    <a:lnTo>
                      <a:pt x="1425" y="39"/>
                    </a:lnTo>
                    <a:lnTo>
                      <a:pt x="1309" y="1"/>
                    </a:lnTo>
                    <a:close/>
                  </a:path>
                </a:pathLst>
              </a:custGeom>
              <a:solidFill>
                <a:srgbClr val="FB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5"/>
              <p:cNvSpPr/>
              <p:nvPr/>
            </p:nvSpPr>
            <p:spPr>
              <a:xfrm>
                <a:off x="510425" y="4304700"/>
                <a:ext cx="49100" cy="81825"/>
              </a:xfrm>
              <a:custGeom>
                <a:avLst/>
                <a:gdLst/>
                <a:ahLst/>
                <a:cxnLst/>
                <a:rect l="l" t="t" r="r" b="b"/>
                <a:pathLst>
                  <a:path w="1964" h="3273" fill="none" extrusionOk="0">
                    <a:moveTo>
                      <a:pt x="1309" y="1"/>
                    </a:moveTo>
                    <a:lnTo>
                      <a:pt x="1309" y="1"/>
                    </a:lnTo>
                    <a:lnTo>
                      <a:pt x="1271" y="1"/>
                    </a:lnTo>
                    <a:lnTo>
                      <a:pt x="1271" y="1"/>
                    </a:lnTo>
                    <a:lnTo>
                      <a:pt x="1155" y="39"/>
                    </a:lnTo>
                    <a:lnTo>
                      <a:pt x="1078" y="78"/>
                    </a:lnTo>
                    <a:lnTo>
                      <a:pt x="1001" y="155"/>
                    </a:lnTo>
                    <a:lnTo>
                      <a:pt x="924" y="270"/>
                    </a:lnTo>
                    <a:lnTo>
                      <a:pt x="847" y="501"/>
                    </a:lnTo>
                    <a:lnTo>
                      <a:pt x="847" y="694"/>
                    </a:lnTo>
                    <a:lnTo>
                      <a:pt x="847" y="694"/>
                    </a:lnTo>
                    <a:lnTo>
                      <a:pt x="963" y="1040"/>
                    </a:lnTo>
                    <a:lnTo>
                      <a:pt x="1001" y="1233"/>
                    </a:lnTo>
                    <a:lnTo>
                      <a:pt x="1040" y="1425"/>
                    </a:lnTo>
                    <a:lnTo>
                      <a:pt x="1040" y="1425"/>
                    </a:lnTo>
                    <a:lnTo>
                      <a:pt x="1001" y="1502"/>
                    </a:lnTo>
                    <a:lnTo>
                      <a:pt x="963" y="1540"/>
                    </a:lnTo>
                    <a:lnTo>
                      <a:pt x="847" y="1617"/>
                    </a:lnTo>
                    <a:lnTo>
                      <a:pt x="501" y="1694"/>
                    </a:lnTo>
                    <a:lnTo>
                      <a:pt x="501" y="1694"/>
                    </a:lnTo>
                    <a:lnTo>
                      <a:pt x="309" y="1810"/>
                    </a:lnTo>
                    <a:lnTo>
                      <a:pt x="116" y="2041"/>
                    </a:lnTo>
                    <a:lnTo>
                      <a:pt x="1" y="2272"/>
                    </a:lnTo>
                    <a:lnTo>
                      <a:pt x="1" y="2503"/>
                    </a:lnTo>
                    <a:lnTo>
                      <a:pt x="1" y="2503"/>
                    </a:lnTo>
                    <a:lnTo>
                      <a:pt x="1" y="2657"/>
                    </a:lnTo>
                    <a:lnTo>
                      <a:pt x="39" y="2772"/>
                    </a:lnTo>
                    <a:lnTo>
                      <a:pt x="116" y="2926"/>
                    </a:lnTo>
                    <a:lnTo>
                      <a:pt x="232" y="3042"/>
                    </a:lnTo>
                    <a:lnTo>
                      <a:pt x="309" y="3119"/>
                    </a:lnTo>
                    <a:lnTo>
                      <a:pt x="424" y="3196"/>
                    </a:lnTo>
                    <a:lnTo>
                      <a:pt x="578" y="3273"/>
                    </a:lnTo>
                    <a:lnTo>
                      <a:pt x="694" y="3273"/>
                    </a:lnTo>
                    <a:lnTo>
                      <a:pt x="694" y="3273"/>
                    </a:lnTo>
                    <a:lnTo>
                      <a:pt x="694" y="3273"/>
                    </a:lnTo>
                    <a:lnTo>
                      <a:pt x="694" y="3273"/>
                    </a:lnTo>
                    <a:lnTo>
                      <a:pt x="732" y="3234"/>
                    </a:lnTo>
                    <a:lnTo>
                      <a:pt x="732" y="3234"/>
                    </a:lnTo>
                    <a:lnTo>
                      <a:pt x="732" y="3234"/>
                    </a:lnTo>
                    <a:lnTo>
                      <a:pt x="578" y="3157"/>
                    </a:lnTo>
                    <a:lnTo>
                      <a:pt x="424" y="3080"/>
                    </a:lnTo>
                    <a:lnTo>
                      <a:pt x="309" y="2965"/>
                    </a:lnTo>
                    <a:lnTo>
                      <a:pt x="193" y="2849"/>
                    </a:lnTo>
                    <a:lnTo>
                      <a:pt x="193" y="2849"/>
                    </a:lnTo>
                    <a:lnTo>
                      <a:pt x="116" y="2657"/>
                    </a:lnTo>
                    <a:lnTo>
                      <a:pt x="78" y="2503"/>
                    </a:lnTo>
                    <a:lnTo>
                      <a:pt x="116" y="2349"/>
                    </a:lnTo>
                    <a:lnTo>
                      <a:pt x="155" y="2156"/>
                    </a:lnTo>
                    <a:lnTo>
                      <a:pt x="155" y="2156"/>
                    </a:lnTo>
                    <a:lnTo>
                      <a:pt x="232" y="2041"/>
                    </a:lnTo>
                    <a:lnTo>
                      <a:pt x="347" y="1925"/>
                    </a:lnTo>
                    <a:lnTo>
                      <a:pt x="501" y="1810"/>
                    </a:lnTo>
                    <a:lnTo>
                      <a:pt x="617" y="1771"/>
                    </a:lnTo>
                    <a:lnTo>
                      <a:pt x="617" y="1771"/>
                    </a:lnTo>
                    <a:lnTo>
                      <a:pt x="886" y="1733"/>
                    </a:lnTo>
                    <a:lnTo>
                      <a:pt x="963" y="1694"/>
                    </a:lnTo>
                    <a:lnTo>
                      <a:pt x="1078" y="1617"/>
                    </a:lnTo>
                    <a:lnTo>
                      <a:pt x="1078" y="1617"/>
                    </a:lnTo>
                    <a:lnTo>
                      <a:pt x="1117" y="1502"/>
                    </a:lnTo>
                    <a:lnTo>
                      <a:pt x="1155" y="1348"/>
                    </a:lnTo>
                    <a:lnTo>
                      <a:pt x="1078" y="1117"/>
                    </a:lnTo>
                    <a:lnTo>
                      <a:pt x="1078" y="1117"/>
                    </a:lnTo>
                    <a:lnTo>
                      <a:pt x="1001" y="771"/>
                    </a:lnTo>
                    <a:lnTo>
                      <a:pt x="963" y="617"/>
                    </a:lnTo>
                    <a:lnTo>
                      <a:pt x="1001" y="424"/>
                    </a:lnTo>
                    <a:lnTo>
                      <a:pt x="1001" y="424"/>
                    </a:lnTo>
                    <a:lnTo>
                      <a:pt x="1040" y="309"/>
                    </a:lnTo>
                    <a:lnTo>
                      <a:pt x="1117" y="232"/>
                    </a:lnTo>
                    <a:lnTo>
                      <a:pt x="1194" y="155"/>
                    </a:lnTo>
                    <a:lnTo>
                      <a:pt x="1309" y="116"/>
                    </a:lnTo>
                    <a:lnTo>
                      <a:pt x="1309" y="116"/>
                    </a:lnTo>
                    <a:lnTo>
                      <a:pt x="1463" y="155"/>
                    </a:lnTo>
                    <a:lnTo>
                      <a:pt x="1463" y="155"/>
                    </a:lnTo>
                    <a:lnTo>
                      <a:pt x="1617" y="270"/>
                    </a:lnTo>
                    <a:lnTo>
                      <a:pt x="1694" y="386"/>
                    </a:lnTo>
                    <a:lnTo>
                      <a:pt x="1887" y="694"/>
                    </a:lnTo>
                    <a:lnTo>
                      <a:pt x="1887" y="694"/>
                    </a:lnTo>
                    <a:lnTo>
                      <a:pt x="1925" y="694"/>
                    </a:lnTo>
                    <a:lnTo>
                      <a:pt x="1925" y="694"/>
                    </a:lnTo>
                    <a:lnTo>
                      <a:pt x="1925" y="694"/>
                    </a:lnTo>
                    <a:lnTo>
                      <a:pt x="1964" y="655"/>
                    </a:lnTo>
                    <a:lnTo>
                      <a:pt x="1964" y="655"/>
                    </a:lnTo>
                    <a:lnTo>
                      <a:pt x="1887" y="424"/>
                    </a:lnTo>
                    <a:lnTo>
                      <a:pt x="1733" y="232"/>
                    </a:lnTo>
                    <a:lnTo>
                      <a:pt x="1540" y="78"/>
                    </a:lnTo>
                    <a:lnTo>
                      <a:pt x="1425" y="39"/>
                    </a:lnTo>
                    <a:lnTo>
                      <a:pt x="1309"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5"/>
              <p:cNvSpPr/>
              <p:nvPr/>
            </p:nvSpPr>
            <p:spPr>
              <a:xfrm>
                <a:off x="508500" y="4466375"/>
                <a:ext cx="112625" cy="96250"/>
              </a:xfrm>
              <a:custGeom>
                <a:avLst/>
                <a:gdLst/>
                <a:ahLst/>
                <a:cxnLst/>
                <a:rect l="l" t="t" r="r" b="b"/>
                <a:pathLst>
                  <a:path w="4505" h="3850" extrusionOk="0">
                    <a:moveTo>
                      <a:pt x="3426" y="0"/>
                    </a:moveTo>
                    <a:lnTo>
                      <a:pt x="3234" y="39"/>
                    </a:lnTo>
                    <a:lnTo>
                      <a:pt x="3003" y="77"/>
                    </a:lnTo>
                    <a:lnTo>
                      <a:pt x="2810" y="116"/>
                    </a:lnTo>
                    <a:lnTo>
                      <a:pt x="2387" y="308"/>
                    </a:lnTo>
                    <a:lnTo>
                      <a:pt x="2041" y="501"/>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lnTo>
                      <a:pt x="4196" y="462"/>
                    </a:lnTo>
                    <a:lnTo>
                      <a:pt x="4042" y="270"/>
                    </a:lnTo>
                    <a:lnTo>
                      <a:pt x="3850" y="116"/>
                    </a:lnTo>
                    <a:lnTo>
                      <a:pt x="3657" y="39"/>
                    </a:lnTo>
                    <a:lnTo>
                      <a:pt x="34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5"/>
              <p:cNvSpPr/>
              <p:nvPr/>
            </p:nvSpPr>
            <p:spPr>
              <a:xfrm>
                <a:off x="508500" y="4466375"/>
                <a:ext cx="112625" cy="96250"/>
              </a:xfrm>
              <a:custGeom>
                <a:avLst/>
                <a:gdLst/>
                <a:ahLst/>
                <a:cxnLst/>
                <a:rect l="l" t="t" r="r" b="b"/>
                <a:pathLst>
                  <a:path w="4505" h="3850" fill="none" extrusionOk="0">
                    <a:moveTo>
                      <a:pt x="4312" y="693"/>
                    </a:moveTo>
                    <a:lnTo>
                      <a:pt x="4312" y="693"/>
                    </a:lnTo>
                    <a:lnTo>
                      <a:pt x="4196" y="462"/>
                    </a:lnTo>
                    <a:lnTo>
                      <a:pt x="4042" y="270"/>
                    </a:lnTo>
                    <a:lnTo>
                      <a:pt x="3850" y="116"/>
                    </a:lnTo>
                    <a:lnTo>
                      <a:pt x="3657" y="39"/>
                    </a:lnTo>
                    <a:lnTo>
                      <a:pt x="3426" y="0"/>
                    </a:lnTo>
                    <a:lnTo>
                      <a:pt x="3234" y="39"/>
                    </a:lnTo>
                    <a:lnTo>
                      <a:pt x="3003" y="77"/>
                    </a:lnTo>
                    <a:lnTo>
                      <a:pt x="2810" y="116"/>
                    </a:lnTo>
                    <a:lnTo>
                      <a:pt x="2387" y="308"/>
                    </a:lnTo>
                    <a:lnTo>
                      <a:pt x="2041" y="501"/>
                    </a:lnTo>
                    <a:lnTo>
                      <a:pt x="1733" y="693"/>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5"/>
              <p:cNvSpPr/>
              <p:nvPr/>
            </p:nvSpPr>
            <p:spPr>
              <a:xfrm>
                <a:off x="529675" y="4516400"/>
                <a:ext cx="81825" cy="25050"/>
              </a:xfrm>
              <a:custGeom>
                <a:avLst/>
                <a:gdLst/>
                <a:ahLst/>
                <a:cxnLst/>
                <a:rect l="l" t="t" r="r" b="b"/>
                <a:pathLst>
                  <a:path w="3273" h="1002" extrusionOk="0">
                    <a:moveTo>
                      <a:pt x="154" y="1"/>
                    </a:moveTo>
                    <a:lnTo>
                      <a:pt x="39" y="155"/>
                    </a:lnTo>
                    <a:lnTo>
                      <a:pt x="0" y="270"/>
                    </a:lnTo>
                    <a:lnTo>
                      <a:pt x="0" y="424"/>
                    </a:lnTo>
                    <a:lnTo>
                      <a:pt x="0" y="578"/>
                    </a:lnTo>
                    <a:lnTo>
                      <a:pt x="77" y="732"/>
                    </a:lnTo>
                    <a:lnTo>
                      <a:pt x="193" y="847"/>
                    </a:lnTo>
                    <a:lnTo>
                      <a:pt x="308" y="924"/>
                    </a:lnTo>
                    <a:lnTo>
                      <a:pt x="462" y="1001"/>
                    </a:lnTo>
                    <a:lnTo>
                      <a:pt x="809" y="1001"/>
                    </a:lnTo>
                    <a:lnTo>
                      <a:pt x="963" y="963"/>
                    </a:lnTo>
                    <a:lnTo>
                      <a:pt x="1078" y="886"/>
                    </a:lnTo>
                    <a:lnTo>
                      <a:pt x="1194" y="770"/>
                    </a:lnTo>
                    <a:lnTo>
                      <a:pt x="1386" y="540"/>
                    </a:lnTo>
                    <a:lnTo>
                      <a:pt x="1540" y="270"/>
                    </a:lnTo>
                    <a:lnTo>
                      <a:pt x="1771" y="540"/>
                    </a:lnTo>
                    <a:lnTo>
                      <a:pt x="2040" y="770"/>
                    </a:lnTo>
                    <a:lnTo>
                      <a:pt x="2194" y="847"/>
                    </a:lnTo>
                    <a:lnTo>
                      <a:pt x="2348" y="924"/>
                    </a:lnTo>
                    <a:lnTo>
                      <a:pt x="2541" y="1001"/>
                    </a:lnTo>
                    <a:lnTo>
                      <a:pt x="2772" y="1001"/>
                    </a:lnTo>
                    <a:lnTo>
                      <a:pt x="2926" y="963"/>
                    </a:lnTo>
                    <a:lnTo>
                      <a:pt x="3080" y="886"/>
                    </a:lnTo>
                    <a:lnTo>
                      <a:pt x="3195" y="809"/>
                    </a:lnTo>
                    <a:lnTo>
                      <a:pt x="3234" y="655"/>
                    </a:lnTo>
                    <a:lnTo>
                      <a:pt x="3272" y="540"/>
                    </a:lnTo>
                    <a:lnTo>
                      <a:pt x="3272" y="386"/>
                    </a:lnTo>
                    <a:lnTo>
                      <a:pt x="3234" y="270"/>
                    </a:lnTo>
                    <a:lnTo>
                      <a:pt x="3118" y="193"/>
                    </a:lnTo>
                    <a:lnTo>
                      <a:pt x="3080" y="193"/>
                    </a:lnTo>
                    <a:lnTo>
                      <a:pt x="3041" y="232"/>
                    </a:lnTo>
                    <a:lnTo>
                      <a:pt x="3041" y="270"/>
                    </a:lnTo>
                    <a:lnTo>
                      <a:pt x="3118" y="347"/>
                    </a:lnTo>
                    <a:lnTo>
                      <a:pt x="3157" y="463"/>
                    </a:lnTo>
                    <a:lnTo>
                      <a:pt x="3157" y="617"/>
                    </a:lnTo>
                    <a:lnTo>
                      <a:pt x="3118" y="694"/>
                    </a:lnTo>
                    <a:lnTo>
                      <a:pt x="3041" y="809"/>
                    </a:lnTo>
                    <a:lnTo>
                      <a:pt x="2926" y="847"/>
                    </a:lnTo>
                    <a:lnTo>
                      <a:pt x="2733" y="886"/>
                    </a:lnTo>
                    <a:lnTo>
                      <a:pt x="2502" y="847"/>
                    </a:lnTo>
                    <a:lnTo>
                      <a:pt x="2233" y="732"/>
                    </a:lnTo>
                    <a:lnTo>
                      <a:pt x="1963" y="578"/>
                    </a:lnTo>
                    <a:lnTo>
                      <a:pt x="1733" y="347"/>
                    </a:lnTo>
                    <a:lnTo>
                      <a:pt x="1579" y="116"/>
                    </a:lnTo>
                    <a:lnTo>
                      <a:pt x="1502" y="78"/>
                    </a:lnTo>
                    <a:lnTo>
                      <a:pt x="1502" y="116"/>
                    </a:lnTo>
                    <a:lnTo>
                      <a:pt x="1463" y="116"/>
                    </a:lnTo>
                    <a:lnTo>
                      <a:pt x="1348" y="424"/>
                    </a:lnTo>
                    <a:lnTo>
                      <a:pt x="1194" y="655"/>
                    </a:lnTo>
                    <a:lnTo>
                      <a:pt x="1078" y="770"/>
                    </a:lnTo>
                    <a:lnTo>
                      <a:pt x="963" y="847"/>
                    </a:lnTo>
                    <a:lnTo>
                      <a:pt x="809" y="886"/>
                    </a:lnTo>
                    <a:lnTo>
                      <a:pt x="655" y="924"/>
                    </a:lnTo>
                    <a:lnTo>
                      <a:pt x="616" y="924"/>
                    </a:lnTo>
                    <a:lnTo>
                      <a:pt x="462" y="886"/>
                    </a:lnTo>
                    <a:lnTo>
                      <a:pt x="308" y="809"/>
                    </a:lnTo>
                    <a:lnTo>
                      <a:pt x="193" y="732"/>
                    </a:lnTo>
                    <a:lnTo>
                      <a:pt x="116" y="617"/>
                    </a:lnTo>
                    <a:lnTo>
                      <a:pt x="77" y="463"/>
                    </a:lnTo>
                    <a:lnTo>
                      <a:pt x="77" y="309"/>
                    </a:lnTo>
                    <a:lnTo>
                      <a:pt x="116" y="193"/>
                    </a:lnTo>
                    <a:lnTo>
                      <a:pt x="193" y="39"/>
                    </a:lnTo>
                    <a:lnTo>
                      <a:pt x="193" y="1"/>
                    </a:lnTo>
                    <a:close/>
                  </a:path>
                </a:pathLst>
              </a:custGeom>
              <a:solidFill>
                <a:srgbClr val="F1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5"/>
              <p:cNvSpPr/>
              <p:nvPr/>
            </p:nvSpPr>
            <p:spPr>
              <a:xfrm>
                <a:off x="529675" y="4516400"/>
                <a:ext cx="81825" cy="25050"/>
              </a:xfrm>
              <a:custGeom>
                <a:avLst/>
                <a:gdLst/>
                <a:ahLst/>
                <a:cxnLst/>
                <a:rect l="l" t="t" r="r" b="b"/>
                <a:pathLst>
                  <a:path w="3273" h="1002" fill="none" extrusionOk="0">
                    <a:moveTo>
                      <a:pt x="154" y="1"/>
                    </a:moveTo>
                    <a:lnTo>
                      <a:pt x="154" y="1"/>
                    </a:lnTo>
                    <a:lnTo>
                      <a:pt x="154" y="1"/>
                    </a:lnTo>
                    <a:lnTo>
                      <a:pt x="154" y="1"/>
                    </a:lnTo>
                    <a:lnTo>
                      <a:pt x="39" y="155"/>
                    </a:lnTo>
                    <a:lnTo>
                      <a:pt x="0" y="270"/>
                    </a:lnTo>
                    <a:lnTo>
                      <a:pt x="0" y="424"/>
                    </a:lnTo>
                    <a:lnTo>
                      <a:pt x="0" y="578"/>
                    </a:lnTo>
                    <a:lnTo>
                      <a:pt x="77" y="732"/>
                    </a:lnTo>
                    <a:lnTo>
                      <a:pt x="193" y="847"/>
                    </a:lnTo>
                    <a:lnTo>
                      <a:pt x="308" y="924"/>
                    </a:lnTo>
                    <a:lnTo>
                      <a:pt x="462" y="1001"/>
                    </a:lnTo>
                    <a:lnTo>
                      <a:pt x="462" y="1001"/>
                    </a:lnTo>
                    <a:lnTo>
                      <a:pt x="655" y="1001"/>
                    </a:lnTo>
                    <a:lnTo>
                      <a:pt x="655" y="1001"/>
                    </a:lnTo>
                    <a:lnTo>
                      <a:pt x="809" y="1001"/>
                    </a:lnTo>
                    <a:lnTo>
                      <a:pt x="963" y="963"/>
                    </a:lnTo>
                    <a:lnTo>
                      <a:pt x="1078" y="886"/>
                    </a:lnTo>
                    <a:lnTo>
                      <a:pt x="1194" y="770"/>
                    </a:lnTo>
                    <a:lnTo>
                      <a:pt x="1386" y="540"/>
                    </a:lnTo>
                    <a:lnTo>
                      <a:pt x="1540" y="270"/>
                    </a:lnTo>
                    <a:lnTo>
                      <a:pt x="1540" y="270"/>
                    </a:lnTo>
                    <a:lnTo>
                      <a:pt x="1771" y="540"/>
                    </a:lnTo>
                    <a:lnTo>
                      <a:pt x="2040" y="770"/>
                    </a:lnTo>
                    <a:lnTo>
                      <a:pt x="2194" y="847"/>
                    </a:lnTo>
                    <a:lnTo>
                      <a:pt x="2348" y="924"/>
                    </a:lnTo>
                    <a:lnTo>
                      <a:pt x="2541" y="1001"/>
                    </a:lnTo>
                    <a:lnTo>
                      <a:pt x="2695" y="1001"/>
                    </a:lnTo>
                    <a:lnTo>
                      <a:pt x="2695" y="1001"/>
                    </a:lnTo>
                    <a:lnTo>
                      <a:pt x="2772" y="1001"/>
                    </a:lnTo>
                    <a:lnTo>
                      <a:pt x="2772" y="1001"/>
                    </a:lnTo>
                    <a:lnTo>
                      <a:pt x="2926" y="963"/>
                    </a:lnTo>
                    <a:lnTo>
                      <a:pt x="3080" y="886"/>
                    </a:lnTo>
                    <a:lnTo>
                      <a:pt x="3195" y="809"/>
                    </a:lnTo>
                    <a:lnTo>
                      <a:pt x="3234" y="655"/>
                    </a:lnTo>
                    <a:lnTo>
                      <a:pt x="3234" y="655"/>
                    </a:lnTo>
                    <a:lnTo>
                      <a:pt x="3272" y="540"/>
                    </a:lnTo>
                    <a:lnTo>
                      <a:pt x="3272" y="386"/>
                    </a:lnTo>
                    <a:lnTo>
                      <a:pt x="3234" y="270"/>
                    </a:lnTo>
                    <a:lnTo>
                      <a:pt x="3118" y="193"/>
                    </a:lnTo>
                    <a:lnTo>
                      <a:pt x="3118" y="193"/>
                    </a:lnTo>
                    <a:lnTo>
                      <a:pt x="3080" y="193"/>
                    </a:lnTo>
                    <a:lnTo>
                      <a:pt x="3080" y="193"/>
                    </a:lnTo>
                    <a:lnTo>
                      <a:pt x="3041" y="232"/>
                    </a:lnTo>
                    <a:lnTo>
                      <a:pt x="3041" y="232"/>
                    </a:lnTo>
                    <a:lnTo>
                      <a:pt x="3041" y="270"/>
                    </a:lnTo>
                    <a:lnTo>
                      <a:pt x="3041" y="270"/>
                    </a:lnTo>
                    <a:lnTo>
                      <a:pt x="3118" y="347"/>
                    </a:lnTo>
                    <a:lnTo>
                      <a:pt x="3157" y="463"/>
                    </a:lnTo>
                    <a:lnTo>
                      <a:pt x="3157" y="617"/>
                    </a:lnTo>
                    <a:lnTo>
                      <a:pt x="3118" y="694"/>
                    </a:lnTo>
                    <a:lnTo>
                      <a:pt x="3118" y="694"/>
                    </a:lnTo>
                    <a:lnTo>
                      <a:pt x="3041" y="809"/>
                    </a:lnTo>
                    <a:lnTo>
                      <a:pt x="2926" y="847"/>
                    </a:lnTo>
                    <a:lnTo>
                      <a:pt x="2733" y="886"/>
                    </a:lnTo>
                    <a:lnTo>
                      <a:pt x="2733" y="886"/>
                    </a:lnTo>
                    <a:lnTo>
                      <a:pt x="2502" y="847"/>
                    </a:lnTo>
                    <a:lnTo>
                      <a:pt x="2502" y="847"/>
                    </a:lnTo>
                    <a:lnTo>
                      <a:pt x="2233" y="732"/>
                    </a:lnTo>
                    <a:lnTo>
                      <a:pt x="1963" y="578"/>
                    </a:lnTo>
                    <a:lnTo>
                      <a:pt x="1733" y="347"/>
                    </a:lnTo>
                    <a:lnTo>
                      <a:pt x="1579" y="116"/>
                    </a:lnTo>
                    <a:lnTo>
                      <a:pt x="1579" y="116"/>
                    </a:lnTo>
                    <a:lnTo>
                      <a:pt x="1502" y="78"/>
                    </a:lnTo>
                    <a:lnTo>
                      <a:pt x="1502" y="78"/>
                    </a:lnTo>
                    <a:lnTo>
                      <a:pt x="1502" y="116"/>
                    </a:lnTo>
                    <a:lnTo>
                      <a:pt x="1463" y="116"/>
                    </a:lnTo>
                    <a:lnTo>
                      <a:pt x="1463" y="116"/>
                    </a:lnTo>
                    <a:lnTo>
                      <a:pt x="1348" y="424"/>
                    </a:lnTo>
                    <a:lnTo>
                      <a:pt x="1194" y="655"/>
                    </a:lnTo>
                    <a:lnTo>
                      <a:pt x="1078" y="770"/>
                    </a:lnTo>
                    <a:lnTo>
                      <a:pt x="963" y="847"/>
                    </a:lnTo>
                    <a:lnTo>
                      <a:pt x="809" y="886"/>
                    </a:lnTo>
                    <a:lnTo>
                      <a:pt x="655" y="924"/>
                    </a:lnTo>
                    <a:lnTo>
                      <a:pt x="655" y="924"/>
                    </a:lnTo>
                    <a:lnTo>
                      <a:pt x="616" y="924"/>
                    </a:lnTo>
                    <a:lnTo>
                      <a:pt x="616" y="924"/>
                    </a:lnTo>
                    <a:lnTo>
                      <a:pt x="462" y="886"/>
                    </a:lnTo>
                    <a:lnTo>
                      <a:pt x="308" y="809"/>
                    </a:lnTo>
                    <a:lnTo>
                      <a:pt x="193" y="732"/>
                    </a:lnTo>
                    <a:lnTo>
                      <a:pt x="116" y="617"/>
                    </a:lnTo>
                    <a:lnTo>
                      <a:pt x="77" y="463"/>
                    </a:lnTo>
                    <a:lnTo>
                      <a:pt x="77" y="309"/>
                    </a:lnTo>
                    <a:lnTo>
                      <a:pt x="116" y="193"/>
                    </a:lnTo>
                    <a:lnTo>
                      <a:pt x="193" y="39"/>
                    </a:lnTo>
                    <a:lnTo>
                      <a:pt x="193" y="39"/>
                    </a:lnTo>
                    <a:lnTo>
                      <a:pt x="193" y="1"/>
                    </a:lnTo>
                    <a:lnTo>
                      <a:pt x="154"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5"/>
              <p:cNvSpPr/>
              <p:nvPr/>
            </p:nvSpPr>
            <p:spPr>
              <a:xfrm>
                <a:off x="620125" y="4584725"/>
                <a:ext cx="111650" cy="128975"/>
              </a:xfrm>
              <a:custGeom>
                <a:avLst/>
                <a:gdLst/>
                <a:ahLst/>
                <a:cxnLst/>
                <a:rect l="l" t="t" r="r" b="b"/>
                <a:pathLst>
                  <a:path w="4466" h="5159" extrusionOk="0">
                    <a:moveTo>
                      <a:pt x="1694" y="0"/>
                    </a:move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924"/>
                    </a:lnTo>
                    <a:lnTo>
                      <a:pt x="2887" y="693"/>
                    </a:lnTo>
                    <a:lnTo>
                      <a:pt x="2849" y="462"/>
                    </a:lnTo>
                    <a:lnTo>
                      <a:pt x="2733" y="231"/>
                    </a:lnTo>
                    <a:lnTo>
                      <a:pt x="2618" y="154"/>
                    </a:lnTo>
                    <a:lnTo>
                      <a:pt x="2502" y="77"/>
                    </a:lnTo>
                    <a:lnTo>
                      <a:pt x="23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5"/>
              <p:cNvSpPr/>
              <p:nvPr/>
            </p:nvSpPr>
            <p:spPr>
              <a:xfrm>
                <a:off x="620125" y="4584725"/>
                <a:ext cx="111650" cy="128975"/>
              </a:xfrm>
              <a:custGeom>
                <a:avLst/>
                <a:gdLst/>
                <a:ahLst/>
                <a:cxnLst/>
                <a:rect l="l" t="t" r="r" b="b"/>
                <a:pathLst>
                  <a:path w="4466" h="5159" fill="none" extrusionOk="0">
                    <a:moveTo>
                      <a:pt x="1694" y="0"/>
                    </a:moveTo>
                    <a:lnTo>
                      <a:pt x="1694" y="0"/>
                    </a:ln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1117"/>
                    </a:lnTo>
                    <a:lnTo>
                      <a:pt x="2887" y="924"/>
                    </a:lnTo>
                    <a:lnTo>
                      <a:pt x="2887" y="693"/>
                    </a:lnTo>
                    <a:lnTo>
                      <a:pt x="2849" y="462"/>
                    </a:lnTo>
                    <a:lnTo>
                      <a:pt x="2733" y="231"/>
                    </a:lnTo>
                    <a:lnTo>
                      <a:pt x="2618" y="154"/>
                    </a:lnTo>
                    <a:lnTo>
                      <a:pt x="2502" y="77"/>
                    </a:lnTo>
                    <a:lnTo>
                      <a:pt x="2348" y="0"/>
                    </a:lnTo>
                    <a:lnTo>
                      <a:pt x="2194" y="0"/>
                    </a:lnTo>
                    <a:lnTo>
                      <a:pt x="1964" y="0"/>
                    </a:lnTo>
                    <a:lnTo>
                      <a:pt x="169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5"/>
              <p:cNvSpPr/>
              <p:nvPr/>
            </p:nvSpPr>
            <p:spPr>
              <a:xfrm>
                <a:off x="657650" y="4601075"/>
                <a:ext cx="50075" cy="47175"/>
              </a:xfrm>
              <a:custGeom>
                <a:avLst/>
                <a:gdLst/>
                <a:ahLst/>
                <a:cxnLst/>
                <a:rect l="l" t="t" r="r" b="b"/>
                <a:pathLst>
                  <a:path w="2003" h="1887" extrusionOk="0">
                    <a:moveTo>
                      <a:pt x="232" y="1"/>
                    </a:moveTo>
                    <a:lnTo>
                      <a:pt x="116" y="78"/>
                    </a:lnTo>
                    <a:lnTo>
                      <a:pt x="39" y="155"/>
                    </a:lnTo>
                    <a:lnTo>
                      <a:pt x="1" y="309"/>
                    </a:lnTo>
                    <a:lnTo>
                      <a:pt x="1" y="386"/>
                    </a:lnTo>
                    <a:lnTo>
                      <a:pt x="1" y="501"/>
                    </a:lnTo>
                    <a:lnTo>
                      <a:pt x="78" y="617"/>
                    </a:lnTo>
                    <a:lnTo>
                      <a:pt x="155" y="655"/>
                    </a:lnTo>
                    <a:lnTo>
                      <a:pt x="193" y="617"/>
                    </a:lnTo>
                    <a:lnTo>
                      <a:pt x="116" y="578"/>
                    </a:lnTo>
                    <a:lnTo>
                      <a:pt x="78" y="463"/>
                    </a:lnTo>
                    <a:lnTo>
                      <a:pt x="39" y="386"/>
                    </a:lnTo>
                    <a:lnTo>
                      <a:pt x="78" y="270"/>
                    </a:lnTo>
                    <a:lnTo>
                      <a:pt x="116" y="193"/>
                    </a:lnTo>
                    <a:lnTo>
                      <a:pt x="193" y="116"/>
                    </a:lnTo>
                    <a:lnTo>
                      <a:pt x="270" y="78"/>
                    </a:lnTo>
                    <a:lnTo>
                      <a:pt x="463" y="78"/>
                    </a:lnTo>
                    <a:lnTo>
                      <a:pt x="616" y="155"/>
                    </a:lnTo>
                    <a:lnTo>
                      <a:pt x="732" y="270"/>
                    </a:lnTo>
                    <a:lnTo>
                      <a:pt x="770" y="386"/>
                    </a:lnTo>
                    <a:lnTo>
                      <a:pt x="809" y="540"/>
                    </a:lnTo>
                    <a:lnTo>
                      <a:pt x="847" y="848"/>
                    </a:lnTo>
                    <a:lnTo>
                      <a:pt x="770" y="1156"/>
                    </a:lnTo>
                    <a:lnTo>
                      <a:pt x="770" y="1194"/>
                    </a:lnTo>
                    <a:lnTo>
                      <a:pt x="847" y="1232"/>
                    </a:lnTo>
                    <a:lnTo>
                      <a:pt x="847" y="1194"/>
                    </a:lnTo>
                    <a:lnTo>
                      <a:pt x="1117" y="1079"/>
                    </a:lnTo>
                    <a:lnTo>
                      <a:pt x="1386" y="1040"/>
                    </a:lnTo>
                    <a:lnTo>
                      <a:pt x="1540" y="1040"/>
                    </a:lnTo>
                    <a:lnTo>
                      <a:pt x="1656" y="1079"/>
                    </a:lnTo>
                    <a:lnTo>
                      <a:pt x="1733" y="1117"/>
                    </a:lnTo>
                    <a:lnTo>
                      <a:pt x="1810" y="1194"/>
                    </a:lnTo>
                    <a:lnTo>
                      <a:pt x="1887" y="1386"/>
                    </a:lnTo>
                    <a:lnTo>
                      <a:pt x="1887" y="1540"/>
                    </a:lnTo>
                    <a:lnTo>
                      <a:pt x="1810" y="1694"/>
                    </a:lnTo>
                    <a:lnTo>
                      <a:pt x="1733" y="1733"/>
                    </a:lnTo>
                    <a:lnTo>
                      <a:pt x="1656" y="1771"/>
                    </a:lnTo>
                    <a:lnTo>
                      <a:pt x="1617" y="1810"/>
                    </a:lnTo>
                    <a:lnTo>
                      <a:pt x="1617" y="1848"/>
                    </a:lnTo>
                    <a:lnTo>
                      <a:pt x="1656" y="1887"/>
                    </a:lnTo>
                    <a:lnTo>
                      <a:pt x="1694" y="1887"/>
                    </a:lnTo>
                    <a:lnTo>
                      <a:pt x="1810" y="1848"/>
                    </a:lnTo>
                    <a:lnTo>
                      <a:pt x="1887" y="1810"/>
                    </a:lnTo>
                    <a:lnTo>
                      <a:pt x="1964" y="1694"/>
                    </a:lnTo>
                    <a:lnTo>
                      <a:pt x="2002" y="1617"/>
                    </a:lnTo>
                    <a:lnTo>
                      <a:pt x="2002" y="1386"/>
                    </a:lnTo>
                    <a:lnTo>
                      <a:pt x="1925" y="1156"/>
                    </a:lnTo>
                    <a:lnTo>
                      <a:pt x="1848" y="1040"/>
                    </a:lnTo>
                    <a:lnTo>
                      <a:pt x="1733" y="963"/>
                    </a:lnTo>
                    <a:lnTo>
                      <a:pt x="1579" y="925"/>
                    </a:lnTo>
                    <a:lnTo>
                      <a:pt x="1425" y="925"/>
                    </a:lnTo>
                    <a:lnTo>
                      <a:pt x="1155" y="963"/>
                    </a:lnTo>
                    <a:lnTo>
                      <a:pt x="924" y="1040"/>
                    </a:lnTo>
                    <a:lnTo>
                      <a:pt x="963" y="886"/>
                    </a:lnTo>
                    <a:lnTo>
                      <a:pt x="963" y="694"/>
                    </a:lnTo>
                    <a:lnTo>
                      <a:pt x="924" y="501"/>
                    </a:lnTo>
                    <a:lnTo>
                      <a:pt x="886" y="347"/>
                    </a:lnTo>
                    <a:lnTo>
                      <a:pt x="770" y="193"/>
                    </a:lnTo>
                    <a:lnTo>
                      <a:pt x="655" y="78"/>
                    </a:lnTo>
                    <a:lnTo>
                      <a:pt x="501" y="39"/>
                    </a:lnTo>
                    <a:lnTo>
                      <a:pt x="347" y="1"/>
                    </a:lnTo>
                    <a:close/>
                  </a:path>
                </a:pathLst>
              </a:custGeom>
              <a:solidFill>
                <a:srgbClr val="C7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5"/>
              <p:cNvSpPr/>
              <p:nvPr/>
            </p:nvSpPr>
            <p:spPr>
              <a:xfrm>
                <a:off x="657650" y="4601075"/>
                <a:ext cx="50075" cy="47175"/>
              </a:xfrm>
              <a:custGeom>
                <a:avLst/>
                <a:gdLst/>
                <a:ahLst/>
                <a:cxnLst/>
                <a:rect l="l" t="t" r="r" b="b"/>
                <a:pathLst>
                  <a:path w="2003" h="1887" fill="none" extrusionOk="0">
                    <a:moveTo>
                      <a:pt x="347" y="1"/>
                    </a:moveTo>
                    <a:lnTo>
                      <a:pt x="347" y="1"/>
                    </a:lnTo>
                    <a:lnTo>
                      <a:pt x="347" y="1"/>
                    </a:lnTo>
                    <a:lnTo>
                      <a:pt x="347" y="1"/>
                    </a:lnTo>
                    <a:lnTo>
                      <a:pt x="232" y="1"/>
                    </a:lnTo>
                    <a:lnTo>
                      <a:pt x="116" y="78"/>
                    </a:lnTo>
                    <a:lnTo>
                      <a:pt x="39" y="155"/>
                    </a:lnTo>
                    <a:lnTo>
                      <a:pt x="1" y="309"/>
                    </a:lnTo>
                    <a:lnTo>
                      <a:pt x="1" y="309"/>
                    </a:lnTo>
                    <a:lnTo>
                      <a:pt x="1" y="386"/>
                    </a:lnTo>
                    <a:lnTo>
                      <a:pt x="1" y="501"/>
                    </a:lnTo>
                    <a:lnTo>
                      <a:pt x="78" y="617"/>
                    </a:lnTo>
                    <a:lnTo>
                      <a:pt x="155" y="655"/>
                    </a:lnTo>
                    <a:lnTo>
                      <a:pt x="155" y="655"/>
                    </a:lnTo>
                    <a:lnTo>
                      <a:pt x="155" y="655"/>
                    </a:lnTo>
                    <a:lnTo>
                      <a:pt x="155" y="655"/>
                    </a:lnTo>
                    <a:lnTo>
                      <a:pt x="193" y="617"/>
                    </a:lnTo>
                    <a:lnTo>
                      <a:pt x="193" y="617"/>
                    </a:lnTo>
                    <a:lnTo>
                      <a:pt x="116" y="578"/>
                    </a:lnTo>
                    <a:lnTo>
                      <a:pt x="78" y="463"/>
                    </a:lnTo>
                    <a:lnTo>
                      <a:pt x="39" y="386"/>
                    </a:lnTo>
                    <a:lnTo>
                      <a:pt x="78" y="270"/>
                    </a:lnTo>
                    <a:lnTo>
                      <a:pt x="78" y="270"/>
                    </a:lnTo>
                    <a:lnTo>
                      <a:pt x="116" y="193"/>
                    </a:lnTo>
                    <a:lnTo>
                      <a:pt x="193" y="116"/>
                    </a:lnTo>
                    <a:lnTo>
                      <a:pt x="270" y="78"/>
                    </a:lnTo>
                    <a:lnTo>
                      <a:pt x="347" y="78"/>
                    </a:lnTo>
                    <a:lnTo>
                      <a:pt x="347" y="78"/>
                    </a:lnTo>
                    <a:lnTo>
                      <a:pt x="463" y="78"/>
                    </a:lnTo>
                    <a:lnTo>
                      <a:pt x="463" y="78"/>
                    </a:lnTo>
                    <a:lnTo>
                      <a:pt x="616" y="155"/>
                    </a:lnTo>
                    <a:lnTo>
                      <a:pt x="732" y="270"/>
                    </a:lnTo>
                    <a:lnTo>
                      <a:pt x="770" y="386"/>
                    </a:lnTo>
                    <a:lnTo>
                      <a:pt x="809" y="540"/>
                    </a:lnTo>
                    <a:lnTo>
                      <a:pt x="847" y="848"/>
                    </a:lnTo>
                    <a:lnTo>
                      <a:pt x="770" y="1156"/>
                    </a:lnTo>
                    <a:lnTo>
                      <a:pt x="770" y="1156"/>
                    </a:lnTo>
                    <a:lnTo>
                      <a:pt x="770" y="1194"/>
                    </a:lnTo>
                    <a:lnTo>
                      <a:pt x="847" y="1232"/>
                    </a:lnTo>
                    <a:lnTo>
                      <a:pt x="847" y="1232"/>
                    </a:lnTo>
                    <a:lnTo>
                      <a:pt x="847" y="1194"/>
                    </a:lnTo>
                    <a:lnTo>
                      <a:pt x="847" y="1194"/>
                    </a:lnTo>
                    <a:lnTo>
                      <a:pt x="1117" y="1079"/>
                    </a:lnTo>
                    <a:lnTo>
                      <a:pt x="1386" y="1040"/>
                    </a:lnTo>
                    <a:lnTo>
                      <a:pt x="1386" y="1040"/>
                    </a:lnTo>
                    <a:lnTo>
                      <a:pt x="1425" y="1040"/>
                    </a:lnTo>
                    <a:lnTo>
                      <a:pt x="1425" y="1040"/>
                    </a:lnTo>
                    <a:lnTo>
                      <a:pt x="1540" y="1040"/>
                    </a:lnTo>
                    <a:lnTo>
                      <a:pt x="1656" y="1079"/>
                    </a:lnTo>
                    <a:lnTo>
                      <a:pt x="1733" y="1117"/>
                    </a:lnTo>
                    <a:lnTo>
                      <a:pt x="1810" y="1194"/>
                    </a:lnTo>
                    <a:lnTo>
                      <a:pt x="1810" y="1194"/>
                    </a:lnTo>
                    <a:lnTo>
                      <a:pt x="1887" y="1386"/>
                    </a:lnTo>
                    <a:lnTo>
                      <a:pt x="1887" y="1540"/>
                    </a:lnTo>
                    <a:lnTo>
                      <a:pt x="1810" y="1694"/>
                    </a:lnTo>
                    <a:lnTo>
                      <a:pt x="1733" y="1733"/>
                    </a:lnTo>
                    <a:lnTo>
                      <a:pt x="1656" y="1771"/>
                    </a:lnTo>
                    <a:lnTo>
                      <a:pt x="1656" y="1771"/>
                    </a:lnTo>
                    <a:lnTo>
                      <a:pt x="1617" y="1810"/>
                    </a:lnTo>
                    <a:lnTo>
                      <a:pt x="1617" y="1848"/>
                    </a:lnTo>
                    <a:lnTo>
                      <a:pt x="1656" y="1887"/>
                    </a:lnTo>
                    <a:lnTo>
                      <a:pt x="1694" y="1887"/>
                    </a:lnTo>
                    <a:lnTo>
                      <a:pt x="1694" y="1887"/>
                    </a:lnTo>
                    <a:lnTo>
                      <a:pt x="1694" y="1887"/>
                    </a:lnTo>
                    <a:lnTo>
                      <a:pt x="1694" y="1887"/>
                    </a:lnTo>
                    <a:lnTo>
                      <a:pt x="1810" y="1848"/>
                    </a:lnTo>
                    <a:lnTo>
                      <a:pt x="1887" y="1810"/>
                    </a:lnTo>
                    <a:lnTo>
                      <a:pt x="1964" y="1694"/>
                    </a:lnTo>
                    <a:lnTo>
                      <a:pt x="2002" y="1617"/>
                    </a:lnTo>
                    <a:lnTo>
                      <a:pt x="2002" y="1386"/>
                    </a:lnTo>
                    <a:lnTo>
                      <a:pt x="1925" y="1156"/>
                    </a:lnTo>
                    <a:lnTo>
                      <a:pt x="1925" y="1156"/>
                    </a:lnTo>
                    <a:lnTo>
                      <a:pt x="1848" y="1040"/>
                    </a:lnTo>
                    <a:lnTo>
                      <a:pt x="1733" y="963"/>
                    </a:lnTo>
                    <a:lnTo>
                      <a:pt x="1579" y="925"/>
                    </a:lnTo>
                    <a:lnTo>
                      <a:pt x="1425" y="925"/>
                    </a:lnTo>
                    <a:lnTo>
                      <a:pt x="1425" y="925"/>
                    </a:lnTo>
                    <a:lnTo>
                      <a:pt x="1155" y="963"/>
                    </a:lnTo>
                    <a:lnTo>
                      <a:pt x="924" y="1040"/>
                    </a:lnTo>
                    <a:lnTo>
                      <a:pt x="924" y="1040"/>
                    </a:lnTo>
                    <a:lnTo>
                      <a:pt x="963" y="886"/>
                    </a:lnTo>
                    <a:lnTo>
                      <a:pt x="963" y="694"/>
                    </a:lnTo>
                    <a:lnTo>
                      <a:pt x="924" y="501"/>
                    </a:lnTo>
                    <a:lnTo>
                      <a:pt x="886" y="347"/>
                    </a:lnTo>
                    <a:lnTo>
                      <a:pt x="886" y="347"/>
                    </a:lnTo>
                    <a:lnTo>
                      <a:pt x="770" y="193"/>
                    </a:lnTo>
                    <a:lnTo>
                      <a:pt x="655" y="78"/>
                    </a:lnTo>
                    <a:lnTo>
                      <a:pt x="501" y="39"/>
                    </a:lnTo>
                    <a:lnTo>
                      <a:pt x="347"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6" name="Google Shape;101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7" name="Google Shape;1017;p25"/>
          <p:cNvSpPr txBox="1">
            <a:spLocks noGrp="1"/>
          </p:cNvSpPr>
          <p:nvPr>
            <p:ph type="subTitle" idx="1"/>
          </p:nvPr>
        </p:nvSpPr>
        <p:spPr>
          <a:xfrm>
            <a:off x="2234925" y="2098973"/>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18" name="Google Shape;1018;p25"/>
          <p:cNvSpPr txBox="1">
            <a:spLocks noGrp="1"/>
          </p:cNvSpPr>
          <p:nvPr>
            <p:ph type="subTitle" idx="2"/>
          </p:nvPr>
        </p:nvSpPr>
        <p:spPr>
          <a:xfrm>
            <a:off x="5749996" y="2098973"/>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19" name="Google Shape;1019;p25"/>
          <p:cNvSpPr txBox="1">
            <a:spLocks noGrp="1"/>
          </p:cNvSpPr>
          <p:nvPr>
            <p:ph type="subTitle" idx="3"/>
          </p:nvPr>
        </p:nvSpPr>
        <p:spPr>
          <a:xfrm>
            <a:off x="2234925" y="3492500"/>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0" name="Google Shape;1020;p25"/>
          <p:cNvSpPr txBox="1">
            <a:spLocks noGrp="1"/>
          </p:cNvSpPr>
          <p:nvPr>
            <p:ph type="subTitle" idx="4"/>
          </p:nvPr>
        </p:nvSpPr>
        <p:spPr>
          <a:xfrm>
            <a:off x="5749996" y="3492500"/>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1" name="Google Shape;1021;p25"/>
          <p:cNvSpPr txBox="1">
            <a:spLocks noGrp="1"/>
          </p:cNvSpPr>
          <p:nvPr>
            <p:ph type="subTitle" idx="5"/>
          </p:nvPr>
        </p:nvSpPr>
        <p:spPr>
          <a:xfrm>
            <a:off x="2234913" y="1719963"/>
            <a:ext cx="1978200" cy="472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22" name="Google Shape;1022;p25"/>
          <p:cNvSpPr txBox="1">
            <a:spLocks noGrp="1"/>
          </p:cNvSpPr>
          <p:nvPr>
            <p:ph type="subTitle" idx="6"/>
          </p:nvPr>
        </p:nvSpPr>
        <p:spPr>
          <a:xfrm>
            <a:off x="2234913" y="3113700"/>
            <a:ext cx="1978200" cy="472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23" name="Google Shape;1023;p25"/>
          <p:cNvSpPr txBox="1">
            <a:spLocks noGrp="1"/>
          </p:cNvSpPr>
          <p:nvPr>
            <p:ph type="subTitle" idx="7"/>
          </p:nvPr>
        </p:nvSpPr>
        <p:spPr>
          <a:xfrm>
            <a:off x="5749990" y="1719963"/>
            <a:ext cx="1978200" cy="472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24" name="Google Shape;1024;p25"/>
          <p:cNvSpPr txBox="1">
            <a:spLocks noGrp="1"/>
          </p:cNvSpPr>
          <p:nvPr>
            <p:ph type="subTitle" idx="8"/>
          </p:nvPr>
        </p:nvSpPr>
        <p:spPr>
          <a:xfrm>
            <a:off x="5749990" y="3113700"/>
            <a:ext cx="1978200" cy="472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1025"/>
        <p:cNvGrpSpPr/>
        <p:nvPr/>
      </p:nvGrpSpPr>
      <p:grpSpPr>
        <a:xfrm>
          <a:off x="0" y="0"/>
          <a:ext cx="0" cy="0"/>
          <a:chOff x="0" y="0"/>
          <a:chExt cx="0" cy="0"/>
        </a:xfrm>
      </p:grpSpPr>
      <p:sp>
        <p:nvSpPr>
          <p:cNvPr id="1026" name="Google Shape;1026;p26"/>
          <p:cNvSpPr/>
          <p:nvPr/>
        </p:nvSpPr>
        <p:spPr>
          <a:xfrm rot="-5649817" flipH="1">
            <a:off x="6082246" y="2202555"/>
            <a:ext cx="5262898" cy="4296739"/>
          </a:xfrm>
          <a:custGeom>
            <a:avLst/>
            <a:gdLst/>
            <a:ahLst/>
            <a:cxnLst/>
            <a:rect l="l" t="t" r="r" b="b"/>
            <a:pathLst>
              <a:path w="19284" h="15744" extrusionOk="0">
                <a:moveTo>
                  <a:pt x="15666" y="1"/>
                </a:moveTo>
                <a:lnTo>
                  <a:pt x="15358" y="78"/>
                </a:lnTo>
                <a:lnTo>
                  <a:pt x="15088" y="155"/>
                </a:lnTo>
                <a:lnTo>
                  <a:pt x="14819" y="309"/>
                </a:lnTo>
                <a:lnTo>
                  <a:pt x="14472" y="540"/>
                </a:lnTo>
                <a:lnTo>
                  <a:pt x="14165" y="771"/>
                </a:lnTo>
                <a:lnTo>
                  <a:pt x="13895" y="1040"/>
                </a:lnTo>
                <a:lnTo>
                  <a:pt x="13587" y="1271"/>
                </a:lnTo>
                <a:lnTo>
                  <a:pt x="13318" y="1464"/>
                </a:lnTo>
                <a:lnTo>
                  <a:pt x="13048" y="1617"/>
                </a:lnTo>
                <a:lnTo>
                  <a:pt x="12779" y="1733"/>
                </a:lnTo>
                <a:lnTo>
                  <a:pt x="12509" y="1810"/>
                </a:lnTo>
                <a:lnTo>
                  <a:pt x="12240" y="1848"/>
                </a:lnTo>
                <a:lnTo>
                  <a:pt x="12009" y="1887"/>
                </a:lnTo>
                <a:lnTo>
                  <a:pt x="11509" y="1848"/>
                </a:lnTo>
                <a:lnTo>
                  <a:pt x="10854" y="1733"/>
                </a:lnTo>
                <a:lnTo>
                  <a:pt x="10200" y="1617"/>
                </a:lnTo>
                <a:lnTo>
                  <a:pt x="9546" y="1502"/>
                </a:lnTo>
                <a:lnTo>
                  <a:pt x="9238" y="1464"/>
                </a:lnTo>
                <a:lnTo>
                  <a:pt x="8891" y="1464"/>
                </a:lnTo>
                <a:lnTo>
                  <a:pt x="8545" y="1502"/>
                </a:lnTo>
                <a:lnTo>
                  <a:pt x="8237" y="1541"/>
                </a:lnTo>
                <a:lnTo>
                  <a:pt x="7891" y="1656"/>
                </a:lnTo>
                <a:lnTo>
                  <a:pt x="7583" y="1810"/>
                </a:lnTo>
                <a:lnTo>
                  <a:pt x="7313" y="2002"/>
                </a:lnTo>
                <a:lnTo>
                  <a:pt x="7044" y="2195"/>
                </a:lnTo>
                <a:lnTo>
                  <a:pt x="6774" y="2426"/>
                </a:lnTo>
                <a:lnTo>
                  <a:pt x="6543" y="2695"/>
                </a:lnTo>
                <a:lnTo>
                  <a:pt x="6313" y="2965"/>
                </a:lnTo>
                <a:lnTo>
                  <a:pt x="6120" y="3234"/>
                </a:lnTo>
                <a:lnTo>
                  <a:pt x="5774" y="3888"/>
                </a:lnTo>
                <a:lnTo>
                  <a:pt x="5504" y="4543"/>
                </a:lnTo>
                <a:lnTo>
                  <a:pt x="5273" y="5197"/>
                </a:lnTo>
                <a:lnTo>
                  <a:pt x="5119" y="5851"/>
                </a:lnTo>
                <a:lnTo>
                  <a:pt x="4888" y="6467"/>
                </a:lnTo>
                <a:lnTo>
                  <a:pt x="4773" y="6775"/>
                </a:lnTo>
                <a:lnTo>
                  <a:pt x="4580" y="7045"/>
                </a:lnTo>
                <a:lnTo>
                  <a:pt x="4388" y="7314"/>
                </a:lnTo>
                <a:lnTo>
                  <a:pt x="4119" y="7545"/>
                </a:lnTo>
                <a:lnTo>
                  <a:pt x="3965" y="7660"/>
                </a:lnTo>
                <a:lnTo>
                  <a:pt x="3772" y="7737"/>
                </a:lnTo>
                <a:lnTo>
                  <a:pt x="3349" y="7853"/>
                </a:lnTo>
                <a:lnTo>
                  <a:pt x="2964" y="7930"/>
                </a:lnTo>
                <a:lnTo>
                  <a:pt x="2541" y="7930"/>
                </a:lnTo>
                <a:lnTo>
                  <a:pt x="2079" y="7968"/>
                </a:lnTo>
                <a:lnTo>
                  <a:pt x="1617" y="8007"/>
                </a:lnTo>
                <a:lnTo>
                  <a:pt x="1463" y="8084"/>
                </a:lnTo>
                <a:lnTo>
                  <a:pt x="1270" y="8161"/>
                </a:lnTo>
                <a:lnTo>
                  <a:pt x="962" y="8353"/>
                </a:lnTo>
                <a:lnTo>
                  <a:pt x="770" y="8507"/>
                </a:lnTo>
                <a:lnTo>
                  <a:pt x="578" y="8700"/>
                </a:lnTo>
                <a:lnTo>
                  <a:pt x="385" y="8931"/>
                </a:lnTo>
                <a:lnTo>
                  <a:pt x="231" y="9162"/>
                </a:lnTo>
                <a:lnTo>
                  <a:pt x="116" y="9431"/>
                </a:lnTo>
                <a:lnTo>
                  <a:pt x="39" y="9662"/>
                </a:lnTo>
                <a:lnTo>
                  <a:pt x="0" y="9931"/>
                </a:lnTo>
                <a:lnTo>
                  <a:pt x="39" y="10201"/>
                </a:lnTo>
                <a:lnTo>
                  <a:pt x="270" y="10971"/>
                </a:lnTo>
                <a:lnTo>
                  <a:pt x="578" y="11663"/>
                </a:lnTo>
                <a:lnTo>
                  <a:pt x="962" y="12318"/>
                </a:lnTo>
                <a:lnTo>
                  <a:pt x="1347" y="12895"/>
                </a:lnTo>
                <a:lnTo>
                  <a:pt x="1809" y="13395"/>
                </a:lnTo>
                <a:lnTo>
                  <a:pt x="2310" y="13857"/>
                </a:lnTo>
                <a:lnTo>
                  <a:pt x="2848" y="14281"/>
                </a:lnTo>
                <a:lnTo>
                  <a:pt x="3387" y="14627"/>
                </a:lnTo>
                <a:lnTo>
                  <a:pt x="4003" y="14935"/>
                </a:lnTo>
                <a:lnTo>
                  <a:pt x="4619" y="15204"/>
                </a:lnTo>
                <a:lnTo>
                  <a:pt x="5273" y="15397"/>
                </a:lnTo>
                <a:lnTo>
                  <a:pt x="5966" y="15551"/>
                </a:lnTo>
                <a:lnTo>
                  <a:pt x="6659" y="15666"/>
                </a:lnTo>
                <a:lnTo>
                  <a:pt x="7352" y="15743"/>
                </a:lnTo>
                <a:lnTo>
                  <a:pt x="8776" y="15743"/>
                </a:lnTo>
                <a:lnTo>
                  <a:pt x="9507" y="15705"/>
                </a:lnTo>
                <a:lnTo>
                  <a:pt x="10239" y="15589"/>
                </a:lnTo>
                <a:lnTo>
                  <a:pt x="10970" y="15474"/>
                </a:lnTo>
                <a:lnTo>
                  <a:pt x="11663" y="15320"/>
                </a:lnTo>
                <a:lnTo>
                  <a:pt x="12355" y="15127"/>
                </a:lnTo>
                <a:lnTo>
                  <a:pt x="13048" y="14897"/>
                </a:lnTo>
                <a:lnTo>
                  <a:pt x="13703" y="14627"/>
                </a:lnTo>
                <a:lnTo>
                  <a:pt x="14318" y="14358"/>
                </a:lnTo>
                <a:lnTo>
                  <a:pt x="14934" y="14050"/>
                </a:lnTo>
                <a:lnTo>
                  <a:pt x="15512" y="13703"/>
                </a:lnTo>
                <a:lnTo>
                  <a:pt x="16051" y="13357"/>
                </a:lnTo>
                <a:lnTo>
                  <a:pt x="16589" y="12972"/>
                </a:lnTo>
                <a:lnTo>
                  <a:pt x="17051" y="12549"/>
                </a:lnTo>
                <a:lnTo>
                  <a:pt x="17475" y="12125"/>
                </a:lnTo>
                <a:lnTo>
                  <a:pt x="17821" y="11702"/>
                </a:lnTo>
                <a:lnTo>
                  <a:pt x="18129" y="11240"/>
                </a:lnTo>
                <a:lnTo>
                  <a:pt x="18398" y="10817"/>
                </a:lnTo>
                <a:lnTo>
                  <a:pt x="18629" y="10239"/>
                </a:lnTo>
                <a:lnTo>
                  <a:pt x="18822" y="9585"/>
                </a:lnTo>
                <a:lnTo>
                  <a:pt x="18976" y="8854"/>
                </a:lnTo>
                <a:lnTo>
                  <a:pt x="19130" y="8084"/>
                </a:lnTo>
                <a:lnTo>
                  <a:pt x="19245" y="7276"/>
                </a:lnTo>
                <a:lnTo>
                  <a:pt x="19284" y="6390"/>
                </a:lnTo>
                <a:lnTo>
                  <a:pt x="19284" y="5543"/>
                </a:lnTo>
                <a:lnTo>
                  <a:pt x="19207" y="4697"/>
                </a:lnTo>
                <a:lnTo>
                  <a:pt x="19091" y="3850"/>
                </a:lnTo>
                <a:lnTo>
                  <a:pt x="18899" y="3042"/>
                </a:lnTo>
                <a:lnTo>
                  <a:pt x="18783" y="2657"/>
                </a:lnTo>
                <a:lnTo>
                  <a:pt x="18629" y="2310"/>
                </a:lnTo>
                <a:lnTo>
                  <a:pt x="18475" y="1964"/>
                </a:lnTo>
                <a:lnTo>
                  <a:pt x="18283" y="1617"/>
                </a:lnTo>
                <a:lnTo>
                  <a:pt x="18090" y="1310"/>
                </a:lnTo>
                <a:lnTo>
                  <a:pt x="17860" y="1040"/>
                </a:lnTo>
                <a:lnTo>
                  <a:pt x="17590" y="771"/>
                </a:lnTo>
                <a:lnTo>
                  <a:pt x="17321" y="540"/>
                </a:lnTo>
                <a:lnTo>
                  <a:pt x="17013" y="347"/>
                </a:lnTo>
                <a:lnTo>
                  <a:pt x="16705" y="155"/>
                </a:lnTo>
                <a:lnTo>
                  <a:pt x="16358" y="39"/>
                </a:lnTo>
                <a:lnTo>
                  <a:pt x="15974"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6"/>
          <p:cNvSpPr/>
          <p:nvPr/>
        </p:nvSpPr>
        <p:spPr>
          <a:xfrm rot="5649817">
            <a:off x="-2201154" y="2202555"/>
            <a:ext cx="5262898" cy="4296739"/>
          </a:xfrm>
          <a:custGeom>
            <a:avLst/>
            <a:gdLst/>
            <a:ahLst/>
            <a:cxnLst/>
            <a:rect l="l" t="t" r="r" b="b"/>
            <a:pathLst>
              <a:path w="19284" h="15744" extrusionOk="0">
                <a:moveTo>
                  <a:pt x="15666" y="1"/>
                </a:moveTo>
                <a:lnTo>
                  <a:pt x="15358" y="78"/>
                </a:lnTo>
                <a:lnTo>
                  <a:pt x="15088" y="155"/>
                </a:lnTo>
                <a:lnTo>
                  <a:pt x="14819" y="309"/>
                </a:lnTo>
                <a:lnTo>
                  <a:pt x="14472" y="540"/>
                </a:lnTo>
                <a:lnTo>
                  <a:pt x="14165" y="771"/>
                </a:lnTo>
                <a:lnTo>
                  <a:pt x="13895" y="1040"/>
                </a:lnTo>
                <a:lnTo>
                  <a:pt x="13587" y="1271"/>
                </a:lnTo>
                <a:lnTo>
                  <a:pt x="13318" y="1464"/>
                </a:lnTo>
                <a:lnTo>
                  <a:pt x="13048" y="1617"/>
                </a:lnTo>
                <a:lnTo>
                  <a:pt x="12779" y="1733"/>
                </a:lnTo>
                <a:lnTo>
                  <a:pt x="12509" y="1810"/>
                </a:lnTo>
                <a:lnTo>
                  <a:pt x="12240" y="1848"/>
                </a:lnTo>
                <a:lnTo>
                  <a:pt x="12009" y="1887"/>
                </a:lnTo>
                <a:lnTo>
                  <a:pt x="11509" y="1848"/>
                </a:lnTo>
                <a:lnTo>
                  <a:pt x="10854" y="1733"/>
                </a:lnTo>
                <a:lnTo>
                  <a:pt x="10200" y="1617"/>
                </a:lnTo>
                <a:lnTo>
                  <a:pt x="9546" y="1502"/>
                </a:lnTo>
                <a:lnTo>
                  <a:pt x="9238" y="1464"/>
                </a:lnTo>
                <a:lnTo>
                  <a:pt x="8891" y="1464"/>
                </a:lnTo>
                <a:lnTo>
                  <a:pt x="8545" y="1502"/>
                </a:lnTo>
                <a:lnTo>
                  <a:pt x="8237" y="1541"/>
                </a:lnTo>
                <a:lnTo>
                  <a:pt x="7891" y="1656"/>
                </a:lnTo>
                <a:lnTo>
                  <a:pt x="7583" y="1810"/>
                </a:lnTo>
                <a:lnTo>
                  <a:pt x="7313" y="2002"/>
                </a:lnTo>
                <a:lnTo>
                  <a:pt x="7044" y="2195"/>
                </a:lnTo>
                <a:lnTo>
                  <a:pt x="6774" y="2426"/>
                </a:lnTo>
                <a:lnTo>
                  <a:pt x="6543" y="2695"/>
                </a:lnTo>
                <a:lnTo>
                  <a:pt x="6313" y="2965"/>
                </a:lnTo>
                <a:lnTo>
                  <a:pt x="6120" y="3234"/>
                </a:lnTo>
                <a:lnTo>
                  <a:pt x="5774" y="3888"/>
                </a:lnTo>
                <a:lnTo>
                  <a:pt x="5504" y="4543"/>
                </a:lnTo>
                <a:lnTo>
                  <a:pt x="5273" y="5197"/>
                </a:lnTo>
                <a:lnTo>
                  <a:pt x="5119" y="5851"/>
                </a:lnTo>
                <a:lnTo>
                  <a:pt x="4888" y="6467"/>
                </a:lnTo>
                <a:lnTo>
                  <a:pt x="4773" y="6775"/>
                </a:lnTo>
                <a:lnTo>
                  <a:pt x="4580" y="7045"/>
                </a:lnTo>
                <a:lnTo>
                  <a:pt x="4388" y="7314"/>
                </a:lnTo>
                <a:lnTo>
                  <a:pt x="4119" y="7545"/>
                </a:lnTo>
                <a:lnTo>
                  <a:pt x="3965" y="7660"/>
                </a:lnTo>
                <a:lnTo>
                  <a:pt x="3772" y="7737"/>
                </a:lnTo>
                <a:lnTo>
                  <a:pt x="3349" y="7853"/>
                </a:lnTo>
                <a:lnTo>
                  <a:pt x="2964" y="7930"/>
                </a:lnTo>
                <a:lnTo>
                  <a:pt x="2541" y="7930"/>
                </a:lnTo>
                <a:lnTo>
                  <a:pt x="2079" y="7968"/>
                </a:lnTo>
                <a:lnTo>
                  <a:pt x="1617" y="8007"/>
                </a:lnTo>
                <a:lnTo>
                  <a:pt x="1463" y="8084"/>
                </a:lnTo>
                <a:lnTo>
                  <a:pt x="1270" y="8161"/>
                </a:lnTo>
                <a:lnTo>
                  <a:pt x="962" y="8353"/>
                </a:lnTo>
                <a:lnTo>
                  <a:pt x="770" y="8507"/>
                </a:lnTo>
                <a:lnTo>
                  <a:pt x="578" y="8700"/>
                </a:lnTo>
                <a:lnTo>
                  <a:pt x="385" y="8931"/>
                </a:lnTo>
                <a:lnTo>
                  <a:pt x="231" y="9162"/>
                </a:lnTo>
                <a:lnTo>
                  <a:pt x="116" y="9431"/>
                </a:lnTo>
                <a:lnTo>
                  <a:pt x="39" y="9662"/>
                </a:lnTo>
                <a:lnTo>
                  <a:pt x="0" y="9931"/>
                </a:lnTo>
                <a:lnTo>
                  <a:pt x="39" y="10201"/>
                </a:lnTo>
                <a:lnTo>
                  <a:pt x="270" y="10971"/>
                </a:lnTo>
                <a:lnTo>
                  <a:pt x="578" y="11663"/>
                </a:lnTo>
                <a:lnTo>
                  <a:pt x="962" y="12318"/>
                </a:lnTo>
                <a:lnTo>
                  <a:pt x="1347" y="12895"/>
                </a:lnTo>
                <a:lnTo>
                  <a:pt x="1809" y="13395"/>
                </a:lnTo>
                <a:lnTo>
                  <a:pt x="2310" y="13857"/>
                </a:lnTo>
                <a:lnTo>
                  <a:pt x="2848" y="14281"/>
                </a:lnTo>
                <a:lnTo>
                  <a:pt x="3387" y="14627"/>
                </a:lnTo>
                <a:lnTo>
                  <a:pt x="4003" y="14935"/>
                </a:lnTo>
                <a:lnTo>
                  <a:pt x="4619" y="15204"/>
                </a:lnTo>
                <a:lnTo>
                  <a:pt x="5273" y="15397"/>
                </a:lnTo>
                <a:lnTo>
                  <a:pt x="5966" y="15551"/>
                </a:lnTo>
                <a:lnTo>
                  <a:pt x="6659" y="15666"/>
                </a:lnTo>
                <a:lnTo>
                  <a:pt x="7352" y="15743"/>
                </a:lnTo>
                <a:lnTo>
                  <a:pt x="8776" y="15743"/>
                </a:lnTo>
                <a:lnTo>
                  <a:pt x="9507" y="15705"/>
                </a:lnTo>
                <a:lnTo>
                  <a:pt x="10239" y="15589"/>
                </a:lnTo>
                <a:lnTo>
                  <a:pt x="10970" y="15474"/>
                </a:lnTo>
                <a:lnTo>
                  <a:pt x="11663" y="15320"/>
                </a:lnTo>
                <a:lnTo>
                  <a:pt x="12355" y="15127"/>
                </a:lnTo>
                <a:lnTo>
                  <a:pt x="13048" y="14897"/>
                </a:lnTo>
                <a:lnTo>
                  <a:pt x="13703" y="14627"/>
                </a:lnTo>
                <a:lnTo>
                  <a:pt x="14318" y="14358"/>
                </a:lnTo>
                <a:lnTo>
                  <a:pt x="14934" y="14050"/>
                </a:lnTo>
                <a:lnTo>
                  <a:pt x="15512" y="13703"/>
                </a:lnTo>
                <a:lnTo>
                  <a:pt x="16051" y="13357"/>
                </a:lnTo>
                <a:lnTo>
                  <a:pt x="16589" y="12972"/>
                </a:lnTo>
                <a:lnTo>
                  <a:pt x="17051" y="12549"/>
                </a:lnTo>
                <a:lnTo>
                  <a:pt x="17475" y="12125"/>
                </a:lnTo>
                <a:lnTo>
                  <a:pt x="17821" y="11702"/>
                </a:lnTo>
                <a:lnTo>
                  <a:pt x="18129" y="11240"/>
                </a:lnTo>
                <a:lnTo>
                  <a:pt x="18398" y="10817"/>
                </a:lnTo>
                <a:lnTo>
                  <a:pt x="18629" y="10239"/>
                </a:lnTo>
                <a:lnTo>
                  <a:pt x="18822" y="9585"/>
                </a:lnTo>
                <a:lnTo>
                  <a:pt x="18976" y="8854"/>
                </a:lnTo>
                <a:lnTo>
                  <a:pt x="19130" y="8084"/>
                </a:lnTo>
                <a:lnTo>
                  <a:pt x="19245" y="7276"/>
                </a:lnTo>
                <a:lnTo>
                  <a:pt x="19284" y="6390"/>
                </a:lnTo>
                <a:lnTo>
                  <a:pt x="19284" y="5543"/>
                </a:lnTo>
                <a:lnTo>
                  <a:pt x="19207" y="4697"/>
                </a:lnTo>
                <a:lnTo>
                  <a:pt x="19091" y="3850"/>
                </a:lnTo>
                <a:lnTo>
                  <a:pt x="18899" y="3042"/>
                </a:lnTo>
                <a:lnTo>
                  <a:pt x="18783" y="2657"/>
                </a:lnTo>
                <a:lnTo>
                  <a:pt x="18629" y="2310"/>
                </a:lnTo>
                <a:lnTo>
                  <a:pt x="18475" y="1964"/>
                </a:lnTo>
                <a:lnTo>
                  <a:pt x="18283" y="1617"/>
                </a:lnTo>
                <a:lnTo>
                  <a:pt x="18090" y="1310"/>
                </a:lnTo>
                <a:lnTo>
                  <a:pt x="17860" y="1040"/>
                </a:lnTo>
                <a:lnTo>
                  <a:pt x="17590" y="771"/>
                </a:lnTo>
                <a:lnTo>
                  <a:pt x="17321" y="540"/>
                </a:lnTo>
                <a:lnTo>
                  <a:pt x="17013" y="347"/>
                </a:lnTo>
                <a:lnTo>
                  <a:pt x="16705" y="155"/>
                </a:lnTo>
                <a:lnTo>
                  <a:pt x="16358" y="39"/>
                </a:lnTo>
                <a:lnTo>
                  <a:pt x="15974"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6"/>
          <p:cNvSpPr/>
          <p:nvPr/>
        </p:nvSpPr>
        <p:spPr>
          <a:xfrm rot="1880347">
            <a:off x="7955848" y="1454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6"/>
          <p:cNvSpPr/>
          <p:nvPr/>
        </p:nvSpPr>
        <p:spPr>
          <a:xfrm rot="1988696">
            <a:off x="8557904" y="14540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26"/>
          <p:cNvGrpSpPr/>
          <p:nvPr/>
        </p:nvGrpSpPr>
        <p:grpSpPr>
          <a:xfrm>
            <a:off x="8630216" y="2677986"/>
            <a:ext cx="916345" cy="854816"/>
            <a:chOff x="4495100" y="1032100"/>
            <a:chExt cx="688050" cy="641850"/>
          </a:xfrm>
        </p:grpSpPr>
        <p:sp>
          <p:nvSpPr>
            <p:cNvPr id="1031" name="Google Shape;1031;p26"/>
            <p:cNvSpPr/>
            <p:nvPr/>
          </p:nvSpPr>
          <p:spPr>
            <a:xfrm>
              <a:off x="4495100" y="1032100"/>
              <a:ext cx="688050" cy="641850"/>
            </a:xfrm>
            <a:custGeom>
              <a:avLst/>
              <a:gdLst/>
              <a:ahLst/>
              <a:cxnLst/>
              <a:rect l="l" t="t" r="r" b="b"/>
              <a:pathLst>
                <a:path w="27522" h="25674" extrusionOk="0">
                  <a:moveTo>
                    <a:pt x="9392" y="1"/>
                  </a:moveTo>
                  <a:lnTo>
                    <a:pt x="1" y="10508"/>
                  </a:lnTo>
                  <a:lnTo>
                    <a:pt x="424" y="11394"/>
                  </a:lnTo>
                  <a:lnTo>
                    <a:pt x="848" y="12240"/>
                  </a:lnTo>
                  <a:lnTo>
                    <a:pt x="1348" y="13049"/>
                  </a:lnTo>
                  <a:lnTo>
                    <a:pt x="1887" y="13857"/>
                  </a:lnTo>
                  <a:lnTo>
                    <a:pt x="2464" y="14627"/>
                  </a:lnTo>
                  <a:lnTo>
                    <a:pt x="3080" y="15358"/>
                  </a:lnTo>
                  <a:lnTo>
                    <a:pt x="3734" y="16089"/>
                  </a:lnTo>
                  <a:lnTo>
                    <a:pt x="4389" y="16821"/>
                  </a:lnTo>
                  <a:lnTo>
                    <a:pt x="5120" y="17475"/>
                  </a:lnTo>
                  <a:lnTo>
                    <a:pt x="5813" y="18168"/>
                  </a:lnTo>
                  <a:lnTo>
                    <a:pt x="6544" y="18784"/>
                  </a:lnTo>
                  <a:lnTo>
                    <a:pt x="7314" y="19399"/>
                  </a:lnTo>
                  <a:lnTo>
                    <a:pt x="8815" y="20554"/>
                  </a:lnTo>
                  <a:lnTo>
                    <a:pt x="10278" y="21593"/>
                  </a:lnTo>
                  <a:lnTo>
                    <a:pt x="11740" y="22517"/>
                  </a:lnTo>
                  <a:lnTo>
                    <a:pt x="13126" y="23325"/>
                  </a:lnTo>
                  <a:lnTo>
                    <a:pt x="14358" y="24018"/>
                  </a:lnTo>
                  <a:lnTo>
                    <a:pt x="15474" y="24596"/>
                  </a:lnTo>
                  <a:lnTo>
                    <a:pt x="17090" y="25404"/>
                  </a:lnTo>
                  <a:lnTo>
                    <a:pt x="17668" y="25673"/>
                  </a:lnTo>
                  <a:lnTo>
                    <a:pt x="27521" y="11124"/>
                  </a:lnTo>
                  <a:lnTo>
                    <a:pt x="26328" y="10816"/>
                  </a:lnTo>
                  <a:lnTo>
                    <a:pt x="25019" y="10431"/>
                  </a:lnTo>
                  <a:lnTo>
                    <a:pt x="23364" y="9931"/>
                  </a:lnTo>
                  <a:lnTo>
                    <a:pt x="21517" y="9277"/>
                  </a:lnTo>
                  <a:lnTo>
                    <a:pt x="19592" y="8545"/>
                  </a:lnTo>
                  <a:lnTo>
                    <a:pt x="18630" y="8122"/>
                  </a:lnTo>
                  <a:lnTo>
                    <a:pt x="17668" y="7699"/>
                  </a:lnTo>
                  <a:lnTo>
                    <a:pt x="16783" y="7275"/>
                  </a:lnTo>
                  <a:lnTo>
                    <a:pt x="15936" y="6775"/>
                  </a:lnTo>
                  <a:lnTo>
                    <a:pt x="15012" y="6236"/>
                  </a:lnTo>
                  <a:lnTo>
                    <a:pt x="14204" y="5620"/>
                  </a:lnTo>
                  <a:lnTo>
                    <a:pt x="13434" y="5043"/>
                  </a:lnTo>
                  <a:lnTo>
                    <a:pt x="12780" y="4465"/>
                  </a:lnTo>
                  <a:lnTo>
                    <a:pt x="12164" y="3888"/>
                  </a:lnTo>
                  <a:lnTo>
                    <a:pt x="11625" y="3311"/>
                  </a:lnTo>
                  <a:lnTo>
                    <a:pt x="11163" y="2772"/>
                  </a:lnTo>
                  <a:lnTo>
                    <a:pt x="10778" y="2271"/>
                  </a:lnTo>
                  <a:lnTo>
                    <a:pt x="10432" y="1771"/>
                  </a:lnTo>
                  <a:lnTo>
                    <a:pt x="10124" y="1348"/>
                  </a:lnTo>
                  <a:lnTo>
                    <a:pt x="9700" y="616"/>
                  </a:lnTo>
                  <a:lnTo>
                    <a:pt x="9469" y="155"/>
                  </a:lnTo>
                  <a:lnTo>
                    <a:pt x="9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6"/>
            <p:cNvSpPr/>
            <p:nvPr/>
          </p:nvSpPr>
          <p:spPr>
            <a:xfrm>
              <a:off x="4495100" y="1032100"/>
              <a:ext cx="688050" cy="641850"/>
            </a:xfrm>
            <a:custGeom>
              <a:avLst/>
              <a:gdLst/>
              <a:ahLst/>
              <a:cxnLst/>
              <a:rect l="l" t="t" r="r" b="b"/>
              <a:pathLst>
                <a:path w="27522" h="25674" fill="none" extrusionOk="0">
                  <a:moveTo>
                    <a:pt x="1" y="10508"/>
                  </a:moveTo>
                  <a:lnTo>
                    <a:pt x="9392" y="1"/>
                  </a:lnTo>
                  <a:lnTo>
                    <a:pt x="9392" y="1"/>
                  </a:lnTo>
                  <a:lnTo>
                    <a:pt x="9469" y="155"/>
                  </a:lnTo>
                  <a:lnTo>
                    <a:pt x="9700" y="616"/>
                  </a:lnTo>
                  <a:lnTo>
                    <a:pt x="10124" y="1348"/>
                  </a:lnTo>
                  <a:lnTo>
                    <a:pt x="10432" y="1771"/>
                  </a:lnTo>
                  <a:lnTo>
                    <a:pt x="10778" y="2271"/>
                  </a:lnTo>
                  <a:lnTo>
                    <a:pt x="11163" y="2772"/>
                  </a:lnTo>
                  <a:lnTo>
                    <a:pt x="11625" y="3311"/>
                  </a:lnTo>
                  <a:lnTo>
                    <a:pt x="12164" y="3888"/>
                  </a:lnTo>
                  <a:lnTo>
                    <a:pt x="12780" y="4465"/>
                  </a:lnTo>
                  <a:lnTo>
                    <a:pt x="13434" y="5043"/>
                  </a:lnTo>
                  <a:lnTo>
                    <a:pt x="14204" y="5620"/>
                  </a:lnTo>
                  <a:lnTo>
                    <a:pt x="15012" y="6236"/>
                  </a:lnTo>
                  <a:lnTo>
                    <a:pt x="15936" y="6775"/>
                  </a:lnTo>
                  <a:lnTo>
                    <a:pt x="15936" y="6775"/>
                  </a:lnTo>
                  <a:lnTo>
                    <a:pt x="16783" y="7275"/>
                  </a:lnTo>
                  <a:lnTo>
                    <a:pt x="17668" y="7699"/>
                  </a:lnTo>
                  <a:lnTo>
                    <a:pt x="18630" y="8122"/>
                  </a:lnTo>
                  <a:lnTo>
                    <a:pt x="19592" y="8545"/>
                  </a:lnTo>
                  <a:lnTo>
                    <a:pt x="21517" y="9277"/>
                  </a:lnTo>
                  <a:lnTo>
                    <a:pt x="23364" y="9931"/>
                  </a:lnTo>
                  <a:lnTo>
                    <a:pt x="25019" y="10431"/>
                  </a:lnTo>
                  <a:lnTo>
                    <a:pt x="26328" y="10816"/>
                  </a:lnTo>
                  <a:lnTo>
                    <a:pt x="27521" y="11124"/>
                  </a:lnTo>
                  <a:lnTo>
                    <a:pt x="17668" y="25673"/>
                  </a:lnTo>
                  <a:lnTo>
                    <a:pt x="17668" y="25673"/>
                  </a:lnTo>
                  <a:lnTo>
                    <a:pt x="17090" y="25404"/>
                  </a:lnTo>
                  <a:lnTo>
                    <a:pt x="15474" y="24596"/>
                  </a:lnTo>
                  <a:lnTo>
                    <a:pt x="14358" y="24018"/>
                  </a:lnTo>
                  <a:lnTo>
                    <a:pt x="13126" y="23325"/>
                  </a:lnTo>
                  <a:lnTo>
                    <a:pt x="11740" y="22517"/>
                  </a:lnTo>
                  <a:lnTo>
                    <a:pt x="10278" y="21593"/>
                  </a:lnTo>
                  <a:lnTo>
                    <a:pt x="8815" y="20554"/>
                  </a:lnTo>
                  <a:lnTo>
                    <a:pt x="7314" y="19399"/>
                  </a:lnTo>
                  <a:lnTo>
                    <a:pt x="6544" y="18784"/>
                  </a:lnTo>
                  <a:lnTo>
                    <a:pt x="5813" y="18168"/>
                  </a:lnTo>
                  <a:lnTo>
                    <a:pt x="5120" y="17475"/>
                  </a:lnTo>
                  <a:lnTo>
                    <a:pt x="4389" y="16821"/>
                  </a:lnTo>
                  <a:lnTo>
                    <a:pt x="3734" y="16089"/>
                  </a:lnTo>
                  <a:lnTo>
                    <a:pt x="3080" y="15358"/>
                  </a:lnTo>
                  <a:lnTo>
                    <a:pt x="2464" y="14627"/>
                  </a:lnTo>
                  <a:lnTo>
                    <a:pt x="1887" y="13857"/>
                  </a:lnTo>
                  <a:lnTo>
                    <a:pt x="1348" y="13049"/>
                  </a:lnTo>
                  <a:lnTo>
                    <a:pt x="848" y="12240"/>
                  </a:lnTo>
                  <a:lnTo>
                    <a:pt x="424" y="11394"/>
                  </a:lnTo>
                  <a:lnTo>
                    <a:pt x="1" y="10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6"/>
            <p:cNvSpPr/>
            <p:nvPr/>
          </p:nvSpPr>
          <p:spPr>
            <a:xfrm>
              <a:off x="4568250" y="1141800"/>
              <a:ext cx="170325" cy="184775"/>
            </a:xfrm>
            <a:custGeom>
              <a:avLst/>
              <a:gdLst/>
              <a:ahLst/>
              <a:cxnLst/>
              <a:rect l="l" t="t" r="r" b="b"/>
              <a:pathLst>
                <a:path w="6813" h="7391" extrusionOk="0">
                  <a:moveTo>
                    <a:pt x="6774" y="0"/>
                  </a:moveTo>
                  <a:lnTo>
                    <a:pt x="6428" y="308"/>
                  </a:lnTo>
                  <a:lnTo>
                    <a:pt x="6120" y="655"/>
                  </a:lnTo>
                  <a:lnTo>
                    <a:pt x="5427" y="1348"/>
                  </a:lnTo>
                  <a:lnTo>
                    <a:pt x="4080" y="2772"/>
                  </a:lnTo>
                  <a:lnTo>
                    <a:pt x="2733" y="4234"/>
                  </a:lnTo>
                  <a:lnTo>
                    <a:pt x="1424" y="5697"/>
                  </a:lnTo>
                  <a:lnTo>
                    <a:pt x="693" y="6505"/>
                  </a:lnTo>
                  <a:lnTo>
                    <a:pt x="0" y="7390"/>
                  </a:lnTo>
                  <a:lnTo>
                    <a:pt x="39" y="7390"/>
                  </a:lnTo>
                  <a:lnTo>
                    <a:pt x="1309" y="5966"/>
                  </a:lnTo>
                  <a:lnTo>
                    <a:pt x="2617" y="4504"/>
                  </a:lnTo>
                  <a:lnTo>
                    <a:pt x="3926" y="3080"/>
                  </a:lnTo>
                  <a:lnTo>
                    <a:pt x="5273" y="1655"/>
                  </a:lnTo>
                  <a:lnTo>
                    <a:pt x="6043" y="886"/>
                  </a:lnTo>
                  <a:lnTo>
                    <a:pt x="6466" y="501"/>
                  </a:lnTo>
                  <a:lnTo>
                    <a:pt x="6659" y="270"/>
                  </a:lnTo>
                  <a:lnTo>
                    <a:pt x="6813" y="77"/>
                  </a:lnTo>
                  <a:lnTo>
                    <a:pt x="6813" y="39"/>
                  </a:lnTo>
                  <a:lnTo>
                    <a:pt x="677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6"/>
            <p:cNvSpPr/>
            <p:nvPr/>
          </p:nvSpPr>
          <p:spPr>
            <a:xfrm>
              <a:off x="4627900" y="1187975"/>
              <a:ext cx="162650" cy="219425"/>
            </a:xfrm>
            <a:custGeom>
              <a:avLst/>
              <a:gdLst/>
              <a:ahLst/>
              <a:cxnLst/>
              <a:rect l="l" t="t" r="r" b="b"/>
              <a:pathLst>
                <a:path w="6506" h="8777" extrusionOk="0">
                  <a:moveTo>
                    <a:pt x="6428" y="1"/>
                  </a:moveTo>
                  <a:lnTo>
                    <a:pt x="6274" y="193"/>
                  </a:lnTo>
                  <a:lnTo>
                    <a:pt x="6082" y="386"/>
                  </a:lnTo>
                  <a:lnTo>
                    <a:pt x="5774" y="771"/>
                  </a:lnTo>
                  <a:lnTo>
                    <a:pt x="5081" y="1618"/>
                  </a:lnTo>
                  <a:lnTo>
                    <a:pt x="3773" y="3273"/>
                  </a:lnTo>
                  <a:lnTo>
                    <a:pt x="2502" y="4966"/>
                  </a:lnTo>
                  <a:lnTo>
                    <a:pt x="1271" y="6737"/>
                  </a:lnTo>
                  <a:lnTo>
                    <a:pt x="616" y="7699"/>
                  </a:lnTo>
                  <a:lnTo>
                    <a:pt x="1" y="8738"/>
                  </a:lnTo>
                  <a:lnTo>
                    <a:pt x="39" y="8777"/>
                  </a:lnTo>
                  <a:lnTo>
                    <a:pt x="39" y="8738"/>
                  </a:lnTo>
                  <a:lnTo>
                    <a:pt x="1232" y="7006"/>
                  </a:lnTo>
                  <a:lnTo>
                    <a:pt x="2425" y="5274"/>
                  </a:lnTo>
                  <a:lnTo>
                    <a:pt x="3696" y="3580"/>
                  </a:lnTo>
                  <a:lnTo>
                    <a:pt x="4966" y="1925"/>
                  </a:lnTo>
                  <a:lnTo>
                    <a:pt x="5736" y="1002"/>
                  </a:lnTo>
                  <a:lnTo>
                    <a:pt x="6120" y="578"/>
                  </a:lnTo>
                  <a:lnTo>
                    <a:pt x="6351" y="309"/>
                  </a:lnTo>
                  <a:lnTo>
                    <a:pt x="6505" y="78"/>
                  </a:lnTo>
                  <a:lnTo>
                    <a:pt x="6505" y="39"/>
                  </a:lnTo>
                  <a:lnTo>
                    <a:pt x="64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6"/>
            <p:cNvSpPr/>
            <p:nvPr/>
          </p:nvSpPr>
          <p:spPr>
            <a:xfrm>
              <a:off x="4691400" y="1235125"/>
              <a:ext cx="174200" cy="243475"/>
            </a:xfrm>
            <a:custGeom>
              <a:avLst/>
              <a:gdLst/>
              <a:ahLst/>
              <a:cxnLst/>
              <a:rect l="l" t="t" r="r" b="b"/>
              <a:pathLst>
                <a:path w="6968" h="9739" extrusionOk="0">
                  <a:moveTo>
                    <a:pt x="6891" y="1"/>
                  </a:moveTo>
                  <a:lnTo>
                    <a:pt x="6852" y="39"/>
                  </a:lnTo>
                  <a:lnTo>
                    <a:pt x="5466" y="1887"/>
                  </a:lnTo>
                  <a:lnTo>
                    <a:pt x="4081" y="3734"/>
                  </a:lnTo>
                  <a:lnTo>
                    <a:pt x="2772" y="5620"/>
                  </a:lnTo>
                  <a:lnTo>
                    <a:pt x="1425" y="7545"/>
                  </a:lnTo>
                  <a:lnTo>
                    <a:pt x="1" y="9700"/>
                  </a:lnTo>
                  <a:lnTo>
                    <a:pt x="1" y="9739"/>
                  </a:lnTo>
                  <a:lnTo>
                    <a:pt x="39" y="9739"/>
                  </a:lnTo>
                  <a:lnTo>
                    <a:pt x="2695" y="5928"/>
                  </a:lnTo>
                  <a:lnTo>
                    <a:pt x="4004" y="4081"/>
                  </a:lnTo>
                  <a:lnTo>
                    <a:pt x="5389" y="2195"/>
                  </a:lnTo>
                  <a:lnTo>
                    <a:pt x="6968" y="116"/>
                  </a:lnTo>
                  <a:lnTo>
                    <a:pt x="6968" y="78"/>
                  </a:lnTo>
                  <a:lnTo>
                    <a:pt x="6968" y="39"/>
                  </a:lnTo>
                  <a:lnTo>
                    <a:pt x="689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6"/>
            <p:cNvSpPr/>
            <p:nvPr/>
          </p:nvSpPr>
          <p:spPr>
            <a:xfrm>
              <a:off x="4778000" y="1257275"/>
              <a:ext cx="179025" cy="276175"/>
            </a:xfrm>
            <a:custGeom>
              <a:avLst/>
              <a:gdLst/>
              <a:ahLst/>
              <a:cxnLst/>
              <a:rect l="l" t="t" r="r" b="b"/>
              <a:pathLst>
                <a:path w="7161" h="11047" extrusionOk="0">
                  <a:moveTo>
                    <a:pt x="7083" y="0"/>
                  </a:moveTo>
                  <a:lnTo>
                    <a:pt x="7045" y="39"/>
                  </a:lnTo>
                  <a:lnTo>
                    <a:pt x="6313" y="1078"/>
                  </a:lnTo>
                  <a:lnTo>
                    <a:pt x="5582" y="2117"/>
                  </a:lnTo>
                  <a:lnTo>
                    <a:pt x="4196" y="4273"/>
                  </a:lnTo>
                  <a:lnTo>
                    <a:pt x="2811" y="6390"/>
                  </a:lnTo>
                  <a:lnTo>
                    <a:pt x="1464" y="8506"/>
                  </a:lnTo>
                  <a:lnTo>
                    <a:pt x="732" y="9738"/>
                  </a:lnTo>
                  <a:lnTo>
                    <a:pt x="347" y="10354"/>
                  </a:lnTo>
                  <a:lnTo>
                    <a:pt x="1" y="11008"/>
                  </a:lnTo>
                  <a:lnTo>
                    <a:pt x="39" y="11008"/>
                  </a:lnTo>
                  <a:lnTo>
                    <a:pt x="39" y="11047"/>
                  </a:lnTo>
                  <a:lnTo>
                    <a:pt x="78" y="11008"/>
                  </a:lnTo>
                  <a:lnTo>
                    <a:pt x="732" y="9969"/>
                  </a:lnTo>
                  <a:lnTo>
                    <a:pt x="1348" y="8891"/>
                  </a:lnTo>
                  <a:lnTo>
                    <a:pt x="2734" y="6697"/>
                  </a:lnTo>
                  <a:lnTo>
                    <a:pt x="4119" y="4581"/>
                  </a:lnTo>
                  <a:lnTo>
                    <a:pt x="5505" y="2502"/>
                  </a:lnTo>
                  <a:lnTo>
                    <a:pt x="6352" y="1309"/>
                  </a:lnTo>
                  <a:lnTo>
                    <a:pt x="7160" y="116"/>
                  </a:lnTo>
                  <a:lnTo>
                    <a:pt x="7160" y="77"/>
                  </a:lnTo>
                  <a:lnTo>
                    <a:pt x="7160" y="39"/>
                  </a:lnTo>
                  <a:lnTo>
                    <a:pt x="70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6"/>
            <p:cNvSpPr/>
            <p:nvPr/>
          </p:nvSpPr>
          <p:spPr>
            <a:xfrm>
              <a:off x="4851150" y="1319825"/>
              <a:ext cx="181875" cy="265600"/>
            </a:xfrm>
            <a:custGeom>
              <a:avLst/>
              <a:gdLst/>
              <a:ahLst/>
              <a:cxnLst/>
              <a:rect l="l" t="t" r="r" b="b"/>
              <a:pathLst>
                <a:path w="7275" h="10624" extrusionOk="0">
                  <a:moveTo>
                    <a:pt x="7236" y="0"/>
                  </a:moveTo>
                  <a:lnTo>
                    <a:pt x="7198" y="39"/>
                  </a:lnTo>
                  <a:lnTo>
                    <a:pt x="6467" y="1039"/>
                  </a:lnTo>
                  <a:lnTo>
                    <a:pt x="5735" y="2079"/>
                  </a:lnTo>
                  <a:lnTo>
                    <a:pt x="4350" y="4118"/>
                  </a:lnTo>
                  <a:lnTo>
                    <a:pt x="1540" y="8237"/>
                  </a:lnTo>
                  <a:lnTo>
                    <a:pt x="770" y="9392"/>
                  </a:lnTo>
                  <a:lnTo>
                    <a:pt x="0" y="10585"/>
                  </a:lnTo>
                  <a:lnTo>
                    <a:pt x="0" y="10623"/>
                  </a:lnTo>
                  <a:lnTo>
                    <a:pt x="39" y="10585"/>
                  </a:lnTo>
                  <a:lnTo>
                    <a:pt x="1463" y="8545"/>
                  </a:lnTo>
                  <a:lnTo>
                    <a:pt x="2848" y="6505"/>
                  </a:lnTo>
                  <a:lnTo>
                    <a:pt x="5697" y="2425"/>
                  </a:lnTo>
                  <a:lnTo>
                    <a:pt x="6505" y="1270"/>
                  </a:lnTo>
                  <a:lnTo>
                    <a:pt x="7275" y="116"/>
                  </a:lnTo>
                  <a:lnTo>
                    <a:pt x="7275" y="39"/>
                  </a:lnTo>
                  <a:lnTo>
                    <a:pt x="723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26"/>
          <p:cNvGrpSpPr/>
          <p:nvPr/>
        </p:nvGrpSpPr>
        <p:grpSpPr>
          <a:xfrm>
            <a:off x="-379436" y="2820819"/>
            <a:ext cx="811621" cy="769871"/>
            <a:chOff x="5492000" y="936850"/>
            <a:chExt cx="673600" cy="638950"/>
          </a:xfrm>
        </p:grpSpPr>
        <p:sp>
          <p:nvSpPr>
            <p:cNvPr id="1039" name="Google Shape;1039;p26"/>
            <p:cNvSpPr/>
            <p:nvPr/>
          </p:nvSpPr>
          <p:spPr>
            <a:xfrm>
              <a:off x="5492000" y="936850"/>
              <a:ext cx="673600" cy="638950"/>
            </a:xfrm>
            <a:custGeom>
              <a:avLst/>
              <a:gdLst/>
              <a:ahLst/>
              <a:cxnLst/>
              <a:rect l="l" t="t" r="r" b="b"/>
              <a:pathLst>
                <a:path w="26944" h="25558" extrusionOk="0">
                  <a:moveTo>
                    <a:pt x="16782" y="0"/>
                  </a:moveTo>
                  <a:lnTo>
                    <a:pt x="16051" y="1001"/>
                  </a:lnTo>
                  <a:lnTo>
                    <a:pt x="15243" y="2117"/>
                  </a:lnTo>
                  <a:lnTo>
                    <a:pt x="14165" y="3464"/>
                  </a:lnTo>
                  <a:lnTo>
                    <a:pt x="12933" y="4965"/>
                  </a:lnTo>
                  <a:lnTo>
                    <a:pt x="11586" y="6543"/>
                  </a:lnTo>
                  <a:lnTo>
                    <a:pt x="10855" y="7275"/>
                  </a:lnTo>
                  <a:lnTo>
                    <a:pt x="10123" y="8006"/>
                  </a:lnTo>
                  <a:lnTo>
                    <a:pt x="9392" y="8699"/>
                  </a:lnTo>
                  <a:lnTo>
                    <a:pt x="8661" y="9315"/>
                  </a:lnTo>
                  <a:lnTo>
                    <a:pt x="7776" y="9969"/>
                  </a:lnTo>
                  <a:lnTo>
                    <a:pt x="6967" y="10546"/>
                  </a:lnTo>
                  <a:lnTo>
                    <a:pt x="6120" y="11047"/>
                  </a:lnTo>
                  <a:lnTo>
                    <a:pt x="5351" y="11470"/>
                  </a:lnTo>
                  <a:lnTo>
                    <a:pt x="4581" y="11816"/>
                  </a:lnTo>
                  <a:lnTo>
                    <a:pt x="3888" y="12124"/>
                  </a:lnTo>
                  <a:lnTo>
                    <a:pt x="3195" y="12394"/>
                  </a:lnTo>
                  <a:lnTo>
                    <a:pt x="2579" y="12586"/>
                  </a:lnTo>
                  <a:lnTo>
                    <a:pt x="2002" y="12740"/>
                  </a:lnTo>
                  <a:lnTo>
                    <a:pt x="1502" y="12856"/>
                  </a:lnTo>
                  <a:lnTo>
                    <a:pt x="693" y="12971"/>
                  </a:lnTo>
                  <a:lnTo>
                    <a:pt x="155" y="13048"/>
                  </a:lnTo>
                  <a:lnTo>
                    <a:pt x="1" y="13048"/>
                  </a:lnTo>
                  <a:lnTo>
                    <a:pt x="6544" y="25557"/>
                  </a:lnTo>
                  <a:lnTo>
                    <a:pt x="7506" y="25480"/>
                  </a:lnTo>
                  <a:lnTo>
                    <a:pt x="8430" y="25365"/>
                  </a:lnTo>
                  <a:lnTo>
                    <a:pt x="9392" y="25172"/>
                  </a:lnTo>
                  <a:lnTo>
                    <a:pt x="10316" y="24980"/>
                  </a:lnTo>
                  <a:lnTo>
                    <a:pt x="11240" y="24711"/>
                  </a:lnTo>
                  <a:lnTo>
                    <a:pt x="12163" y="24364"/>
                  </a:lnTo>
                  <a:lnTo>
                    <a:pt x="13087" y="24018"/>
                  </a:lnTo>
                  <a:lnTo>
                    <a:pt x="13972" y="23633"/>
                  </a:lnTo>
                  <a:lnTo>
                    <a:pt x="14858" y="23248"/>
                  </a:lnTo>
                  <a:lnTo>
                    <a:pt x="15743" y="22786"/>
                  </a:lnTo>
                  <a:lnTo>
                    <a:pt x="16590" y="22324"/>
                  </a:lnTo>
                  <a:lnTo>
                    <a:pt x="17398" y="21824"/>
                  </a:lnTo>
                  <a:lnTo>
                    <a:pt x="19015" y="20823"/>
                  </a:lnTo>
                  <a:lnTo>
                    <a:pt x="20516" y="19822"/>
                  </a:lnTo>
                  <a:lnTo>
                    <a:pt x="21901" y="18783"/>
                  </a:lnTo>
                  <a:lnTo>
                    <a:pt x="23133" y="17782"/>
                  </a:lnTo>
                  <a:lnTo>
                    <a:pt x="24211" y="16859"/>
                  </a:lnTo>
                  <a:lnTo>
                    <a:pt x="25173" y="16050"/>
                  </a:lnTo>
                  <a:lnTo>
                    <a:pt x="26482" y="14780"/>
                  </a:lnTo>
                  <a:lnTo>
                    <a:pt x="26944" y="14318"/>
                  </a:lnTo>
                  <a:lnTo>
                    <a:pt x="167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6"/>
            <p:cNvSpPr/>
            <p:nvPr/>
          </p:nvSpPr>
          <p:spPr>
            <a:xfrm>
              <a:off x="5492000" y="936850"/>
              <a:ext cx="673600" cy="638950"/>
            </a:xfrm>
            <a:custGeom>
              <a:avLst/>
              <a:gdLst/>
              <a:ahLst/>
              <a:cxnLst/>
              <a:rect l="l" t="t" r="r" b="b"/>
              <a:pathLst>
                <a:path w="26944" h="25558" fill="none" extrusionOk="0">
                  <a:moveTo>
                    <a:pt x="6544" y="25557"/>
                  </a:moveTo>
                  <a:lnTo>
                    <a:pt x="1" y="13048"/>
                  </a:lnTo>
                  <a:lnTo>
                    <a:pt x="1" y="13048"/>
                  </a:lnTo>
                  <a:lnTo>
                    <a:pt x="155" y="13048"/>
                  </a:lnTo>
                  <a:lnTo>
                    <a:pt x="693" y="12971"/>
                  </a:lnTo>
                  <a:lnTo>
                    <a:pt x="1502" y="12856"/>
                  </a:lnTo>
                  <a:lnTo>
                    <a:pt x="2002" y="12740"/>
                  </a:lnTo>
                  <a:lnTo>
                    <a:pt x="2579" y="12586"/>
                  </a:lnTo>
                  <a:lnTo>
                    <a:pt x="3195" y="12394"/>
                  </a:lnTo>
                  <a:lnTo>
                    <a:pt x="3888" y="12124"/>
                  </a:lnTo>
                  <a:lnTo>
                    <a:pt x="4581" y="11816"/>
                  </a:lnTo>
                  <a:lnTo>
                    <a:pt x="5351" y="11470"/>
                  </a:lnTo>
                  <a:lnTo>
                    <a:pt x="6120" y="11047"/>
                  </a:lnTo>
                  <a:lnTo>
                    <a:pt x="6967" y="10546"/>
                  </a:lnTo>
                  <a:lnTo>
                    <a:pt x="7776" y="9969"/>
                  </a:lnTo>
                  <a:lnTo>
                    <a:pt x="8661" y="9315"/>
                  </a:lnTo>
                  <a:lnTo>
                    <a:pt x="8661" y="9315"/>
                  </a:lnTo>
                  <a:lnTo>
                    <a:pt x="9392" y="8699"/>
                  </a:lnTo>
                  <a:lnTo>
                    <a:pt x="10123" y="8006"/>
                  </a:lnTo>
                  <a:lnTo>
                    <a:pt x="10855" y="7275"/>
                  </a:lnTo>
                  <a:lnTo>
                    <a:pt x="11586" y="6543"/>
                  </a:lnTo>
                  <a:lnTo>
                    <a:pt x="12933" y="4965"/>
                  </a:lnTo>
                  <a:lnTo>
                    <a:pt x="14165" y="3464"/>
                  </a:lnTo>
                  <a:lnTo>
                    <a:pt x="15243" y="2117"/>
                  </a:lnTo>
                  <a:lnTo>
                    <a:pt x="16051" y="1001"/>
                  </a:lnTo>
                  <a:lnTo>
                    <a:pt x="16782" y="0"/>
                  </a:lnTo>
                  <a:lnTo>
                    <a:pt x="26944" y="14318"/>
                  </a:lnTo>
                  <a:lnTo>
                    <a:pt x="26944" y="14318"/>
                  </a:lnTo>
                  <a:lnTo>
                    <a:pt x="26482" y="14780"/>
                  </a:lnTo>
                  <a:lnTo>
                    <a:pt x="25173" y="16050"/>
                  </a:lnTo>
                  <a:lnTo>
                    <a:pt x="24211" y="16859"/>
                  </a:lnTo>
                  <a:lnTo>
                    <a:pt x="23133" y="17782"/>
                  </a:lnTo>
                  <a:lnTo>
                    <a:pt x="21901" y="18783"/>
                  </a:lnTo>
                  <a:lnTo>
                    <a:pt x="20516" y="19822"/>
                  </a:lnTo>
                  <a:lnTo>
                    <a:pt x="19015" y="20823"/>
                  </a:lnTo>
                  <a:lnTo>
                    <a:pt x="17398" y="21824"/>
                  </a:lnTo>
                  <a:lnTo>
                    <a:pt x="16590" y="22324"/>
                  </a:lnTo>
                  <a:lnTo>
                    <a:pt x="15743" y="22786"/>
                  </a:lnTo>
                  <a:lnTo>
                    <a:pt x="14858" y="23248"/>
                  </a:lnTo>
                  <a:lnTo>
                    <a:pt x="13972" y="23633"/>
                  </a:lnTo>
                  <a:lnTo>
                    <a:pt x="13087" y="24018"/>
                  </a:lnTo>
                  <a:lnTo>
                    <a:pt x="12163" y="24364"/>
                  </a:lnTo>
                  <a:lnTo>
                    <a:pt x="11240" y="24711"/>
                  </a:lnTo>
                  <a:lnTo>
                    <a:pt x="10316" y="24980"/>
                  </a:lnTo>
                  <a:lnTo>
                    <a:pt x="9392" y="25172"/>
                  </a:lnTo>
                  <a:lnTo>
                    <a:pt x="8430" y="25365"/>
                  </a:lnTo>
                  <a:lnTo>
                    <a:pt x="7506" y="25480"/>
                  </a:lnTo>
                  <a:lnTo>
                    <a:pt x="6544" y="255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6"/>
            <p:cNvSpPr/>
            <p:nvPr/>
          </p:nvSpPr>
          <p:spPr>
            <a:xfrm>
              <a:off x="5597850" y="1293825"/>
              <a:ext cx="113575" cy="225200"/>
            </a:xfrm>
            <a:custGeom>
              <a:avLst/>
              <a:gdLst/>
              <a:ahLst/>
              <a:cxnLst/>
              <a:rect l="l" t="t" r="r" b="b"/>
              <a:pathLst>
                <a:path w="4543" h="9008" extrusionOk="0">
                  <a:moveTo>
                    <a:pt x="0" y="1"/>
                  </a:moveTo>
                  <a:lnTo>
                    <a:pt x="0" y="39"/>
                  </a:lnTo>
                  <a:lnTo>
                    <a:pt x="154" y="463"/>
                  </a:lnTo>
                  <a:lnTo>
                    <a:pt x="347" y="886"/>
                  </a:lnTo>
                  <a:lnTo>
                    <a:pt x="770" y="1771"/>
                  </a:lnTo>
                  <a:lnTo>
                    <a:pt x="1617" y="3542"/>
                  </a:lnTo>
                  <a:lnTo>
                    <a:pt x="2502" y="5312"/>
                  </a:lnTo>
                  <a:lnTo>
                    <a:pt x="3426" y="7044"/>
                  </a:lnTo>
                  <a:lnTo>
                    <a:pt x="3926" y="8007"/>
                  </a:lnTo>
                  <a:lnTo>
                    <a:pt x="4504" y="8969"/>
                  </a:lnTo>
                  <a:lnTo>
                    <a:pt x="4504" y="9007"/>
                  </a:lnTo>
                  <a:lnTo>
                    <a:pt x="4542" y="8969"/>
                  </a:lnTo>
                  <a:lnTo>
                    <a:pt x="3619" y="7237"/>
                  </a:lnTo>
                  <a:lnTo>
                    <a:pt x="2733" y="5505"/>
                  </a:lnTo>
                  <a:lnTo>
                    <a:pt x="1848" y="3773"/>
                  </a:lnTo>
                  <a:lnTo>
                    <a:pt x="1001" y="2041"/>
                  </a:lnTo>
                  <a:lnTo>
                    <a:pt x="539" y="1040"/>
                  </a:lnTo>
                  <a:lnTo>
                    <a:pt x="308" y="501"/>
                  </a:lnTo>
                  <a:lnTo>
                    <a:pt x="193" y="270"/>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6"/>
            <p:cNvSpPr/>
            <p:nvPr/>
          </p:nvSpPr>
          <p:spPr>
            <a:xfrm>
              <a:off x="5658475" y="1261125"/>
              <a:ext cx="148200" cy="230000"/>
            </a:xfrm>
            <a:custGeom>
              <a:avLst/>
              <a:gdLst/>
              <a:ahLst/>
              <a:cxnLst/>
              <a:rect l="l" t="t" r="r" b="b"/>
              <a:pathLst>
                <a:path w="5928" h="9200" extrusionOk="0">
                  <a:moveTo>
                    <a:pt x="39" y="0"/>
                  </a:moveTo>
                  <a:lnTo>
                    <a:pt x="0" y="39"/>
                  </a:lnTo>
                  <a:lnTo>
                    <a:pt x="0" y="77"/>
                  </a:lnTo>
                  <a:lnTo>
                    <a:pt x="116" y="308"/>
                  </a:lnTo>
                  <a:lnTo>
                    <a:pt x="231" y="539"/>
                  </a:lnTo>
                  <a:lnTo>
                    <a:pt x="501" y="962"/>
                  </a:lnTo>
                  <a:lnTo>
                    <a:pt x="1040" y="1925"/>
                  </a:lnTo>
                  <a:lnTo>
                    <a:pt x="2117" y="3734"/>
                  </a:lnTo>
                  <a:lnTo>
                    <a:pt x="3272" y="5504"/>
                  </a:lnTo>
                  <a:lnTo>
                    <a:pt x="4465" y="7275"/>
                  </a:lnTo>
                  <a:lnTo>
                    <a:pt x="5158" y="8237"/>
                  </a:lnTo>
                  <a:lnTo>
                    <a:pt x="5889" y="9161"/>
                  </a:lnTo>
                  <a:lnTo>
                    <a:pt x="5928" y="9199"/>
                  </a:lnTo>
                  <a:lnTo>
                    <a:pt x="5928" y="9161"/>
                  </a:lnTo>
                  <a:lnTo>
                    <a:pt x="4735" y="7429"/>
                  </a:lnTo>
                  <a:lnTo>
                    <a:pt x="3503" y="5697"/>
                  </a:lnTo>
                  <a:lnTo>
                    <a:pt x="2387" y="3926"/>
                  </a:lnTo>
                  <a:lnTo>
                    <a:pt x="1309" y="2117"/>
                  </a:lnTo>
                  <a:lnTo>
                    <a:pt x="693" y="1116"/>
                  </a:lnTo>
                  <a:lnTo>
                    <a:pt x="424" y="539"/>
                  </a:lnTo>
                  <a:lnTo>
                    <a:pt x="270" y="308"/>
                  </a:lnTo>
                  <a:lnTo>
                    <a:pt x="116"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6"/>
            <p:cNvSpPr/>
            <p:nvPr/>
          </p:nvSpPr>
          <p:spPr>
            <a:xfrm>
              <a:off x="5728725" y="1208200"/>
              <a:ext cx="167450" cy="248275"/>
            </a:xfrm>
            <a:custGeom>
              <a:avLst/>
              <a:gdLst/>
              <a:ahLst/>
              <a:cxnLst/>
              <a:rect l="l" t="t" r="r" b="b"/>
              <a:pathLst>
                <a:path w="6698" h="9931" extrusionOk="0">
                  <a:moveTo>
                    <a:pt x="77" y="0"/>
                  </a:moveTo>
                  <a:lnTo>
                    <a:pt x="39" y="39"/>
                  </a:lnTo>
                  <a:lnTo>
                    <a:pt x="0" y="77"/>
                  </a:lnTo>
                  <a:lnTo>
                    <a:pt x="39" y="116"/>
                  </a:lnTo>
                  <a:lnTo>
                    <a:pt x="1270" y="2040"/>
                  </a:lnTo>
                  <a:lnTo>
                    <a:pt x="2540" y="4003"/>
                  </a:lnTo>
                  <a:lnTo>
                    <a:pt x="3811" y="5928"/>
                  </a:lnTo>
                  <a:lnTo>
                    <a:pt x="5119" y="7814"/>
                  </a:lnTo>
                  <a:lnTo>
                    <a:pt x="6659" y="9931"/>
                  </a:lnTo>
                  <a:lnTo>
                    <a:pt x="6697" y="9931"/>
                  </a:lnTo>
                  <a:lnTo>
                    <a:pt x="6697" y="9892"/>
                  </a:lnTo>
                  <a:lnTo>
                    <a:pt x="4080" y="6082"/>
                  </a:lnTo>
                  <a:lnTo>
                    <a:pt x="2810" y="4157"/>
                  </a:lnTo>
                  <a:lnTo>
                    <a:pt x="1540" y="2233"/>
                  </a:lnTo>
                  <a:lnTo>
                    <a:pt x="154" y="39"/>
                  </a:lnTo>
                  <a:lnTo>
                    <a:pt x="77"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6"/>
            <p:cNvSpPr/>
            <p:nvPr/>
          </p:nvSpPr>
          <p:spPr>
            <a:xfrm>
              <a:off x="5781650" y="1130250"/>
              <a:ext cx="196325" cy="263675"/>
            </a:xfrm>
            <a:custGeom>
              <a:avLst/>
              <a:gdLst/>
              <a:ahLst/>
              <a:cxnLst/>
              <a:rect l="l" t="t" r="r" b="b"/>
              <a:pathLst>
                <a:path w="7853" h="10547" extrusionOk="0">
                  <a:moveTo>
                    <a:pt x="77" y="1"/>
                  </a:moveTo>
                  <a:lnTo>
                    <a:pt x="39" y="39"/>
                  </a:lnTo>
                  <a:lnTo>
                    <a:pt x="0" y="78"/>
                  </a:lnTo>
                  <a:lnTo>
                    <a:pt x="39" y="116"/>
                  </a:lnTo>
                  <a:lnTo>
                    <a:pt x="731" y="1155"/>
                  </a:lnTo>
                  <a:lnTo>
                    <a:pt x="1463" y="2194"/>
                  </a:lnTo>
                  <a:lnTo>
                    <a:pt x="2964" y="4273"/>
                  </a:lnTo>
                  <a:lnTo>
                    <a:pt x="4465" y="6313"/>
                  </a:lnTo>
                  <a:lnTo>
                    <a:pt x="6005" y="8314"/>
                  </a:lnTo>
                  <a:lnTo>
                    <a:pt x="6890" y="9431"/>
                  </a:lnTo>
                  <a:lnTo>
                    <a:pt x="7352" y="10008"/>
                  </a:lnTo>
                  <a:lnTo>
                    <a:pt x="7814" y="10547"/>
                  </a:lnTo>
                  <a:lnTo>
                    <a:pt x="7852" y="10547"/>
                  </a:lnTo>
                  <a:lnTo>
                    <a:pt x="7852" y="10508"/>
                  </a:lnTo>
                  <a:lnTo>
                    <a:pt x="7121" y="9508"/>
                  </a:lnTo>
                  <a:lnTo>
                    <a:pt x="6351" y="8545"/>
                  </a:lnTo>
                  <a:lnTo>
                    <a:pt x="4734" y="6467"/>
                  </a:lnTo>
                  <a:lnTo>
                    <a:pt x="3272" y="4465"/>
                  </a:lnTo>
                  <a:lnTo>
                    <a:pt x="1771" y="2425"/>
                  </a:lnTo>
                  <a:lnTo>
                    <a:pt x="962" y="1232"/>
                  </a:lnTo>
                  <a:lnTo>
                    <a:pt x="154" y="39"/>
                  </a:lnTo>
                  <a:lnTo>
                    <a:pt x="7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6"/>
            <p:cNvSpPr/>
            <p:nvPr/>
          </p:nvSpPr>
          <p:spPr>
            <a:xfrm>
              <a:off x="5868250" y="1081175"/>
              <a:ext cx="183800" cy="263675"/>
            </a:xfrm>
            <a:custGeom>
              <a:avLst/>
              <a:gdLst/>
              <a:ahLst/>
              <a:cxnLst/>
              <a:rect l="l" t="t" r="r" b="b"/>
              <a:pathLst>
                <a:path w="7352" h="10547" extrusionOk="0">
                  <a:moveTo>
                    <a:pt x="39" y="1"/>
                  </a:moveTo>
                  <a:lnTo>
                    <a:pt x="0" y="39"/>
                  </a:lnTo>
                  <a:lnTo>
                    <a:pt x="0" y="78"/>
                  </a:lnTo>
                  <a:lnTo>
                    <a:pt x="693" y="1117"/>
                  </a:lnTo>
                  <a:lnTo>
                    <a:pt x="1386" y="2156"/>
                  </a:lnTo>
                  <a:lnTo>
                    <a:pt x="2810" y="4196"/>
                  </a:lnTo>
                  <a:lnTo>
                    <a:pt x="5658" y="8237"/>
                  </a:lnTo>
                  <a:lnTo>
                    <a:pt x="6467" y="9392"/>
                  </a:lnTo>
                  <a:lnTo>
                    <a:pt x="7313" y="10508"/>
                  </a:lnTo>
                  <a:lnTo>
                    <a:pt x="7352" y="10547"/>
                  </a:lnTo>
                  <a:lnTo>
                    <a:pt x="7352" y="10508"/>
                  </a:lnTo>
                  <a:lnTo>
                    <a:pt x="5928" y="8468"/>
                  </a:lnTo>
                  <a:lnTo>
                    <a:pt x="4504" y="6428"/>
                  </a:lnTo>
                  <a:lnTo>
                    <a:pt x="1694" y="2348"/>
                  </a:lnTo>
                  <a:lnTo>
                    <a:pt x="885" y="1155"/>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6" name="Google Shape;1046;p26"/>
          <p:cNvSpPr/>
          <p:nvPr/>
        </p:nvSpPr>
        <p:spPr>
          <a:xfrm rot="1880347">
            <a:off x="8805285" y="6153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6"/>
          <p:cNvSpPr/>
          <p:nvPr/>
        </p:nvSpPr>
        <p:spPr>
          <a:xfrm rot="1988696">
            <a:off x="942817" y="1948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6"/>
          <p:cNvSpPr/>
          <p:nvPr/>
        </p:nvSpPr>
        <p:spPr>
          <a:xfrm rot="1880347">
            <a:off x="335623" y="435563"/>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6"/>
          <p:cNvSpPr/>
          <p:nvPr/>
        </p:nvSpPr>
        <p:spPr>
          <a:xfrm rot="1988696">
            <a:off x="231192" y="106000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1" name="Google Shape;1051;p26"/>
          <p:cNvSpPr txBox="1">
            <a:spLocks noGrp="1"/>
          </p:cNvSpPr>
          <p:nvPr>
            <p:ph type="subTitle" idx="1"/>
          </p:nvPr>
        </p:nvSpPr>
        <p:spPr>
          <a:xfrm>
            <a:off x="1109155" y="21931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52" name="Google Shape;1052;p26"/>
          <p:cNvSpPr txBox="1">
            <a:spLocks noGrp="1"/>
          </p:cNvSpPr>
          <p:nvPr>
            <p:ph type="subTitle" idx="2"/>
          </p:nvPr>
        </p:nvSpPr>
        <p:spPr>
          <a:xfrm>
            <a:off x="3579000" y="21931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53" name="Google Shape;1053;p26"/>
          <p:cNvSpPr txBox="1">
            <a:spLocks noGrp="1"/>
          </p:cNvSpPr>
          <p:nvPr>
            <p:ph type="subTitle" idx="3"/>
          </p:nvPr>
        </p:nvSpPr>
        <p:spPr>
          <a:xfrm>
            <a:off x="2344080"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54" name="Google Shape;1054;p26"/>
          <p:cNvSpPr txBox="1">
            <a:spLocks noGrp="1"/>
          </p:cNvSpPr>
          <p:nvPr>
            <p:ph type="subTitle" idx="4"/>
          </p:nvPr>
        </p:nvSpPr>
        <p:spPr>
          <a:xfrm>
            <a:off x="4813925"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55" name="Google Shape;1055;p26"/>
          <p:cNvSpPr txBox="1">
            <a:spLocks noGrp="1"/>
          </p:cNvSpPr>
          <p:nvPr>
            <p:ph type="subTitle" idx="5"/>
          </p:nvPr>
        </p:nvSpPr>
        <p:spPr>
          <a:xfrm>
            <a:off x="6048845" y="21931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56" name="Google Shape;1056;p26"/>
          <p:cNvSpPr txBox="1">
            <a:spLocks noGrp="1"/>
          </p:cNvSpPr>
          <p:nvPr>
            <p:ph type="subTitle" idx="6"/>
          </p:nvPr>
        </p:nvSpPr>
        <p:spPr>
          <a:xfrm>
            <a:off x="1113050" y="1708379"/>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7" name="Google Shape;1057;p26"/>
          <p:cNvSpPr txBox="1">
            <a:spLocks noGrp="1"/>
          </p:cNvSpPr>
          <p:nvPr>
            <p:ph type="subTitle" idx="7"/>
          </p:nvPr>
        </p:nvSpPr>
        <p:spPr>
          <a:xfrm>
            <a:off x="3582898" y="1708379"/>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8" name="Google Shape;1058;p26"/>
          <p:cNvSpPr txBox="1">
            <a:spLocks noGrp="1"/>
          </p:cNvSpPr>
          <p:nvPr>
            <p:ph type="subTitle" idx="8"/>
          </p:nvPr>
        </p:nvSpPr>
        <p:spPr>
          <a:xfrm>
            <a:off x="6052747" y="1708379"/>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9" name="Google Shape;1059;p26"/>
          <p:cNvSpPr txBox="1">
            <a:spLocks noGrp="1"/>
          </p:cNvSpPr>
          <p:nvPr>
            <p:ph type="subTitle" idx="9"/>
          </p:nvPr>
        </p:nvSpPr>
        <p:spPr>
          <a:xfrm>
            <a:off x="2347975" y="3217975"/>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60" name="Google Shape;1060;p26"/>
          <p:cNvSpPr txBox="1">
            <a:spLocks noGrp="1"/>
          </p:cNvSpPr>
          <p:nvPr>
            <p:ph type="subTitle" idx="13"/>
          </p:nvPr>
        </p:nvSpPr>
        <p:spPr>
          <a:xfrm>
            <a:off x="4817823" y="3217975"/>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061"/>
        <p:cNvGrpSpPr/>
        <p:nvPr/>
      </p:nvGrpSpPr>
      <p:grpSpPr>
        <a:xfrm>
          <a:off x="0" y="0"/>
          <a:ext cx="0" cy="0"/>
          <a:chOff x="0" y="0"/>
          <a:chExt cx="0" cy="0"/>
        </a:xfrm>
      </p:grpSpPr>
      <p:sp>
        <p:nvSpPr>
          <p:cNvPr id="1062" name="Google Shape;1062;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3" name="Google Shape;1063;p27"/>
          <p:cNvSpPr txBox="1">
            <a:spLocks noGrp="1"/>
          </p:cNvSpPr>
          <p:nvPr>
            <p:ph type="subTitle" idx="1"/>
          </p:nvPr>
        </p:nvSpPr>
        <p:spPr>
          <a:xfrm>
            <a:off x="1109155" y="21931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4" name="Google Shape;1064;p27"/>
          <p:cNvSpPr txBox="1">
            <a:spLocks noGrp="1"/>
          </p:cNvSpPr>
          <p:nvPr>
            <p:ph type="subTitle" idx="2"/>
          </p:nvPr>
        </p:nvSpPr>
        <p:spPr>
          <a:xfrm>
            <a:off x="3579000" y="21931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5" name="Google Shape;1065;p27"/>
          <p:cNvSpPr txBox="1">
            <a:spLocks noGrp="1"/>
          </p:cNvSpPr>
          <p:nvPr>
            <p:ph type="subTitle" idx="3"/>
          </p:nvPr>
        </p:nvSpPr>
        <p:spPr>
          <a:xfrm>
            <a:off x="1109155"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6" name="Google Shape;1066;p27"/>
          <p:cNvSpPr txBox="1">
            <a:spLocks noGrp="1"/>
          </p:cNvSpPr>
          <p:nvPr>
            <p:ph type="subTitle" idx="4"/>
          </p:nvPr>
        </p:nvSpPr>
        <p:spPr>
          <a:xfrm>
            <a:off x="3579000"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7" name="Google Shape;1067;p27"/>
          <p:cNvSpPr txBox="1">
            <a:spLocks noGrp="1"/>
          </p:cNvSpPr>
          <p:nvPr>
            <p:ph type="subTitle" idx="5"/>
          </p:nvPr>
        </p:nvSpPr>
        <p:spPr>
          <a:xfrm>
            <a:off x="6048845" y="21931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8" name="Google Shape;1068;p27"/>
          <p:cNvSpPr txBox="1">
            <a:spLocks noGrp="1"/>
          </p:cNvSpPr>
          <p:nvPr>
            <p:ph type="subTitle" idx="6"/>
          </p:nvPr>
        </p:nvSpPr>
        <p:spPr>
          <a:xfrm>
            <a:off x="6048845"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9" name="Google Shape;1069;p27"/>
          <p:cNvSpPr txBox="1">
            <a:spLocks noGrp="1"/>
          </p:cNvSpPr>
          <p:nvPr>
            <p:ph type="subTitle" idx="7"/>
          </p:nvPr>
        </p:nvSpPr>
        <p:spPr>
          <a:xfrm>
            <a:off x="1113050" y="1708379"/>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0" name="Google Shape;1070;p27"/>
          <p:cNvSpPr txBox="1">
            <a:spLocks noGrp="1"/>
          </p:cNvSpPr>
          <p:nvPr>
            <p:ph type="subTitle" idx="8"/>
          </p:nvPr>
        </p:nvSpPr>
        <p:spPr>
          <a:xfrm>
            <a:off x="3582898" y="1708379"/>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1" name="Google Shape;1071;p27"/>
          <p:cNvSpPr txBox="1">
            <a:spLocks noGrp="1"/>
          </p:cNvSpPr>
          <p:nvPr>
            <p:ph type="subTitle" idx="9"/>
          </p:nvPr>
        </p:nvSpPr>
        <p:spPr>
          <a:xfrm>
            <a:off x="6052747" y="1708379"/>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2" name="Google Shape;1072;p27"/>
          <p:cNvSpPr txBox="1">
            <a:spLocks noGrp="1"/>
          </p:cNvSpPr>
          <p:nvPr>
            <p:ph type="subTitle" idx="13"/>
          </p:nvPr>
        </p:nvSpPr>
        <p:spPr>
          <a:xfrm>
            <a:off x="1113050" y="3217975"/>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3" name="Google Shape;1073;p27"/>
          <p:cNvSpPr txBox="1">
            <a:spLocks noGrp="1"/>
          </p:cNvSpPr>
          <p:nvPr>
            <p:ph type="subTitle" idx="14"/>
          </p:nvPr>
        </p:nvSpPr>
        <p:spPr>
          <a:xfrm>
            <a:off x="3582898" y="3217975"/>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4" name="Google Shape;1074;p27"/>
          <p:cNvSpPr txBox="1">
            <a:spLocks noGrp="1"/>
          </p:cNvSpPr>
          <p:nvPr>
            <p:ph type="subTitle" idx="15"/>
          </p:nvPr>
        </p:nvSpPr>
        <p:spPr>
          <a:xfrm>
            <a:off x="6052747" y="3217975"/>
            <a:ext cx="19782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5" name="Google Shape;1075;p27"/>
          <p:cNvSpPr/>
          <p:nvPr/>
        </p:nvSpPr>
        <p:spPr>
          <a:xfrm rot="1880347">
            <a:off x="7955848" y="1454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7"/>
          <p:cNvSpPr/>
          <p:nvPr/>
        </p:nvSpPr>
        <p:spPr>
          <a:xfrm rot="1988696">
            <a:off x="8592779" y="28935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7"/>
          <p:cNvSpPr/>
          <p:nvPr/>
        </p:nvSpPr>
        <p:spPr>
          <a:xfrm rot="-7667643" flipH="1">
            <a:off x="-1491187" y="4003579"/>
            <a:ext cx="3560762" cy="2352252"/>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7"/>
          <p:cNvSpPr/>
          <p:nvPr/>
        </p:nvSpPr>
        <p:spPr>
          <a:xfrm rot="-9016859" flipH="1">
            <a:off x="8029912" y="3013574"/>
            <a:ext cx="2937426" cy="3279013"/>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27"/>
          <p:cNvGrpSpPr/>
          <p:nvPr/>
        </p:nvGrpSpPr>
        <p:grpSpPr>
          <a:xfrm>
            <a:off x="-134817" y="2785654"/>
            <a:ext cx="848040" cy="1061474"/>
            <a:chOff x="1025921" y="605229"/>
            <a:chExt cx="848040" cy="1061474"/>
          </a:xfrm>
        </p:grpSpPr>
        <p:sp>
          <p:nvSpPr>
            <p:cNvPr id="1080" name="Google Shape;1080;p27"/>
            <p:cNvSpPr/>
            <p:nvPr/>
          </p:nvSpPr>
          <p:spPr>
            <a:xfrm rot="1109778">
              <a:off x="1157330" y="674195"/>
              <a:ext cx="585222" cy="923542"/>
            </a:xfrm>
            <a:custGeom>
              <a:avLst/>
              <a:gdLst/>
              <a:ahLst/>
              <a:cxnLst/>
              <a:rect l="l" t="t" r="r" b="b"/>
              <a:pathLst>
                <a:path w="13434" h="21132" extrusionOk="0">
                  <a:moveTo>
                    <a:pt x="6697" y="0"/>
                  </a:moveTo>
                  <a:lnTo>
                    <a:pt x="6120" y="116"/>
                  </a:lnTo>
                  <a:lnTo>
                    <a:pt x="5543" y="270"/>
                  </a:lnTo>
                  <a:lnTo>
                    <a:pt x="4965" y="462"/>
                  </a:lnTo>
                  <a:lnTo>
                    <a:pt x="4465" y="693"/>
                  </a:lnTo>
                  <a:lnTo>
                    <a:pt x="3926" y="1001"/>
                  </a:lnTo>
                  <a:lnTo>
                    <a:pt x="3464" y="1347"/>
                  </a:lnTo>
                  <a:lnTo>
                    <a:pt x="3041" y="1732"/>
                  </a:lnTo>
                  <a:lnTo>
                    <a:pt x="2617" y="2194"/>
                  </a:lnTo>
                  <a:lnTo>
                    <a:pt x="2233" y="2656"/>
                  </a:lnTo>
                  <a:lnTo>
                    <a:pt x="1925" y="3195"/>
                  </a:lnTo>
                  <a:lnTo>
                    <a:pt x="1655" y="3772"/>
                  </a:lnTo>
                  <a:lnTo>
                    <a:pt x="1463" y="4350"/>
                  </a:lnTo>
                  <a:lnTo>
                    <a:pt x="1309" y="4927"/>
                  </a:lnTo>
                  <a:lnTo>
                    <a:pt x="1232" y="5543"/>
                  </a:lnTo>
                  <a:lnTo>
                    <a:pt x="1193" y="6159"/>
                  </a:lnTo>
                  <a:lnTo>
                    <a:pt x="1232" y="6736"/>
                  </a:lnTo>
                  <a:lnTo>
                    <a:pt x="1309" y="7313"/>
                  </a:lnTo>
                  <a:lnTo>
                    <a:pt x="1463" y="7891"/>
                  </a:lnTo>
                  <a:lnTo>
                    <a:pt x="1655" y="8429"/>
                  </a:lnTo>
                  <a:lnTo>
                    <a:pt x="1886" y="8968"/>
                  </a:lnTo>
                  <a:lnTo>
                    <a:pt x="2194" y="9469"/>
                  </a:lnTo>
                  <a:lnTo>
                    <a:pt x="2540" y="9969"/>
                  </a:lnTo>
                  <a:lnTo>
                    <a:pt x="2925" y="10392"/>
                  </a:lnTo>
                  <a:lnTo>
                    <a:pt x="3387" y="10816"/>
                  </a:lnTo>
                  <a:lnTo>
                    <a:pt x="3695" y="11047"/>
                  </a:lnTo>
                  <a:lnTo>
                    <a:pt x="3195" y="12240"/>
                  </a:lnTo>
                  <a:lnTo>
                    <a:pt x="2502" y="11971"/>
                  </a:lnTo>
                  <a:lnTo>
                    <a:pt x="116" y="18783"/>
                  </a:lnTo>
                  <a:lnTo>
                    <a:pt x="0" y="19053"/>
                  </a:lnTo>
                  <a:lnTo>
                    <a:pt x="0" y="19322"/>
                  </a:lnTo>
                  <a:lnTo>
                    <a:pt x="0" y="19592"/>
                  </a:lnTo>
                  <a:lnTo>
                    <a:pt x="77" y="19861"/>
                  </a:lnTo>
                  <a:lnTo>
                    <a:pt x="231" y="20092"/>
                  </a:lnTo>
                  <a:lnTo>
                    <a:pt x="385" y="20323"/>
                  </a:lnTo>
                  <a:lnTo>
                    <a:pt x="616" y="20477"/>
                  </a:lnTo>
                  <a:lnTo>
                    <a:pt x="847" y="20631"/>
                  </a:lnTo>
                  <a:lnTo>
                    <a:pt x="1809" y="21016"/>
                  </a:lnTo>
                  <a:lnTo>
                    <a:pt x="2079" y="21131"/>
                  </a:lnTo>
                  <a:lnTo>
                    <a:pt x="2387" y="21131"/>
                  </a:lnTo>
                  <a:lnTo>
                    <a:pt x="2656" y="21093"/>
                  </a:lnTo>
                  <a:lnTo>
                    <a:pt x="2887" y="21016"/>
                  </a:lnTo>
                  <a:lnTo>
                    <a:pt x="3156" y="20900"/>
                  </a:lnTo>
                  <a:lnTo>
                    <a:pt x="3349" y="20746"/>
                  </a:lnTo>
                  <a:lnTo>
                    <a:pt x="3541" y="20515"/>
                  </a:lnTo>
                  <a:lnTo>
                    <a:pt x="3657" y="20284"/>
                  </a:lnTo>
                  <a:lnTo>
                    <a:pt x="6813" y="13780"/>
                  </a:lnTo>
                  <a:lnTo>
                    <a:pt x="6005" y="13433"/>
                  </a:lnTo>
                  <a:lnTo>
                    <a:pt x="6543" y="12163"/>
                  </a:lnTo>
                  <a:lnTo>
                    <a:pt x="6736" y="12202"/>
                  </a:lnTo>
                  <a:lnTo>
                    <a:pt x="7352" y="12240"/>
                  </a:lnTo>
                  <a:lnTo>
                    <a:pt x="7929" y="12202"/>
                  </a:lnTo>
                  <a:lnTo>
                    <a:pt x="8506" y="12125"/>
                  </a:lnTo>
                  <a:lnTo>
                    <a:pt x="9084" y="11971"/>
                  </a:lnTo>
                  <a:lnTo>
                    <a:pt x="9661" y="11778"/>
                  </a:lnTo>
                  <a:lnTo>
                    <a:pt x="10162" y="11509"/>
                  </a:lnTo>
                  <a:lnTo>
                    <a:pt x="10700" y="11239"/>
                  </a:lnTo>
                  <a:lnTo>
                    <a:pt x="11162" y="10893"/>
                  </a:lnTo>
                  <a:lnTo>
                    <a:pt x="11624" y="10469"/>
                  </a:lnTo>
                  <a:lnTo>
                    <a:pt x="12009" y="10046"/>
                  </a:lnTo>
                  <a:lnTo>
                    <a:pt x="12394" y="9546"/>
                  </a:lnTo>
                  <a:lnTo>
                    <a:pt x="12702" y="9045"/>
                  </a:lnTo>
                  <a:lnTo>
                    <a:pt x="12971" y="8468"/>
                  </a:lnTo>
                  <a:lnTo>
                    <a:pt x="13164" y="7891"/>
                  </a:lnTo>
                  <a:lnTo>
                    <a:pt x="13318" y="7275"/>
                  </a:lnTo>
                  <a:lnTo>
                    <a:pt x="13395" y="6697"/>
                  </a:lnTo>
                  <a:lnTo>
                    <a:pt x="13433" y="6082"/>
                  </a:lnTo>
                  <a:lnTo>
                    <a:pt x="13395" y="5504"/>
                  </a:lnTo>
                  <a:lnTo>
                    <a:pt x="13318" y="4888"/>
                  </a:lnTo>
                  <a:lnTo>
                    <a:pt x="13164" y="4350"/>
                  </a:lnTo>
                  <a:lnTo>
                    <a:pt x="12971" y="3772"/>
                  </a:lnTo>
                  <a:lnTo>
                    <a:pt x="12740" y="3233"/>
                  </a:lnTo>
                  <a:lnTo>
                    <a:pt x="12432" y="2733"/>
                  </a:lnTo>
                  <a:lnTo>
                    <a:pt x="12086" y="2271"/>
                  </a:lnTo>
                  <a:lnTo>
                    <a:pt x="11701" y="1809"/>
                  </a:lnTo>
                  <a:lnTo>
                    <a:pt x="11239" y="1424"/>
                  </a:lnTo>
                  <a:lnTo>
                    <a:pt x="10777" y="1039"/>
                  </a:lnTo>
                  <a:lnTo>
                    <a:pt x="10238" y="731"/>
                  </a:lnTo>
                  <a:lnTo>
                    <a:pt x="9661" y="462"/>
                  </a:lnTo>
                  <a:lnTo>
                    <a:pt x="9084" y="231"/>
                  </a:lnTo>
                  <a:lnTo>
                    <a:pt x="8468" y="116"/>
                  </a:lnTo>
                  <a:lnTo>
                    <a:pt x="789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1" name="Google Shape;1081;p27"/>
            <p:cNvGrpSpPr/>
            <p:nvPr/>
          </p:nvGrpSpPr>
          <p:grpSpPr>
            <a:xfrm rot="1109717">
              <a:off x="1158041" y="675836"/>
              <a:ext cx="585042" cy="920284"/>
              <a:chOff x="3892750" y="3941950"/>
              <a:chExt cx="335850" cy="528300"/>
            </a:xfrm>
          </p:grpSpPr>
          <p:sp>
            <p:nvSpPr>
              <p:cNvPr id="1082" name="Google Shape;1082;p27"/>
              <p:cNvSpPr/>
              <p:nvPr/>
            </p:nvSpPr>
            <p:spPr>
              <a:xfrm>
                <a:off x="3922575" y="3941950"/>
                <a:ext cx="306025" cy="306000"/>
              </a:xfrm>
              <a:custGeom>
                <a:avLst/>
                <a:gdLst/>
                <a:ahLst/>
                <a:cxnLst/>
                <a:rect l="l" t="t" r="r" b="b"/>
                <a:pathLst>
                  <a:path w="12241" h="12240" extrusionOk="0">
                    <a:moveTo>
                      <a:pt x="5504" y="0"/>
                    </a:move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7891" y="231"/>
                    </a:lnTo>
                    <a:lnTo>
                      <a:pt x="7275" y="116"/>
                    </a:lnTo>
                    <a:lnTo>
                      <a:pt x="6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7"/>
              <p:cNvSpPr/>
              <p:nvPr/>
            </p:nvSpPr>
            <p:spPr>
              <a:xfrm>
                <a:off x="3922575" y="3941950"/>
                <a:ext cx="306025" cy="306000"/>
              </a:xfrm>
              <a:custGeom>
                <a:avLst/>
                <a:gdLst/>
                <a:ahLst/>
                <a:cxnLst/>
                <a:rect l="l" t="t" r="r" b="b"/>
                <a:pathLst>
                  <a:path w="12241" h="12240" fill="none" extrusionOk="0">
                    <a:moveTo>
                      <a:pt x="11778" y="8468"/>
                    </a:move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8468" y="462"/>
                    </a:lnTo>
                    <a:lnTo>
                      <a:pt x="7891" y="231"/>
                    </a:lnTo>
                    <a:lnTo>
                      <a:pt x="7275" y="116"/>
                    </a:lnTo>
                    <a:lnTo>
                      <a:pt x="6698" y="0"/>
                    </a:lnTo>
                    <a:lnTo>
                      <a:pt x="6082" y="0"/>
                    </a:lnTo>
                    <a:lnTo>
                      <a:pt x="5504" y="0"/>
                    </a:ln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7"/>
              <p:cNvSpPr/>
              <p:nvPr/>
            </p:nvSpPr>
            <p:spPr>
              <a:xfrm>
                <a:off x="3960100" y="3979475"/>
                <a:ext cx="230975" cy="230950"/>
              </a:xfrm>
              <a:custGeom>
                <a:avLst/>
                <a:gdLst/>
                <a:ahLst/>
                <a:cxnLst/>
                <a:rect l="l" t="t" r="r" b="b"/>
                <a:pathLst>
                  <a:path w="9239" h="9238" extrusionOk="0">
                    <a:moveTo>
                      <a:pt x="4157" y="0"/>
                    </a:move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5966" y="193"/>
                    </a:lnTo>
                    <a:lnTo>
                      <a:pt x="5505" y="77"/>
                    </a:lnTo>
                    <a:lnTo>
                      <a:pt x="50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7"/>
              <p:cNvSpPr/>
              <p:nvPr/>
            </p:nvSpPr>
            <p:spPr>
              <a:xfrm>
                <a:off x="3960100" y="3979475"/>
                <a:ext cx="230975" cy="230950"/>
              </a:xfrm>
              <a:custGeom>
                <a:avLst/>
                <a:gdLst/>
                <a:ahLst/>
                <a:cxnLst/>
                <a:rect l="l" t="t" r="r" b="b"/>
                <a:pathLst>
                  <a:path w="9239" h="9238" fill="none" extrusionOk="0">
                    <a:moveTo>
                      <a:pt x="8892" y="6390"/>
                    </a:move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6390" y="347"/>
                    </a:lnTo>
                    <a:lnTo>
                      <a:pt x="5966" y="193"/>
                    </a:lnTo>
                    <a:lnTo>
                      <a:pt x="5505" y="77"/>
                    </a:lnTo>
                    <a:lnTo>
                      <a:pt x="5043" y="0"/>
                    </a:lnTo>
                    <a:lnTo>
                      <a:pt x="4581" y="0"/>
                    </a:lnTo>
                    <a:lnTo>
                      <a:pt x="4157" y="0"/>
                    </a:ln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7"/>
              <p:cNvSpPr/>
              <p:nvPr/>
            </p:nvSpPr>
            <p:spPr>
              <a:xfrm>
                <a:off x="3962025" y="4201750"/>
                <a:ext cx="100100" cy="100100"/>
              </a:xfrm>
              <a:custGeom>
                <a:avLst/>
                <a:gdLst/>
                <a:ahLst/>
                <a:cxnLst/>
                <a:rect l="l" t="t" r="r" b="b"/>
                <a:pathLst>
                  <a:path w="4004" h="4004" extrusionOk="0">
                    <a:moveTo>
                      <a:pt x="1194" y="0"/>
                    </a:moveTo>
                    <a:lnTo>
                      <a:pt x="0" y="2849"/>
                    </a:lnTo>
                    <a:lnTo>
                      <a:pt x="2849" y="4003"/>
                    </a:lnTo>
                    <a:lnTo>
                      <a:pt x="4003" y="1194"/>
                    </a:lnTo>
                    <a:lnTo>
                      <a:pt x="1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7"/>
              <p:cNvSpPr/>
              <p:nvPr/>
            </p:nvSpPr>
            <p:spPr>
              <a:xfrm>
                <a:off x="3962025" y="4201750"/>
                <a:ext cx="100100" cy="100100"/>
              </a:xfrm>
              <a:custGeom>
                <a:avLst/>
                <a:gdLst/>
                <a:ahLst/>
                <a:cxnLst/>
                <a:rect l="l" t="t" r="r" b="b"/>
                <a:pathLst>
                  <a:path w="4004" h="4004" fill="none" extrusionOk="0">
                    <a:moveTo>
                      <a:pt x="2849" y="4003"/>
                    </a:moveTo>
                    <a:lnTo>
                      <a:pt x="0" y="2849"/>
                    </a:lnTo>
                    <a:lnTo>
                      <a:pt x="1194" y="0"/>
                    </a:lnTo>
                    <a:lnTo>
                      <a:pt x="4003" y="1194"/>
                    </a:lnTo>
                    <a:lnTo>
                      <a:pt x="2849" y="40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7"/>
              <p:cNvSpPr/>
              <p:nvPr/>
            </p:nvSpPr>
            <p:spPr>
              <a:xfrm>
                <a:off x="3892750" y="4241200"/>
                <a:ext cx="170325" cy="229050"/>
              </a:xfrm>
              <a:custGeom>
                <a:avLst/>
                <a:gdLst/>
                <a:ahLst/>
                <a:cxnLst/>
                <a:rect l="l" t="t" r="r" b="b"/>
                <a:pathLst>
                  <a:path w="6813" h="9162" extrusionOk="0">
                    <a:moveTo>
                      <a:pt x="2502" y="1"/>
                    </a:moveTo>
                    <a:lnTo>
                      <a:pt x="116" y="6813"/>
                    </a:lnTo>
                    <a:lnTo>
                      <a:pt x="0" y="7083"/>
                    </a:lnTo>
                    <a:lnTo>
                      <a:pt x="0" y="7352"/>
                    </a:lnTo>
                    <a:lnTo>
                      <a:pt x="0" y="7622"/>
                    </a:lnTo>
                    <a:lnTo>
                      <a:pt x="77" y="7891"/>
                    </a:lnTo>
                    <a:lnTo>
                      <a:pt x="231" y="8122"/>
                    </a:lnTo>
                    <a:lnTo>
                      <a:pt x="385" y="8353"/>
                    </a:lnTo>
                    <a:lnTo>
                      <a:pt x="616" y="8507"/>
                    </a:lnTo>
                    <a:lnTo>
                      <a:pt x="847" y="8661"/>
                    </a:lnTo>
                    <a:lnTo>
                      <a:pt x="1809" y="9046"/>
                    </a:lnTo>
                    <a:lnTo>
                      <a:pt x="2079" y="9161"/>
                    </a:lnTo>
                    <a:lnTo>
                      <a:pt x="2387" y="9161"/>
                    </a:lnTo>
                    <a:lnTo>
                      <a:pt x="2656" y="9123"/>
                    </a:lnTo>
                    <a:lnTo>
                      <a:pt x="2887" y="9046"/>
                    </a:lnTo>
                    <a:lnTo>
                      <a:pt x="3156" y="8930"/>
                    </a:lnTo>
                    <a:lnTo>
                      <a:pt x="3349" y="8776"/>
                    </a:lnTo>
                    <a:lnTo>
                      <a:pt x="3541" y="8545"/>
                    </a:lnTo>
                    <a:lnTo>
                      <a:pt x="3657" y="8314"/>
                    </a:lnTo>
                    <a:lnTo>
                      <a:pt x="6813" y="1810"/>
                    </a:lnTo>
                    <a:lnTo>
                      <a:pt x="2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7"/>
              <p:cNvSpPr/>
              <p:nvPr/>
            </p:nvSpPr>
            <p:spPr>
              <a:xfrm>
                <a:off x="3992825" y="4224850"/>
                <a:ext cx="59675" cy="24075"/>
              </a:xfrm>
              <a:custGeom>
                <a:avLst/>
                <a:gdLst/>
                <a:ahLst/>
                <a:cxnLst/>
                <a:rect l="l" t="t" r="r" b="b"/>
                <a:pathLst>
                  <a:path w="2387" h="963" extrusionOk="0">
                    <a:moveTo>
                      <a:pt x="0" y="0"/>
                    </a:moveTo>
                    <a:lnTo>
                      <a:pt x="539" y="347"/>
                    </a:lnTo>
                    <a:lnTo>
                      <a:pt x="1116" y="616"/>
                    </a:lnTo>
                    <a:lnTo>
                      <a:pt x="1732" y="809"/>
                    </a:lnTo>
                    <a:lnTo>
                      <a:pt x="2348" y="962"/>
                    </a:lnTo>
                    <a:lnTo>
                      <a:pt x="2386" y="962"/>
                    </a:lnTo>
                    <a:lnTo>
                      <a:pt x="2386" y="924"/>
                    </a:lnTo>
                    <a:lnTo>
                      <a:pt x="2386" y="886"/>
                    </a:lnTo>
                    <a:lnTo>
                      <a:pt x="2348" y="886"/>
                    </a:lnTo>
                    <a:lnTo>
                      <a:pt x="1732" y="770"/>
                    </a:lnTo>
                    <a:lnTo>
                      <a:pt x="1116" y="578"/>
                    </a:lnTo>
                    <a:lnTo>
                      <a:pt x="539" y="308"/>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7"/>
              <p:cNvSpPr/>
              <p:nvPr/>
            </p:nvSpPr>
            <p:spPr>
              <a:xfrm>
                <a:off x="3965875" y="3984275"/>
                <a:ext cx="184775" cy="186700"/>
              </a:xfrm>
              <a:custGeom>
                <a:avLst/>
                <a:gdLst/>
                <a:ahLst/>
                <a:cxnLst/>
                <a:rect l="l" t="t" r="r" b="b"/>
                <a:pathLst>
                  <a:path w="7391" h="7468" extrusionOk="0">
                    <a:moveTo>
                      <a:pt x="4427" y="1"/>
                    </a:moveTo>
                    <a:lnTo>
                      <a:pt x="3849" y="39"/>
                    </a:lnTo>
                    <a:lnTo>
                      <a:pt x="3272" y="116"/>
                    </a:lnTo>
                    <a:lnTo>
                      <a:pt x="2733" y="309"/>
                    </a:lnTo>
                    <a:lnTo>
                      <a:pt x="2194" y="578"/>
                    </a:lnTo>
                    <a:lnTo>
                      <a:pt x="1925" y="732"/>
                    </a:lnTo>
                    <a:lnTo>
                      <a:pt x="1655" y="963"/>
                    </a:lnTo>
                    <a:lnTo>
                      <a:pt x="1386" y="1155"/>
                    </a:lnTo>
                    <a:lnTo>
                      <a:pt x="1155" y="1386"/>
                    </a:lnTo>
                    <a:lnTo>
                      <a:pt x="924" y="1656"/>
                    </a:lnTo>
                    <a:lnTo>
                      <a:pt x="732" y="1925"/>
                    </a:lnTo>
                    <a:lnTo>
                      <a:pt x="578" y="2195"/>
                    </a:lnTo>
                    <a:lnTo>
                      <a:pt x="424" y="2503"/>
                    </a:lnTo>
                    <a:lnTo>
                      <a:pt x="270" y="2772"/>
                    </a:lnTo>
                    <a:lnTo>
                      <a:pt x="193" y="3080"/>
                    </a:lnTo>
                    <a:lnTo>
                      <a:pt x="39" y="3696"/>
                    </a:lnTo>
                    <a:lnTo>
                      <a:pt x="0" y="4312"/>
                    </a:lnTo>
                    <a:lnTo>
                      <a:pt x="39" y="4927"/>
                    </a:lnTo>
                    <a:lnTo>
                      <a:pt x="154" y="5582"/>
                    </a:lnTo>
                    <a:lnTo>
                      <a:pt x="270" y="5928"/>
                    </a:lnTo>
                    <a:lnTo>
                      <a:pt x="385" y="6275"/>
                    </a:lnTo>
                    <a:lnTo>
                      <a:pt x="501" y="6583"/>
                    </a:lnTo>
                    <a:lnTo>
                      <a:pt x="693" y="6890"/>
                    </a:lnTo>
                    <a:lnTo>
                      <a:pt x="886" y="7198"/>
                    </a:lnTo>
                    <a:lnTo>
                      <a:pt x="1078" y="7468"/>
                    </a:lnTo>
                    <a:lnTo>
                      <a:pt x="770" y="6929"/>
                    </a:lnTo>
                    <a:lnTo>
                      <a:pt x="501" y="6390"/>
                    </a:lnTo>
                    <a:lnTo>
                      <a:pt x="270" y="5813"/>
                    </a:lnTo>
                    <a:lnTo>
                      <a:pt x="154" y="5235"/>
                    </a:lnTo>
                    <a:lnTo>
                      <a:pt x="77" y="4620"/>
                    </a:lnTo>
                    <a:lnTo>
                      <a:pt x="77" y="4042"/>
                    </a:lnTo>
                    <a:lnTo>
                      <a:pt x="154" y="3426"/>
                    </a:lnTo>
                    <a:lnTo>
                      <a:pt x="308" y="2887"/>
                    </a:lnTo>
                    <a:lnTo>
                      <a:pt x="462" y="2580"/>
                    </a:lnTo>
                    <a:lnTo>
                      <a:pt x="616" y="2272"/>
                    </a:lnTo>
                    <a:lnTo>
                      <a:pt x="770" y="2002"/>
                    </a:lnTo>
                    <a:lnTo>
                      <a:pt x="963" y="1733"/>
                    </a:lnTo>
                    <a:lnTo>
                      <a:pt x="1194" y="1502"/>
                    </a:lnTo>
                    <a:lnTo>
                      <a:pt x="1425" y="1271"/>
                    </a:lnTo>
                    <a:lnTo>
                      <a:pt x="1655" y="1040"/>
                    </a:lnTo>
                    <a:lnTo>
                      <a:pt x="1925" y="848"/>
                    </a:lnTo>
                    <a:lnTo>
                      <a:pt x="2194" y="655"/>
                    </a:lnTo>
                    <a:lnTo>
                      <a:pt x="2464" y="501"/>
                    </a:lnTo>
                    <a:lnTo>
                      <a:pt x="2772" y="386"/>
                    </a:lnTo>
                    <a:lnTo>
                      <a:pt x="3080" y="270"/>
                    </a:lnTo>
                    <a:lnTo>
                      <a:pt x="3388" y="193"/>
                    </a:lnTo>
                    <a:lnTo>
                      <a:pt x="3695" y="116"/>
                    </a:lnTo>
                    <a:lnTo>
                      <a:pt x="4042" y="78"/>
                    </a:lnTo>
                    <a:lnTo>
                      <a:pt x="4350" y="39"/>
                    </a:lnTo>
                    <a:lnTo>
                      <a:pt x="4465" y="39"/>
                    </a:lnTo>
                    <a:lnTo>
                      <a:pt x="4850" y="78"/>
                    </a:lnTo>
                    <a:lnTo>
                      <a:pt x="5235" y="116"/>
                    </a:lnTo>
                    <a:lnTo>
                      <a:pt x="5620" y="193"/>
                    </a:lnTo>
                    <a:lnTo>
                      <a:pt x="5966" y="309"/>
                    </a:lnTo>
                    <a:lnTo>
                      <a:pt x="6313" y="463"/>
                    </a:lnTo>
                    <a:lnTo>
                      <a:pt x="6659" y="655"/>
                    </a:lnTo>
                    <a:lnTo>
                      <a:pt x="7006" y="848"/>
                    </a:lnTo>
                    <a:lnTo>
                      <a:pt x="7313" y="1078"/>
                    </a:lnTo>
                    <a:lnTo>
                      <a:pt x="7352" y="1078"/>
                    </a:lnTo>
                    <a:lnTo>
                      <a:pt x="7390" y="1040"/>
                    </a:lnTo>
                    <a:lnTo>
                      <a:pt x="7352" y="1001"/>
                    </a:lnTo>
                    <a:lnTo>
                      <a:pt x="7044" y="771"/>
                    </a:lnTo>
                    <a:lnTo>
                      <a:pt x="6698" y="578"/>
                    </a:lnTo>
                    <a:lnTo>
                      <a:pt x="6351" y="386"/>
                    </a:lnTo>
                    <a:lnTo>
                      <a:pt x="5966" y="232"/>
                    </a:lnTo>
                    <a:lnTo>
                      <a:pt x="5620" y="116"/>
                    </a:lnTo>
                    <a:lnTo>
                      <a:pt x="5235" y="39"/>
                    </a:lnTo>
                    <a:lnTo>
                      <a:pt x="481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1" name="Google Shape;1091;p27"/>
          <p:cNvGrpSpPr/>
          <p:nvPr/>
        </p:nvGrpSpPr>
        <p:grpSpPr>
          <a:xfrm rot="-6058572">
            <a:off x="8888840" y="2584230"/>
            <a:ext cx="377795" cy="753186"/>
            <a:chOff x="6315235" y="4617591"/>
            <a:chExt cx="377798" cy="753191"/>
          </a:xfrm>
        </p:grpSpPr>
        <p:sp>
          <p:nvSpPr>
            <p:cNvPr id="1092" name="Google Shape;1092;p27"/>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3" name="Google Shape;1093;p27"/>
            <p:cNvGrpSpPr/>
            <p:nvPr/>
          </p:nvGrpSpPr>
          <p:grpSpPr>
            <a:xfrm rot="448428">
              <a:off x="6360882" y="4633902"/>
              <a:ext cx="286503" cy="720582"/>
              <a:chOff x="1964400" y="3727350"/>
              <a:chExt cx="160700" cy="404175"/>
            </a:xfrm>
          </p:grpSpPr>
          <p:sp>
            <p:nvSpPr>
              <p:cNvPr id="1094" name="Google Shape;1094;p27"/>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7"/>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7"/>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7"/>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7"/>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7"/>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7"/>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7"/>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7"/>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7"/>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7"/>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7"/>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7"/>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7"/>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7"/>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9" name="Google Shape;1109;p27"/>
          <p:cNvGrpSpPr/>
          <p:nvPr/>
        </p:nvGrpSpPr>
        <p:grpSpPr>
          <a:xfrm rot="-3676760">
            <a:off x="8888914" y="2007079"/>
            <a:ext cx="377766" cy="753129"/>
            <a:chOff x="6315235" y="4617591"/>
            <a:chExt cx="377798" cy="753191"/>
          </a:xfrm>
        </p:grpSpPr>
        <p:sp>
          <p:nvSpPr>
            <p:cNvPr id="1110" name="Google Shape;1110;p27"/>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27"/>
            <p:cNvGrpSpPr/>
            <p:nvPr/>
          </p:nvGrpSpPr>
          <p:grpSpPr>
            <a:xfrm rot="448428">
              <a:off x="6360882" y="4633902"/>
              <a:ext cx="286503" cy="720582"/>
              <a:chOff x="1964400" y="3727350"/>
              <a:chExt cx="160700" cy="404175"/>
            </a:xfrm>
          </p:grpSpPr>
          <p:sp>
            <p:nvSpPr>
              <p:cNvPr id="1112" name="Google Shape;1112;p27"/>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7"/>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7"/>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7"/>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7"/>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7"/>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7"/>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7"/>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7"/>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7"/>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7"/>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7"/>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7"/>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7"/>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7"/>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7" name="Google Shape;1127;p27"/>
          <p:cNvGrpSpPr/>
          <p:nvPr/>
        </p:nvGrpSpPr>
        <p:grpSpPr>
          <a:xfrm>
            <a:off x="8455379" y="4316536"/>
            <a:ext cx="916345" cy="854816"/>
            <a:chOff x="4495100" y="1032100"/>
            <a:chExt cx="688050" cy="641850"/>
          </a:xfrm>
        </p:grpSpPr>
        <p:sp>
          <p:nvSpPr>
            <p:cNvPr id="1128" name="Google Shape;1128;p27"/>
            <p:cNvSpPr/>
            <p:nvPr/>
          </p:nvSpPr>
          <p:spPr>
            <a:xfrm>
              <a:off x="4495100" y="1032100"/>
              <a:ext cx="688050" cy="641850"/>
            </a:xfrm>
            <a:custGeom>
              <a:avLst/>
              <a:gdLst/>
              <a:ahLst/>
              <a:cxnLst/>
              <a:rect l="l" t="t" r="r" b="b"/>
              <a:pathLst>
                <a:path w="27522" h="25674" extrusionOk="0">
                  <a:moveTo>
                    <a:pt x="9392" y="1"/>
                  </a:moveTo>
                  <a:lnTo>
                    <a:pt x="1" y="10508"/>
                  </a:lnTo>
                  <a:lnTo>
                    <a:pt x="424" y="11394"/>
                  </a:lnTo>
                  <a:lnTo>
                    <a:pt x="848" y="12240"/>
                  </a:lnTo>
                  <a:lnTo>
                    <a:pt x="1348" y="13049"/>
                  </a:lnTo>
                  <a:lnTo>
                    <a:pt x="1887" y="13857"/>
                  </a:lnTo>
                  <a:lnTo>
                    <a:pt x="2464" y="14627"/>
                  </a:lnTo>
                  <a:lnTo>
                    <a:pt x="3080" y="15358"/>
                  </a:lnTo>
                  <a:lnTo>
                    <a:pt x="3734" y="16089"/>
                  </a:lnTo>
                  <a:lnTo>
                    <a:pt x="4389" y="16821"/>
                  </a:lnTo>
                  <a:lnTo>
                    <a:pt x="5120" y="17475"/>
                  </a:lnTo>
                  <a:lnTo>
                    <a:pt x="5813" y="18168"/>
                  </a:lnTo>
                  <a:lnTo>
                    <a:pt x="6544" y="18784"/>
                  </a:lnTo>
                  <a:lnTo>
                    <a:pt x="7314" y="19399"/>
                  </a:lnTo>
                  <a:lnTo>
                    <a:pt x="8815" y="20554"/>
                  </a:lnTo>
                  <a:lnTo>
                    <a:pt x="10278" y="21593"/>
                  </a:lnTo>
                  <a:lnTo>
                    <a:pt x="11740" y="22517"/>
                  </a:lnTo>
                  <a:lnTo>
                    <a:pt x="13126" y="23325"/>
                  </a:lnTo>
                  <a:lnTo>
                    <a:pt x="14358" y="24018"/>
                  </a:lnTo>
                  <a:lnTo>
                    <a:pt x="15474" y="24596"/>
                  </a:lnTo>
                  <a:lnTo>
                    <a:pt x="17090" y="25404"/>
                  </a:lnTo>
                  <a:lnTo>
                    <a:pt x="17668" y="25673"/>
                  </a:lnTo>
                  <a:lnTo>
                    <a:pt x="27521" y="11124"/>
                  </a:lnTo>
                  <a:lnTo>
                    <a:pt x="26328" y="10816"/>
                  </a:lnTo>
                  <a:lnTo>
                    <a:pt x="25019" y="10431"/>
                  </a:lnTo>
                  <a:lnTo>
                    <a:pt x="23364" y="9931"/>
                  </a:lnTo>
                  <a:lnTo>
                    <a:pt x="21517" y="9277"/>
                  </a:lnTo>
                  <a:lnTo>
                    <a:pt x="19592" y="8545"/>
                  </a:lnTo>
                  <a:lnTo>
                    <a:pt x="18630" y="8122"/>
                  </a:lnTo>
                  <a:lnTo>
                    <a:pt x="17668" y="7699"/>
                  </a:lnTo>
                  <a:lnTo>
                    <a:pt x="16783" y="7275"/>
                  </a:lnTo>
                  <a:lnTo>
                    <a:pt x="15936" y="6775"/>
                  </a:lnTo>
                  <a:lnTo>
                    <a:pt x="15012" y="6236"/>
                  </a:lnTo>
                  <a:lnTo>
                    <a:pt x="14204" y="5620"/>
                  </a:lnTo>
                  <a:lnTo>
                    <a:pt x="13434" y="5043"/>
                  </a:lnTo>
                  <a:lnTo>
                    <a:pt x="12780" y="4465"/>
                  </a:lnTo>
                  <a:lnTo>
                    <a:pt x="12164" y="3888"/>
                  </a:lnTo>
                  <a:lnTo>
                    <a:pt x="11625" y="3311"/>
                  </a:lnTo>
                  <a:lnTo>
                    <a:pt x="11163" y="2772"/>
                  </a:lnTo>
                  <a:lnTo>
                    <a:pt x="10778" y="2271"/>
                  </a:lnTo>
                  <a:lnTo>
                    <a:pt x="10432" y="1771"/>
                  </a:lnTo>
                  <a:lnTo>
                    <a:pt x="10124" y="1348"/>
                  </a:lnTo>
                  <a:lnTo>
                    <a:pt x="9700" y="616"/>
                  </a:lnTo>
                  <a:lnTo>
                    <a:pt x="9469" y="155"/>
                  </a:lnTo>
                  <a:lnTo>
                    <a:pt x="9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7"/>
            <p:cNvSpPr/>
            <p:nvPr/>
          </p:nvSpPr>
          <p:spPr>
            <a:xfrm>
              <a:off x="4495100" y="1032100"/>
              <a:ext cx="688050" cy="641850"/>
            </a:xfrm>
            <a:custGeom>
              <a:avLst/>
              <a:gdLst/>
              <a:ahLst/>
              <a:cxnLst/>
              <a:rect l="l" t="t" r="r" b="b"/>
              <a:pathLst>
                <a:path w="27522" h="25674" fill="none" extrusionOk="0">
                  <a:moveTo>
                    <a:pt x="1" y="10508"/>
                  </a:moveTo>
                  <a:lnTo>
                    <a:pt x="9392" y="1"/>
                  </a:lnTo>
                  <a:lnTo>
                    <a:pt x="9392" y="1"/>
                  </a:lnTo>
                  <a:lnTo>
                    <a:pt x="9469" y="155"/>
                  </a:lnTo>
                  <a:lnTo>
                    <a:pt x="9700" y="616"/>
                  </a:lnTo>
                  <a:lnTo>
                    <a:pt x="10124" y="1348"/>
                  </a:lnTo>
                  <a:lnTo>
                    <a:pt x="10432" y="1771"/>
                  </a:lnTo>
                  <a:lnTo>
                    <a:pt x="10778" y="2271"/>
                  </a:lnTo>
                  <a:lnTo>
                    <a:pt x="11163" y="2772"/>
                  </a:lnTo>
                  <a:lnTo>
                    <a:pt x="11625" y="3311"/>
                  </a:lnTo>
                  <a:lnTo>
                    <a:pt x="12164" y="3888"/>
                  </a:lnTo>
                  <a:lnTo>
                    <a:pt x="12780" y="4465"/>
                  </a:lnTo>
                  <a:lnTo>
                    <a:pt x="13434" y="5043"/>
                  </a:lnTo>
                  <a:lnTo>
                    <a:pt x="14204" y="5620"/>
                  </a:lnTo>
                  <a:lnTo>
                    <a:pt x="15012" y="6236"/>
                  </a:lnTo>
                  <a:lnTo>
                    <a:pt x="15936" y="6775"/>
                  </a:lnTo>
                  <a:lnTo>
                    <a:pt x="15936" y="6775"/>
                  </a:lnTo>
                  <a:lnTo>
                    <a:pt x="16783" y="7275"/>
                  </a:lnTo>
                  <a:lnTo>
                    <a:pt x="17668" y="7699"/>
                  </a:lnTo>
                  <a:lnTo>
                    <a:pt x="18630" y="8122"/>
                  </a:lnTo>
                  <a:lnTo>
                    <a:pt x="19592" y="8545"/>
                  </a:lnTo>
                  <a:lnTo>
                    <a:pt x="21517" y="9277"/>
                  </a:lnTo>
                  <a:lnTo>
                    <a:pt x="23364" y="9931"/>
                  </a:lnTo>
                  <a:lnTo>
                    <a:pt x="25019" y="10431"/>
                  </a:lnTo>
                  <a:lnTo>
                    <a:pt x="26328" y="10816"/>
                  </a:lnTo>
                  <a:lnTo>
                    <a:pt x="27521" y="11124"/>
                  </a:lnTo>
                  <a:lnTo>
                    <a:pt x="17668" y="25673"/>
                  </a:lnTo>
                  <a:lnTo>
                    <a:pt x="17668" y="25673"/>
                  </a:lnTo>
                  <a:lnTo>
                    <a:pt x="17090" y="25404"/>
                  </a:lnTo>
                  <a:lnTo>
                    <a:pt x="15474" y="24596"/>
                  </a:lnTo>
                  <a:lnTo>
                    <a:pt x="14358" y="24018"/>
                  </a:lnTo>
                  <a:lnTo>
                    <a:pt x="13126" y="23325"/>
                  </a:lnTo>
                  <a:lnTo>
                    <a:pt x="11740" y="22517"/>
                  </a:lnTo>
                  <a:lnTo>
                    <a:pt x="10278" y="21593"/>
                  </a:lnTo>
                  <a:lnTo>
                    <a:pt x="8815" y="20554"/>
                  </a:lnTo>
                  <a:lnTo>
                    <a:pt x="7314" y="19399"/>
                  </a:lnTo>
                  <a:lnTo>
                    <a:pt x="6544" y="18784"/>
                  </a:lnTo>
                  <a:lnTo>
                    <a:pt x="5813" y="18168"/>
                  </a:lnTo>
                  <a:lnTo>
                    <a:pt x="5120" y="17475"/>
                  </a:lnTo>
                  <a:lnTo>
                    <a:pt x="4389" y="16821"/>
                  </a:lnTo>
                  <a:lnTo>
                    <a:pt x="3734" y="16089"/>
                  </a:lnTo>
                  <a:lnTo>
                    <a:pt x="3080" y="15358"/>
                  </a:lnTo>
                  <a:lnTo>
                    <a:pt x="2464" y="14627"/>
                  </a:lnTo>
                  <a:lnTo>
                    <a:pt x="1887" y="13857"/>
                  </a:lnTo>
                  <a:lnTo>
                    <a:pt x="1348" y="13049"/>
                  </a:lnTo>
                  <a:lnTo>
                    <a:pt x="848" y="12240"/>
                  </a:lnTo>
                  <a:lnTo>
                    <a:pt x="424" y="11394"/>
                  </a:lnTo>
                  <a:lnTo>
                    <a:pt x="1" y="10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7"/>
            <p:cNvSpPr/>
            <p:nvPr/>
          </p:nvSpPr>
          <p:spPr>
            <a:xfrm>
              <a:off x="4568250" y="1141800"/>
              <a:ext cx="170325" cy="184775"/>
            </a:xfrm>
            <a:custGeom>
              <a:avLst/>
              <a:gdLst/>
              <a:ahLst/>
              <a:cxnLst/>
              <a:rect l="l" t="t" r="r" b="b"/>
              <a:pathLst>
                <a:path w="6813" h="7391" extrusionOk="0">
                  <a:moveTo>
                    <a:pt x="6774" y="0"/>
                  </a:moveTo>
                  <a:lnTo>
                    <a:pt x="6428" y="308"/>
                  </a:lnTo>
                  <a:lnTo>
                    <a:pt x="6120" y="655"/>
                  </a:lnTo>
                  <a:lnTo>
                    <a:pt x="5427" y="1348"/>
                  </a:lnTo>
                  <a:lnTo>
                    <a:pt x="4080" y="2772"/>
                  </a:lnTo>
                  <a:lnTo>
                    <a:pt x="2733" y="4234"/>
                  </a:lnTo>
                  <a:lnTo>
                    <a:pt x="1424" y="5697"/>
                  </a:lnTo>
                  <a:lnTo>
                    <a:pt x="693" y="6505"/>
                  </a:lnTo>
                  <a:lnTo>
                    <a:pt x="0" y="7390"/>
                  </a:lnTo>
                  <a:lnTo>
                    <a:pt x="39" y="7390"/>
                  </a:lnTo>
                  <a:lnTo>
                    <a:pt x="1309" y="5966"/>
                  </a:lnTo>
                  <a:lnTo>
                    <a:pt x="2617" y="4504"/>
                  </a:lnTo>
                  <a:lnTo>
                    <a:pt x="3926" y="3080"/>
                  </a:lnTo>
                  <a:lnTo>
                    <a:pt x="5273" y="1655"/>
                  </a:lnTo>
                  <a:lnTo>
                    <a:pt x="6043" y="886"/>
                  </a:lnTo>
                  <a:lnTo>
                    <a:pt x="6466" y="501"/>
                  </a:lnTo>
                  <a:lnTo>
                    <a:pt x="6659" y="270"/>
                  </a:lnTo>
                  <a:lnTo>
                    <a:pt x="6813" y="77"/>
                  </a:lnTo>
                  <a:lnTo>
                    <a:pt x="6813" y="39"/>
                  </a:lnTo>
                  <a:lnTo>
                    <a:pt x="677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7"/>
            <p:cNvSpPr/>
            <p:nvPr/>
          </p:nvSpPr>
          <p:spPr>
            <a:xfrm>
              <a:off x="4627900" y="1187975"/>
              <a:ext cx="162650" cy="219425"/>
            </a:xfrm>
            <a:custGeom>
              <a:avLst/>
              <a:gdLst/>
              <a:ahLst/>
              <a:cxnLst/>
              <a:rect l="l" t="t" r="r" b="b"/>
              <a:pathLst>
                <a:path w="6506" h="8777" extrusionOk="0">
                  <a:moveTo>
                    <a:pt x="6428" y="1"/>
                  </a:moveTo>
                  <a:lnTo>
                    <a:pt x="6274" y="193"/>
                  </a:lnTo>
                  <a:lnTo>
                    <a:pt x="6082" y="386"/>
                  </a:lnTo>
                  <a:lnTo>
                    <a:pt x="5774" y="771"/>
                  </a:lnTo>
                  <a:lnTo>
                    <a:pt x="5081" y="1618"/>
                  </a:lnTo>
                  <a:lnTo>
                    <a:pt x="3773" y="3273"/>
                  </a:lnTo>
                  <a:lnTo>
                    <a:pt x="2502" y="4966"/>
                  </a:lnTo>
                  <a:lnTo>
                    <a:pt x="1271" y="6737"/>
                  </a:lnTo>
                  <a:lnTo>
                    <a:pt x="616" y="7699"/>
                  </a:lnTo>
                  <a:lnTo>
                    <a:pt x="1" y="8738"/>
                  </a:lnTo>
                  <a:lnTo>
                    <a:pt x="39" y="8777"/>
                  </a:lnTo>
                  <a:lnTo>
                    <a:pt x="39" y="8738"/>
                  </a:lnTo>
                  <a:lnTo>
                    <a:pt x="1232" y="7006"/>
                  </a:lnTo>
                  <a:lnTo>
                    <a:pt x="2425" y="5274"/>
                  </a:lnTo>
                  <a:lnTo>
                    <a:pt x="3696" y="3580"/>
                  </a:lnTo>
                  <a:lnTo>
                    <a:pt x="4966" y="1925"/>
                  </a:lnTo>
                  <a:lnTo>
                    <a:pt x="5736" y="1002"/>
                  </a:lnTo>
                  <a:lnTo>
                    <a:pt x="6120" y="578"/>
                  </a:lnTo>
                  <a:lnTo>
                    <a:pt x="6351" y="309"/>
                  </a:lnTo>
                  <a:lnTo>
                    <a:pt x="6505" y="78"/>
                  </a:lnTo>
                  <a:lnTo>
                    <a:pt x="6505" y="39"/>
                  </a:lnTo>
                  <a:lnTo>
                    <a:pt x="64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7"/>
            <p:cNvSpPr/>
            <p:nvPr/>
          </p:nvSpPr>
          <p:spPr>
            <a:xfrm>
              <a:off x="4691400" y="1235125"/>
              <a:ext cx="174200" cy="243475"/>
            </a:xfrm>
            <a:custGeom>
              <a:avLst/>
              <a:gdLst/>
              <a:ahLst/>
              <a:cxnLst/>
              <a:rect l="l" t="t" r="r" b="b"/>
              <a:pathLst>
                <a:path w="6968" h="9739" extrusionOk="0">
                  <a:moveTo>
                    <a:pt x="6891" y="1"/>
                  </a:moveTo>
                  <a:lnTo>
                    <a:pt x="6852" y="39"/>
                  </a:lnTo>
                  <a:lnTo>
                    <a:pt x="5466" y="1887"/>
                  </a:lnTo>
                  <a:lnTo>
                    <a:pt x="4081" y="3734"/>
                  </a:lnTo>
                  <a:lnTo>
                    <a:pt x="2772" y="5620"/>
                  </a:lnTo>
                  <a:lnTo>
                    <a:pt x="1425" y="7545"/>
                  </a:lnTo>
                  <a:lnTo>
                    <a:pt x="1" y="9700"/>
                  </a:lnTo>
                  <a:lnTo>
                    <a:pt x="1" y="9739"/>
                  </a:lnTo>
                  <a:lnTo>
                    <a:pt x="39" y="9739"/>
                  </a:lnTo>
                  <a:lnTo>
                    <a:pt x="2695" y="5928"/>
                  </a:lnTo>
                  <a:lnTo>
                    <a:pt x="4004" y="4081"/>
                  </a:lnTo>
                  <a:lnTo>
                    <a:pt x="5389" y="2195"/>
                  </a:lnTo>
                  <a:lnTo>
                    <a:pt x="6968" y="116"/>
                  </a:lnTo>
                  <a:lnTo>
                    <a:pt x="6968" y="78"/>
                  </a:lnTo>
                  <a:lnTo>
                    <a:pt x="6968" y="39"/>
                  </a:lnTo>
                  <a:lnTo>
                    <a:pt x="689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7"/>
            <p:cNvSpPr/>
            <p:nvPr/>
          </p:nvSpPr>
          <p:spPr>
            <a:xfrm>
              <a:off x="4778000" y="1257275"/>
              <a:ext cx="179025" cy="276175"/>
            </a:xfrm>
            <a:custGeom>
              <a:avLst/>
              <a:gdLst/>
              <a:ahLst/>
              <a:cxnLst/>
              <a:rect l="l" t="t" r="r" b="b"/>
              <a:pathLst>
                <a:path w="7161" h="11047" extrusionOk="0">
                  <a:moveTo>
                    <a:pt x="7083" y="0"/>
                  </a:moveTo>
                  <a:lnTo>
                    <a:pt x="7045" y="39"/>
                  </a:lnTo>
                  <a:lnTo>
                    <a:pt x="6313" y="1078"/>
                  </a:lnTo>
                  <a:lnTo>
                    <a:pt x="5582" y="2117"/>
                  </a:lnTo>
                  <a:lnTo>
                    <a:pt x="4196" y="4273"/>
                  </a:lnTo>
                  <a:lnTo>
                    <a:pt x="2811" y="6390"/>
                  </a:lnTo>
                  <a:lnTo>
                    <a:pt x="1464" y="8506"/>
                  </a:lnTo>
                  <a:lnTo>
                    <a:pt x="732" y="9738"/>
                  </a:lnTo>
                  <a:lnTo>
                    <a:pt x="347" y="10354"/>
                  </a:lnTo>
                  <a:lnTo>
                    <a:pt x="1" y="11008"/>
                  </a:lnTo>
                  <a:lnTo>
                    <a:pt x="39" y="11008"/>
                  </a:lnTo>
                  <a:lnTo>
                    <a:pt x="39" y="11047"/>
                  </a:lnTo>
                  <a:lnTo>
                    <a:pt x="78" y="11008"/>
                  </a:lnTo>
                  <a:lnTo>
                    <a:pt x="732" y="9969"/>
                  </a:lnTo>
                  <a:lnTo>
                    <a:pt x="1348" y="8891"/>
                  </a:lnTo>
                  <a:lnTo>
                    <a:pt x="2734" y="6697"/>
                  </a:lnTo>
                  <a:lnTo>
                    <a:pt x="4119" y="4581"/>
                  </a:lnTo>
                  <a:lnTo>
                    <a:pt x="5505" y="2502"/>
                  </a:lnTo>
                  <a:lnTo>
                    <a:pt x="6352" y="1309"/>
                  </a:lnTo>
                  <a:lnTo>
                    <a:pt x="7160" y="116"/>
                  </a:lnTo>
                  <a:lnTo>
                    <a:pt x="7160" y="77"/>
                  </a:lnTo>
                  <a:lnTo>
                    <a:pt x="7160" y="39"/>
                  </a:lnTo>
                  <a:lnTo>
                    <a:pt x="70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7"/>
            <p:cNvSpPr/>
            <p:nvPr/>
          </p:nvSpPr>
          <p:spPr>
            <a:xfrm>
              <a:off x="4851150" y="1319825"/>
              <a:ext cx="181875" cy="265600"/>
            </a:xfrm>
            <a:custGeom>
              <a:avLst/>
              <a:gdLst/>
              <a:ahLst/>
              <a:cxnLst/>
              <a:rect l="l" t="t" r="r" b="b"/>
              <a:pathLst>
                <a:path w="7275" h="10624" extrusionOk="0">
                  <a:moveTo>
                    <a:pt x="7236" y="0"/>
                  </a:moveTo>
                  <a:lnTo>
                    <a:pt x="7198" y="39"/>
                  </a:lnTo>
                  <a:lnTo>
                    <a:pt x="6467" y="1039"/>
                  </a:lnTo>
                  <a:lnTo>
                    <a:pt x="5735" y="2079"/>
                  </a:lnTo>
                  <a:lnTo>
                    <a:pt x="4350" y="4118"/>
                  </a:lnTo>
                  <a:lnTo>
                    <a:pt x="1540" y="8237"/>
                  </a:lnTo>
                  <a:lnTo>
                    <a:pt x="770" y="9392"/>
                  </a:lnTo>
                  <a:lnTo>
                    <a:pt x="0" y="10585"/>
                  </a:lnTo>
                  <a:lnTo>
                    <a:pt x="0" y="10623"/>
                  </a:lnTo>
                  <a:lnTo>
                    <a:pt x="39" y="10585"/>
                  </a:lnTo>
                  <a:lnTo>
                    <a:pt x="1463" y="8545"/>
                  </a:lnTo>
                  <a:lnTo>
                    <a:pt x="2848" y="6505"/>
                  </a:lnTo>
                  <a:lnTo>
                    <a:pt x="5697" y="2425"/>
                  </a:lnTo>
                  <a:lnTo>
                    <a:pt x="6505" y="1270"/>
                  </a:lnTo>
                  <a:lnTo>
                    <a:pt x="7275" y="116"/>
                  </a:lnTo>
                  <a:lnTo>
                    <a:pt x="7275" y="39"/>
                  </a:lnTo>
                  <a:lnTo>
                    <a:pt x="723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27"/>
          <p:cNvGrpSpPr/>
          <p:nvPr/>
        </p:nvGrpSpPr>
        <p:grpSpPr>
          <a:xfrm>
            <a:off x="-76101" y="4146214"/>
            <a:ext cx="848062" cy="804438"/>
            <a:chOff x="5492000" y="936850"/>
            <a:chExt cx="673600" cy="638950"/>
          </a:xfrm>
        </p:grpSpPr>
        <p:sp>
          <p:nvSpPr>
            <p:cNvPr id="1136" name="Google Shape;1136;p27"/>
            <p:cNvSpPr/>
            <p:nvPr/>
          </p:nvSpPr>
          <p:spPr>
            <a:xfrm>
              <a:off x="5492000" y="936850"/>
              <a:ext cx="673600" cy="638950"/>
            </a:xfrm>
            <a:custGeom>
              <a:avLst/>
              <a:gdLst/>
              <a:ahLst/>
              <a:cxnLst/>
              <a:rect l="l" t="t" r="r" b="b"/>
              <a:pathLst>
                <a:path w="26944" h="25558" extrusionOk="0">
                  <a:moveTo>
                    <a:pt x="16782" y="0"/>
                  </a:moveTo>
                  <a:lnTo>
                    <a:pt x="16051" y="1001"/>
                  </a:lnTo>
                  <a:lnTo>
                    <a:pt x="15243" y="2117"/>
                  </a:lnTo>
                  <a:lnTo>
                    <a:pt x="14165" y="3464"/>
                  </a:lnTo>
                  <a:lnTo>
                    <a:pt x="12933" y="4965"/>
                  </a:lnTo>
                  <a:lnTo>
                    <a:pt x="11586" y="6543"/>
                  </a:lnTo>
                  <a:lnTo>
                    <a:pt x="10855" y="7275"/>
                  </a:lnTo>
                  <a:lnTo>
                    <a:pt x="10123" y="8006"/>
                  </a:lnTo>
                  <a:lnTo>
                    <a:pt x="9392" y="8699"/>
                  </a:lnTo>
                  <a:lnTo>
                    <a:pt x="8661" y="9315"/>
                  </a:lnTo>
                  <a:lnTo>
                    <a:pt x="7776" y="9969"/>
                  </a:lnTo>
                  <a:lnTo>
                    <a:pt x="6967" y="10546"/>
                  </a:lnTo>
                  <a:lnTo>
                    <a:pt x="6120" y="11047"/>
                  </a:lnTo>
                  <a:lnTo>
                    <a:pt x="5351" y="11470"/>
                  </a:lnTo>
                  <a:lnTo>
                    <a:pt x="4581" y="11816"/>
                  </a:lnTo>
                  <a:lnTo>
                    <a:pt x="3888" y="12124"/>
                  </a:lnTo>
                  <a:lnTo>
                    <a:pt x="3195" y="12394"/>
                  </a:lnTo>
                  <a:lnTo>
                    <a:pt x="2579" y="12586"/>
                  </a:lnTo>
                  <a:lnTo>
                    <a:pt x="2002" y="12740"/>
                  </a:lnTo>
                  <a:lnTo>
                    <a:pt x="1502" y="12856"/>
                  </a:lnTo>
                  <a:lnTo>
                    <a:pt x="693" y="12971"/>
                  </a:lnTo>
                  <a:lnTo>
                    <a:pt x="155" y="13048"/>
                  </a:lnTo>
                  <a:lnTo>
                    <a:pt x="1" y="13048"/>
                  </a:lnTo>
                  <a:lnTo>
                    <a:pt x="6544" y="25557"/>
                  </a:lnTo>
                  <a:lnTo>
                    <a:pt x="7506" y="25480"/>
                  </a:lnTo>
                  <a:lnTo>
                    <a:pt x="8430" y="25365"/>
                  </a:lnTo>
                  <a:lnTo>
                    <a:pt x="9392" y="25172"/>
                  </a:lnTo>
                  <a:lnTo>
                    <a:pt x="10316" y="24980"/>
                  </a:lnTo>
                  <a:lnTo>
                    <a:pt x="11240" y="24711"/>
                  </a:lnTo>
                  <a:lnTo>
                    <a:pt x="12163" y="24364"/>
                  </a:lnTo>
                  <a:lnTo>
                    <a:pt x="13087" y="24018"/>
                  </a:lnTo>
                  <a:lnTo>
                    <a:pt x="13972" y="23633"/>
                  </a:lnTo>
                  <a:lnTo>
                    <a:pt x="14858" y="23248"/>
                  </a:lnTo>
                  <a:lnTo>
                    <a:pt x="15743" y="22786"/>
                  </a:lnTo>
                  <a:lnTo>
                    <a:pt x="16590" y="22324"/>
                  </a:lnTo>
                  <a:lnTo>
                    <a:pt x="17398" y="21824"/>
                  </a:lnTo>
                  <a:lnTo>
                    <a:pt x="19015" y="20823"/>
                  </a:lnTo>
                  <a:lnTo>
                    <a:pt x="20516" y="19822"/>
                  </a:lnTo>
                  <a:lnTo>
                    <a:pt x="21901" y="18783"/>
                  </a:lnTo>
                  <a:lnTo>
                    <a:pt x="23133" y="17782"/>
                  </a:lnTo>
                  <a:lnTo>
                    <a:pt x="24211" y="16859"/>
                  </a:lnTo>
                  <a:lnTo>
                    <a:pt x="25173" y="16050"/>
                  </a:lnTo>
                  <a:lnTo>
                    <a:pt x="26482" y="14780"/>
                  </a:lnTo>
                  <a:lnTo>
                    <a:pt x="26944" y="14318"/>
                  </a:lnTo>
                  <a:lnTo>
                    <a:pt x="167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7"/>
            <p:cNvSpPr/>
            <p:nvPr/>
          </p:nvSpPr>
          <p:spPr>
            <a:xfrm>
              <a:off x="5492000" y="936850"/>
              <a:ext cx="673600" cy="638950"/>
            </a:xfrm>
            <a:custGeom>
              <a:avLst/>
              <a:gdLst/>
              <a:ahLst/>
              <a:cxnLst/>
              <a:rect l="l" t="t" r="r" b="b"/>
              <a:pathLst>
                <a:path w="26944" h="25558" fill="none" extrusionOk="0">
                  <a:moveTo>
                    <a:pt x="6544" y="25557"/>
                  </a:moveTo>
                  <a:lnTo>
                    <a:pt x="1" y="13048"/>
                  </a:lnTo>
                  <a:lnTo>
                    <a:pt x="1" y="13048"/>
                  </a:lnTo>
                  <a:lnTo>
                    <a:pt x="155" y="13048"/>
                  </a:lnTo>
                  <a:lnTo>
                    <a:pt x="693" y="12971"/>
                  </a:lnTo>
                  <a:lnTo>
                    <a:pt x="1502" y="12856"/>
                  </a:lnTo>
                  <a:lnTo>
                    <a:pt x="2002" y="12740"/>
                  </a:lnTo>
                  <a:lnTo>
                    <a:pt x="2579" y="12586"/>
                  </a:lnTo>
                  <a:lnTo>
                    <a:pt x="3195" y="12394"/>
                  </a:lnTo>
                  <a:lnTo>
                    <a:pt x="3888" y="12124"/>
                  </a:lnTo>
                  <a:lnTo>
                    <a:pt x="4581" y="11816"/>
                  </a:lnTo>
                  <a:lnTo>
                    <a:pt x="5351" y="11470"/>
                  </a:lnTo>
                  <a:lnTo>
                    <a:pt x="6120" y="11047"/>
                  </a:lnTo>
                  <a:lnTo>
                    <a:pt x="6967" y="10546"/>
                  </a:lnTo>
                  <a:lnTo>
                    <a:pt x="7776" y="9969"/>
                  </a:lnTo>
                  <a:lnTo>
                    <a:pt x="8661" y="9315"/>
                  </a:lnTo>
                  <a:lnTo>
                    <a:pt x="8661" y="9315"/>
                  </a:lnTo>
                  <a:lnTo>
                    <a:pt x="9392" y="8699"/>
                  </a:lnTo>
                  <a:lnTo>
                    <a:pt x="10123" y="8006"/>
                  </a:lnTo>
                  <a:lnTo>
                    <a:pt x="10855" y="7275"/>
                  </a:lnTo>
                  <a:lnTo>
                    <a:pt x="11586" y="6543"/>
                  </a:lnTo>
                  <a:lnTo>
                    <a:pt x="12933" y="4965"/>
                  </a:lnTo>
                  <a:lnTo>
                    <a:pt x="14165" y="3464"/>
                  </a:lnTo>
                  <a:lnTo>
                    <a:pt x="15243" y="2117"/>
                  </a:lnTo>
                  <a:lnTo>
                    <a:pt x="16051" y="1001"/>
                  </a:lnTo>
                  <a:lnTo>
                    <a:pt x="16782" y="0"/>
                  </a:lnTo>
                  <a:lnTo>
                    <a:pt x="26944" y="14318"/>
                  </a:lnTo>
                  <a:lnTo>
                    <a:pt x="26944" y="14318"/>
                  </a:lnTo>
                  <a:lnTo>
                    <a:pt x="26482" y="14780"/>
                  </a:lnTo>
                  <a:lnTo>
                    <a:pt x="25173" y="16050"/>
                  </a:lnTo>
                  <a:lnTo>
                    <a:pt x="24211" y="16859"/>
                  </a:lnTo>
                  <a:lnTo>
                    <a:pt x="23133" y="17782"/>
                  </a:lnTo>
                  <a:lnTo>
                    <a:pt x="21901" y="18783"/>
                  </a:lnTo>
                  <a:lnTo>
                    <a:pt x="20516" y="19822"/>
                  </a:lnTo>
                  <a:lnTo>
                    <a:pt x="19015" y="20823"/>
                  </a:lnTo>
                  <a:lnTo>
                    <a:pt x="17398" y="21824"/>
                  </a:lnTo>
                  <a:lnTo>
                    <a:pt x="16590" y="22324"/>
                  </a:lnTo>
                  <a:lnTo>
                    <a:pt x="15743" y="22786"/>
                  </a:lnTo>
                  <a:lnTo>
                    <a:pt x="14858" y="23248"/>
                  </a:lnTo>
                  <a:lnTo>
                    <a:pt x="13972" y="23633"/>
                  </a:lnTo>
                  <a:lnTo>
                    <a:pt x="13087" y="24018"/>
                  </a:lnTo>
                  <a:lnTo>
                    <a:pt x="12163" y="24364"/>
                  </a:lnTo>
                  <a:lnTo>
                    <a:pt x="11240" y="24711"/>
                  </a:lnTo>
                  <a:lnTo>
                    <a:pt x="10316" y="24980"/>
                  </a:lnTo>
                  <a:lnTo>
                    <a:pt x="9392" y="25172"/>
                  </a:lnTo>
                  <a:lnTo>
                    <a:pt x="8430" y="25365"/>
                  </a:lnTo>
                  <a:lnTo>
                    <a:pt x="7506" y="25480"/>
                  </a:lnTo>
                  <a:lnTo>
                    <a:pt x="6544" y="255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7"/>
            <p:cNvSpPr/>
            <p:nvPr/>
          </p:nvSpPr>
          <p:spPr>
            <a:xfrm>
              <a:off x="5597850" y="1293825"/>
              <a:ext cx="113575" cy="225200"/>
            </a:xfrm>
            <a:custGeom>
              <a:avLst/>
              <a:gdLst/>
              <a:ahLst/>
              <a:cxnLst/>
              <a:rect l="l" t="t" r="r" b="b"/>
              <a:pathLst>
                <a:path w="4543" h="9008" extrusionOk="0">
                  <a:moveTo>
                    <a:pt x="0" y="1"/>
                  </a:moveTo>
                  <a:lnTo>
                    <a:pt x="0" y="39"/>
                  </a:lnTo>
                  <a:lnTo>
                    <a:pt x="154" y="463"/>
                  </a:lnTo>
                  <a:lnTo>
                    <a:pt x="347" y="886"/>
                  </a:lnTo>
                  <a:lnTo>
                    <a:pt x="770" y="1771"/>
                  </a:lnTo>
                  <a:lnTo>
                    <a:pt x="1617" y="3542"/>
                  </a:lnTo>
                  <a:lnTo>
                    <a:pt x="2502" y="5312"/>
                  </a:lnTo>
                  <a:lnTo>
                    <a:pt x="3426" y="7044"/>
                  </a:lnTo>
                  <a:lnTo>
                    <a:pt x="3926" y="8007"/>
                  </a:lnTo>
                  <a:lnTo>
                    <a:pt x="4504" y="8969"/>
                  </a:lnTo>
                  <a:lnTo>
                    <a:pt x="4504" y="9007"/>
                  </a:lnTo>
                  <a:lnTo>
                    <a:pt x="4542" y="8969"/>
                  </a:lnTo>
                  <a:lnTo>
                    <a:pt x="3619" y="7237"/>
                  </a:lnTo>
                  <a:lnTo>
                    <a:pt x="2733" y="5505"/>
                  </a:lnTo>
                  <a:lnTo>
                    <a:pt x="1848" y="3773"/>
                  </a:lnTo>
                  <a:lnTo>
                    <a:pt x="1001" y="2041"/>
                  </a:lnTo>
                  <a:lnTo>
                    <a:pt x="539" y="1040"/>
                  </a:lnTo>
                  <a:lnTo>
                    <a:pt x="308" y="501"/>
                  </a:lnTo>
                  <a:lnTo>
                    <a:pt x="193" y="270"/>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7"/>
            <p:cNvSpPr/>
            <p:nvPr/>
          </p:nvSpPr>
          <p:spPr>
            <a:xfrm>
              <a:off x="5658475" y="1261125"/>
              <a:ext cx="148200" cy="230000"/>
            </a:xfrm>
            <a:custGeom>
              <a:avLst/>
              <a:gdLst/>
              <a:ahLst/>
              <a:cxnLst/>
              <a:rect l="l" t="t" r="r" b="b"/>
              <a:pathLst>
                <a:path w="5928" h="9200" extrusionOk="0">
                  <a:moveTo>
                    <a:pt x="39" y="0"/>
                  </a:moveTo>
                  <a:lnTo>
                    <a:pt x="0" y="39"/>
                  </a:lnTo>
                  <a:lnTo>
                    <a:pt x="0" y="77"/>
                  </a:lnTo>
                  <a:lnTo>
                    <a:pt x="116" y="308"/>
                  </a:lnTo>
                  <a:lnTo>
                    <a:pt x="231" y="539"/>
                  </a:lnTo>
                  <a:lnTo>
                    <a:pt x="501" y="962"/>
                  </a:lnTo>
                  <a:lnTo>
                    <a:pt x="1040" y="1925"/>
                  </a:lnTo>
                  <a:lnTo>
                    <a:pt x="2117" y="3734"/>
                  </a:lnTo>
                  <a:lnTo>
                    <a:pt x="3272" y="5504"/>
                  </a:lnTo>
                  <a:lnTo>
                    <a:pt x="4465" y="7275"/>
                  </a:lnTo>
                  <a:lnTo>
                    <a:pt x="5158" y="8237"/>
                  </a:lnTo>
                  <a:lnTo>
                    <a:pt x="5889" y="9161"/>
                  </a:lnTo>
                  <a:lnTo>
                    <a:pt x="5928" y="9199"/>
                  </a:lnTo>
                  <a:lnTo>
                    <a:pt x="5928" y="9161"/>
                  </a:lnTo>
                  <a:lnTo>
                    <a:pt x="4735" y="7429"/>
                  </a:lnTo>
                  <a:lnTo>
                    <a:pt x="3503" y="5697"/>
                  </a:lnTo>
                  <a:lnTo>
                    <a:pt x="2387" y="3926"/>
                  </a:lnTo>
                  <a:lnTo>
                    <a:pt x="1309" y="2117"/>
                  </a:lnTo>
                  <a:lnTo>
                    <a:pt x="693" y="1116"/>
                  </a:lnTo>
                  <a:lnTo>
                    <a:pt x="424" y="539"/>
                  </a:lnTo>
                  <a:lnTo>
                    <a:pt x="270" y="308"/>
                  </a:lnTo>
                  <a:lnTo>
                    <a:pt x="116"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7"/>
            <p:cNvSpPr/>
            <p:nvPr/>
          </p:nvSpPr>
          <p:spPr>
            <a:xfrm>
              <a:off x="5728725" y="1208200"/>
              <a:ext cx="167450" cy="248275"/>
            </a:xfrm>
            <a:custGeom>
              <a:avLst/>
              <a:gdLst/>
              <a:ahLst/>
              <a:cxnLst/>
              <a:rect l="l" t="t" r="r" b="b"/>
              <a:pathLst>
                <a:path w="6698" h="9931" extrusionOk="0">
                  <a:moveTo>
                    <a:pt x="77" y="0"/>
                  </a:moveTo>
                  <a:lnTo>
                    <a:pt x="39" y="39"/>
                  </a:lnTo>
                  <a:lnTo>
                    <a:pt x="0" y="77"/>
                  </a:lnTo>
                  <a:lnTo>
                    <a:pt x="39" y="116"/>
                  </a:lnTo>
                  <a:lnTo>
                    <a:pt x="1270" y="2040"/>
                  </a:lnTo>
                  <a:lnTo>
                    <a:pt x="2540" y="4003"/>
                  </a:lnTo>
                  <a:lnTo>
                    <a:pt x="3811" y="5928"/>
                  </a:lnTo>
                  <a:lnTo>
                    <a:pt x="5119" y="7814"/>
                  </a:lnTo>
                  <a:lnTo>
                    <a:pt x="6659" y="9931"/>
                  </a:lnTo>
                  <a:lnTo>
                    <a:pt x="6697" y="9931"/>
                  </a:lnTo>
                  <a:lnTo>
                    <a:pt x="6697" y="9892"/>
                  </a:lnTo>
                  <a:lnTo>
                    <a:pt x="4080" y="6082"/>
                  </a:lnTo>
                  <a:lnTo>
                    <a:pt x="2810" y="4157"/>
                  </a:lnTo>
                  <a:lnTo>
                    <a:pt x="1540" y="2233"/>
                  </a:lnTo>
                  <a:lnTo>
                    <a:pt x="154" y="39"/>
                  </a:lnTo>
                  <a:lnTo>
                    <a:pt x="77"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7"/>
            <p:cNvSpPr/>
            <p:nvPr/>
          </p:nvSpPr>
          <p:spPr>
            <a:xfrm>
              <a:off x="5781650" y="1130250"/>
              <a:ext cx="196325" cy="263675"/>
            </a:xfrm>
            <a:custGeom>
              <a:avLst/>
              <a:gdLst/>
              <a:ahLst/>
              <a:cxnLst/>
              <a:rect l="l" t="t" r="r" b="b"/>
              <a:pathLst>
                <a:path w="7853" h="10547" extrusionOk="0">
                  <a:moveTo>
                    <a:pt x="77" y="1"/>
                  </a:moveTo>
                  <a:lnTo>
                    <a:pt x="39" y="39"/>
                  </a:lnTo>
                  <a:lnTo>
                    <a:pt x="0" y="78"/>
                  </a:lnTo>
                  <a:lnTo>
                    <a:pt x="39" y="116"/>
                  </a:lnTo>
                  <a:lnTo>
                    <a:pt x="731" y="1155"/>
                  </a:lnTo>
                  <a:lnTo>
                    <a:pt x="1463" y="2194"/>
                  </a:lnTo>
                  <a:lnTo>
                    <a:pt x="2964" y="4273"/>
                  </a:lnTo>
                  <a:lnTo>
                    <a:pt x="4465" y="6313"/>
                  </a:lnTo>
                  <a:lnTo>
                    <a:pt x="6005" y="8314"/>
                  </a:lnTo>
                  <a:lnTo>
                    <a:pt x="6890" y="9431"/>
                  </a:lnTo>
                  <a:lnTo>
                    <a:pt x="7352" y="10008"/>
                  </a:lnTo>
                  <a:lnTo>
                    <a:pt x="7814" y="10547"/>
                  </a:lnTo>
                  <a:lnTo>
                    <a:pt x="7852" y="10547"/>
                  </a:lnTo>
                  <a:lnTo>
                    <a:pt x="7852" y="10508"/>
                  </a:lnTo>
                  <a:lnTo>
                    <a:pt x="7121" y="9508"/>
                  </a:lnTo>
                  <a:lnTo>
                    <a:pt x="6351" y="8545"/>
                  </a:lnTo>
                  <a:lnTo>
                    <a:pt x="4734" y="6467"/>
                  </a:lnTo>
                  <a:lnTo>
                    <a:pt x="3272" y="4465"/>
                  </a:lnTo>
                  <a:lnTo>
                    <a:pt x="1771" y="2425"/>
                  </a:lnTo>
                  <a:lnTo>
                    <a:pt x="962" y="1232"/>
                  </a:lnTo>
                  <a:lnTo>
                    <a:pt x="154" y="39"/>
                  </a:lnTo>
                  <a:lnTo>
                    <a:pt x="7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7"/>
            <p:cNvSpPr/>
            <p:nvPr/>
          </p:nvSpPr>
          <p:spPr>
            <a:xfrm>
              <a:off x="5868250" y="1081175"/>
              <a:ext cx="183800" cy="263675"/>
            </a:xfrm>
            <a:custGeom>
              <a:avLst/>
              <a:gdLst/>
              <a:ahLst/>
              <a:cxnLst/>
              <a:rect l="l" t="t" r="r" b="b"/>
              <a:pathLst>
                <a:path w="7352" h="10547" extrusionOk="0">
                  <a:moveTo>
                    <a:pt x="39" y="1"/>
                  </a:moveTo>
                  <a:lnTo>
                    <a:pt x="0" y="39"/>
                  </a:lnTo>
                  <a:lnTo>
                    <a:pt x="0" y="78"/>
                  </a:lnTo>
                  <a:lnTo>
                    <a:pt x="693" y="1117"/>
                  </a:lnTo>
                  <a:lnTo>
                    <a:pt x="1386" y="2156"/>
                  </a:lnTo>
                  <a:lnTo>
                    <a:pt x="2810" y="4196"/>
                  </a:lnTo>
                  <a:lnTo>
                    <a:pt x="5658" y="8237"/>
                  </a:lnTo>
                  <a:lnTo>
                    <a:pt x="6467" y="9392"/>
                  </a:lnTo>
                  <a:lnTo>
                    <a:pt x="7313" y="10508"/>
                  </a:lnTo>
                  <a:lnTo>
                    <a:pt x="7352" y="10547"/>
                  </a:lnTo>
                  <a:lnTo>
                    <a:pt x="7352" y="10508"/>
                  </a:lnTo>
                  <a:lnTo>
                    <a:pt x="5928" y="8468"/>
                  </a:lnTo>
                  <a:lnTo>
                    <a:pt x="4504" y="6428"/>
                  </a:lnTo>
                  <a:lnTo>
                    <a:pt x="1694" y="2348"/>
                  </a:lnTo>
                  <a:lnTo>
                    <a:pt x="885" y="1155"/>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27"/>
          <p:cNvSpPr/>
          <p:nvPr/>
        </p:nvSpPr>
        <p:spPr>
          <a:xfrm rot="1880347">
            <a:off x="8805273" y="1112363"/>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7"/>
          <p:cNvSpPr/>
          <p:nvPr/>
        </p:nvSpPr>
        <p:spPr>
          <a:xfrm rot="1988696">
            <a:off x="942817" y="1948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7"/>
          <p:cNvSpPr/>
          <p:nvPr/>
        </p:nvSpPr>
        <p:spPr>
          <a:xfrm rot="1880347">
            <a:off x="335623" y="435563"/>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7"/>
          <p:cNvSpPr/>
          <p:nvPr/>
        </p:nvSpPr>
        <p:spPr>
          <a:xfrm rot="1988696">
            <a:off x="239667" y="117265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147"/>
        <p:cNvGrpSpPr/>
        <p:nvPr/>
      </p:nvGrpSpPr>
      <p:grpSpPr>
        <a:xfrm>
          <a:off x="0" y="0"/>
          <a:ext cx="0" cy="0"/>
          <a:chOff x="0" y="0"/>
          <a:chExt cx="0" cy="0"/>
        </a:xfrm>
      </p:grpSpPr>
      <p:sp>
        <p:nvSpPr>
          <p:cNvPr id="1148" name="Google Shape;1148;p28"/>
          <p:cNvSpPr/>
          <p:nvPr/>
        </p:nvSpPr>
        <p:spPr>
          <a:xfrm rot="4198208">
            <a:off x="7360284" y="-411723"/>
            <a:ext cx="3560662" cy="2352185"/>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8"/>
          <p:cNvSpPr/>
          <p:nvPr/>
        </p:nvSpPr>
        <p:spPr>
          <a:xfrm rot="5102450">
            <a:off x="-1492565" y="3208062"/>
            <a:ext cx="4894188" cy="5463323"/>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8"/>
          <p:cNvSpPr/>
          <p:nvPr/>
        </p:nvSpPr>
        <p:spPr>
          <a:xfrm rot="1880347">
            <a:off x="409998" y="2260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8"/>
          <p:cNvSpPr/>
          <p:nvPr/>
        </p:nvSpPr>
        <p:spPr>
          <a:xfrm rot="1988696">
            <a:off x="1035417" y="1509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2" name="Google Shape;1152;p28"/>
          <p:cNvGrpSpPr/>
          <p:nvPr/>
        </p:nvGrpSpPr>
        <p:grpSpPr>
          <a:xfrm rot="-7701656">
            <a:off x="8393761" y="-237922"/>
            <a:ext cx="377789" cy="753175"/>
            <a:chOff x="6315235" y="4617591"/>
            <a:chExt cx="377798" cy="753191"/>
          </a:xfrm>
        </p:grpSpPr>
        <p:sp>
          <p:nvSpPr>
            <p:cNvPr id="1153" name="Google Shape;1153;p28"/>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28"/>
            <p:cNvGrpSpPr/>
            <p:nvPr/>
          </p:nvGrpSpPr>
          <p:grpSpPr>
            <a:xfrm rot="448428">
              <a:off x="6360882" y="4633902"/>
              <a:ext cx="286503" cy="720582"/>
              <a:chOff x="1964400" y="3727350"/>
              <a:chExt cx="160700" cy="404175"/>
            </a:xfrm>
          </p:grpSpPr>
          <p:sp>
            <p:nvSpPr>
              <p:cNvPr id="1155" name="Google Shape;1155;p28"/>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8"/>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8"/>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8"/>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8"/>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8"/>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8"/>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8"/>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8"/>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8"/>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8"/>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8"/>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8"/>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0" name="Google Shape;1170;p28"/>
          <p:cNvGrpSpPr/>
          <p:nvPr/>
        </p:nvGrpSpPr>
        <p:grpSpPr>
          <a:xfrm rot="-6207738">
            <a:off x="8695647" y="67035"/>
            <a:ext cx="377789" cy="753173"/>
            <a:chOff x="6315235" y="4617591"/>
            <a:chExt cx="377798" cy="753191"/>
          </a:xfrm>
        </p:grpSpPr>
        <p:sp>
          <p:nvSpPr>
            <p:cNvPr id="1171" name="Google Shape;1171;p28"/>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2" name="Google Shape;1172;p28"/>
            <p:cNvGrpSpPr/>
            <p:nvPr/>
          </p:nvGrpSpPr>
          <p:grpSpPr>
            <a:xfrm rot="448428">
              <a:off x="6360882" y="4633902"/>
              <a:ext cx="286503" cy="720582"/>
              <a:chOff x="1964400" y="3727350"/>
              <a:chExt cx="160700" cy="404175"/>
            </a:xfrm>
          </p:grpSpPr>
          <p:sp>
            <p:nvSpPr>
              <p:cNvPr id="1173" name="Google Shape;1173;p28"/>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8"/>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8"/>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8"/>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8"/>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8"/>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8"/>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8"/>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8"/>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8"/>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8"/>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8"/>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8"/>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8"/>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8"/>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8" name="Google Shape;1188;p28"/>
          <p:cNvGrpSpPr/>
          <p:nvPr/>
        </p:nvGrpSpPr>
        <p:grpSpPr>
          <a:xfrm rot="-4974375">
            <a:off x="8830622" y="569328"/>
            <a:ext cx="377818" cy="753233"/>
            <a:chOff x="6315235" y="4617591"/>
            <a:chExt cx="377798" cy="753191"/>
          </a:xfrm>
        </p:grpSpPr>
        <p:sp>
          <p:nvSpPr>
            <p:cNvPr id="1189" name="Google Shape;1189;p28"/>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0" name="Google Shape;1190;p28"/>
            <p:cNvGrpSpPr/>
            <p:nvPr/>
          </p:nvGrpSpPr>
          <p:grpSpPr>
            <a:xfrm rot="448428">
              <a:off x="6360882" y="4633902"/>
              <a:ext cx="286503" cy="720582"/>
              <a:chOff x="1964400" y="3727350"/>
              <a:chExt cx="160700" cy="404175"/>
            </a:xfrm>
          </p:grpSpPr>
          <p:sp>
            <p:nvSpPr>
              <p:cNvPr id="1191" name="Google Shape;1191;p28"/>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8"/>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8"/>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8"/>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8"/>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8"/>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206;p28"/>
          <p:cNvSpPr/>
          <p:nvPr/>
        </p:nvSpPr>
        <p:spPr>
          <a:xfrm rot="1988696">
            <a:off x="261067" y="842026"/>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rot="1880347">
            <a:off x="1758385" y="1509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rot="1880347">
            <a:off x="409998" y="14580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txBox="1">
            <a:spLocks noGrp="1"/>
          </p:cNvSpPr>
          <p:nvPr>
            <p:ph type="title" hasCustomPrompt="1"/>
          </p:nvPr>
        </p:nvSpPr>
        <p:spPr>
          <a:xfrm>
            <a:off x="4372675" y="670225"/>
            <a:ext cx="4058100" cy="768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10" name="Google Shape;1210;p28"/>
          <p:cNvSpPr txBox="1">
            <a:spLocks noGrp="1"/>
          </p:cNvSpPr>
          <p:nvPr>
            <p:ph type="subTitle" idx="1"/>
          </p:nvPr>
        </p:nvSpPr>
        <p:spPr>
          <a:xfrm>
            <a:off x="4372675" y="1430152"/>
            <a:ext cx="4058100" cy="290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11" name="Google Shape;1211;p28"/>
          <p:cNvSpPr txBox="1">
            <a:spLocks noGrp="1"/>
          </p:cNvSpPr>
          <p:nvPr>
            <p:ph type="title" idx="2" hasCustomPrompt="1"/>
          </p:nvPr>
        </p:nvSpPr>
        <p:spPr>
          <a:xfrm>
            <a:off x="4372675" y="1967935"/>
            <a:ext cx="4058100" cy="768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12" name="Google Shape;1212;p28"/>
          <p:cNvSpPr txBox="1">
            <a:spLocks noGrp="1"/>
          </p:cNvSpPr>
          <p:nvPr>
            <p:ph type="subTitle" idx="3"/>
          </p:nvPr>
        </p:nvSpPr>
        <p:spPr>
          <a:xfrm>
            <a:off x="4372675" y="2729279"/>
            <a:ext cx="4058100" cy="290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13" name="Google Shape;1213;p28"/>
          <p:cNvSpPr txBox="1">
            <a:spLocks noGrp="1"/>
          </p:cNvSpPr>
          <p:nvPr>
            <p:ph type="title" idx="4" hasCustomPrompt="1"/>
          </p:nvPr>
        </p:nvSpPr>
        <p:spPr>
          <a:xfrm>
            <a:off x="4372675" y="3265645"/>
            <a:ext cx="4058100" cy="768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14" name="Google Shape;1214;p28"/>
          <p:cNvSpPr txBox="1">
            <a:spLocks noGrp="1"/>
          </p:cNvSpPr>
          <p:nvPr>
            <p:ph type="subTitle" idx="5"/>
          </p:nvPr>
        </p:nvSpPr>
        <p:spPr>
          <a:xfrm>
            <a:off x="4372675" y="4028406"/>
            <a:ext cx="4058100" cy="290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307"/>
        <p:cNvGrpSpPr/>
        <p:nvPr/>
      </p:nvGrpSpPr>
      <p:grpSpPr>
        <a:xfrm>
          <a:off x="0" y="0"/>
          <a:ext cx="0" cy="0"/>
          <a:chOff x="0" y="0"/>
          <a:chExt cx="0" cy="0"/>
        </a:xfrm>
      </p:grpSpPr>
      <p:sp>
        <p:nvSpPr>
          <p:cNvPr id="1308" name="Google Shape;1308;p31"/>
          <p:cNvSpPr/>
          <p:nvPr/>
        </p:nvSpPr>
        <p:spPr>
          <a:xfrm rot="1880347">
            <a:off x="8044173" y="41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1"/>
          <p:cNvSpPr/>
          <p:nvPr/>
        </p:nvSpPr>
        <p:spPr>
          <a:xfrm rot="1988696">
            <a:off x="8756879" y="1948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1"/>
          <p:cNvSpPr/>
          <p:nvPr/>
        </p:nvSpPr>
        <p:spPr>
          <a:xfrm rot="1880347">
            <a:off x="8594248" y="7687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1"/>
          <p:cNvSpPr/>
          <p:nvPr/>
        </p:nvSpPr>
        <p:spPr>
          <a:xfrm rot="1988696">
            <a:off x="7452529" y="2141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1"/>
          <p:cNvSpPr/>
          <p:nvPr/>
        </p:nvSpPr>
        <p:spPr>
          <a:xfrm rot="1988696">
            <a:off x="8888254" y="12637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1"/>
          <p:cNvSpPr/>
          <p:nvPr/>
        </p:nvSpPr>
        <p:spPr>
          <a:xfrm rot="-1880347" flipH="1">
            <a:off x="883263" y="41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1"/>
          <p:cNvSpPr/>
          <p:nvPr/>
        </p:nvSpPr>
        <p:spPr>
          <a:xfrm rot="-1988696" flipH="1">
            <a:off x="170579" y="1948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1"/>
          <p:cNvSpPr/>
          <p:nvPr/>
        </p:nvSpPr>
        <p:spPr>
          <a:xfrm rot="-1880347" flipH="1">
            <a:off x="333188" y="7687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1"/>
          <p:cNvSpPr/>
          <p:nvPr/>
        </p:nvSpPr>
        <p:spPr>
          <a:xfrm rot="-1988696" flipH="1">
            <a:off x="1474929" y="2141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1"/>
          <p:cNvSpPr/>
          <p:nvPr/>
        </p:nvSpPr>
        <p:spPr>
          <a:xfrm rot="-1988696" flipH="1">
            <a:off x="39204" y="12637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1"/>
          <p:cNvSpPr/>
          <p:nvPr/>
        </p:nvSpPr>
        <p:spPr>
          <a:xfrm rot="1148660">
            <a:off x="-1632868" y="4227489"/>
            <a:ext cx="3560675" cy="2352194"/>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1"/>
          <p:cNvSpPr/>
          <p:nvPr/>
        </p:nvSpPr>
        <p:spPr>
          <a:xfrm rot="-6433882" flipH="1">
            <a:off x="7045860" y="4194153"/>
            <a:ext cx="2937416" cy="3279002"/>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0" name="Google Shape;1320;p31"/>
          <p:cNvGrpSpPr/>
          <p:nvPr/>
        </p:nvGrpSpPr>
        <p:grpSpPr>
          <a:xfrm rot="3395854" flipH="1">
            <a:off x="-41424" y="4227417"/>
            <a:ext cx="377786" cy="753169"/>
            <a:chOff x="6315235" y="4617591"/>
            <a:chExt cx="377798" cy="753191"/>
          </a:xfrm>
        </p:grpSpPr>
        <p:sp>
          <p:nvSpPr>
            <p:cNvPr id="1321" name="Google Shape;1321;p31"/>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2" name="Google Shape;1322;p31"/>
            <p:cNvGrpSpPr/>
            <p:nvPr/>
          </p:nvGrpSpPr>
          <p:grpSpPr>
            <a:xfrm rot="448428">
              <a:off x="6360882" y="4633902"/>
              <a:ext cx="286503" cy="720582"/>
              <a:chOff x="1964400" y="3727350"/>
              <a:chExt cx="160700" cy="404175"/>
            </a:xfrm>
          </p:grpSpPr>
          <p:sp>
            <p:nvSpPr>
              <p:cNvPr id="1323" name="Google Shape;1323;p31"/>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1"/>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1"/>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1"/>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1"/>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1"/>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1"/>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1"/>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1"/>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1"/>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1"/>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1"/>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1"/>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1"/>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1"/>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8" name="Google Shape;1338;p31"/>
          <p:cNvGrpSpPr/>
          <p:nvPr/>
        </p:nvGrpSpPr>
        <p:grpSpPr>
          <a:xfrm rot="1902103" flipH="1">
            <a:off x="464632" y="4723928"/>
            <a:ext cx="377800" cy="753195"/>
            <a:chOff x="6315235" y="4617591"/>
            <a:chExt cx="377798" cy="753191"/>
          </a:xfrm>
        </p:grpSpPr>
        <p:sp>
          <p:nvSpPr>
            <p:cNvPr id="1339" name="Google Shape;1339;p31"/>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0" name="Google Shape;1340;p31"/>
            <p:cNvGrpSpPr/>
            <p:nvPr/>
          </p:nvGrpSpPr>
          <p:grpSpPr>
            <a:xfrm rot="448428">
              <a:off x="6360882" y="4633902"/>
              <a:ext cx="286503" cy="720582"/>
              <a:chOff x="1964400" y="3727350"/>
              <a:chExt cx="160700" cy="404175"/>
            </a:xfrm>
          </p:grpSpPr>
          <p:sp>
            <p:nvSpPr>
              <p:cNvPr id="1341" name="Google Shape;1341;p31"/>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1"/>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1"/>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1"/>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1"/>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1"/>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1"/>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1"/>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1"/>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1"/>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1"/>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1"/>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1"/>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1"/>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1"/>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6" name="Google Shape;1356;p31"/>
          <p:cNvGrpSpPr/>
          <p:nvPr/>
        </p:nvGrpSpPr>
        <p:grpSpPr>
          <a:xfrm rot="-2345941">
            <a:off x="8560804" y="4294133"/>
            <a:ext cx="435380" cy="566918"/>
            <a:chOff x="4061750" y="4525100"/>
            <a:chExt cx="299300" cy="389725"/>
          </a:xfrm>
        </p:grpSpPr>
        <p:sp>
          <p:nvSpPr>
            <p:cNvPr id="1357" name="Google Shape;1357;p31"/>
            <p:cNvSpPr/>
            <p:nvPr/>
          </p:nvSpPr>
          <p:spPr>
            <a:xfrm>
              <a:off x="4061750" y="4525100"/>
              <a:ext cx="299300" cy="389725"/>
            </a:xfrm>
            <a:custGeom>
              <a:avLst/>
              <a:gdLst/>
              <a:ahLst/>
              <a:cxnLst/>
              <a:rect l="l" t="t" r="r" b="b"/>
              <a:pathLst>
                <a:path w="11972" h="15589" extrusionOk="0">
                  <a:moveTo>
                    <a:pt x="5043" y="0"/>
                  </a:moveTo>
                  <a:lnTo>
                    <a:pt x="4928" y="39"/>
                  </a:lnTo>
                  <a:lnTo>
                    <a:pt x="4774" y="154"/>
                  </a:lnTo>
                  <a:lnTo>
                    <a:pt x="4658" y="308"/>
                  </a:lnTo>
                  <a:lnTo>
                    <a:pt x="4620" y="501"/>
                  </a:lnTo>
                  <a:lnTo>
                    <a:pt x="4658" y="693"/>
                  </a:lnTo>
                  <a:lnTo>
                    <a:pt x="4735" y="847"/>
                  </a:lnTo>
                  <a:lnTo>
                    <a:pt x="4889" y="1001"/>
                  </a:lnTo>
                  <a:lnTo>
                    <a:pt x="4966" y="1040"/>
                  </a:lnTo>
                  <a:lnTo>
                    <a:pt x="5082" y="1040"/>
                  </a:lnTo>
                  <a:lnTo>
                    <a:pt x="5543" y="1078"/>
                  </a:lnTo>
                  <a:lnTo>
                    <a:pt x="5274" y="5581"/>
                  </a:lnTo>
                  <a:lnTo>
                    <a:pt x="4350" y="6775"/>
                  </a:lnTo>
                  <a:lnTo>
                    <a:pt x="3426" y="8006"/>
                  </a:lnTo>
                  <a:lnTo>
                    <a:pt x="2387" y="9507"/>
                  </a:lnTo>
                  <a:lnTo>
                    <a:pt x="1386" y="11008"/>
                  </a:lnTo>
                  <a:lnTo>
                    <a:pt x="925" y="11740"/>
                  </a:lnTo>
                  <a:lnTo>
                    <a:pt x="578" y="12433"/>
                  </a:lnTo>
                  <a:lnTo>
                    <a:pt x="270" y="13048"/>
                  </a:lnTo>
                  <a:lnTo>
                    <a:pt x="78" y="13549"/>
                  </a:lnTo>
                  <a:lnTo>
                    <a:pt x="39" y="13780"/>
                  </a:lnTo>
                  <a:lnTo>
                    <a:pt x="1" y="13972"/>
                  </a:lnTo>
                  <a:lnTo>
                    <a:pt x="39" y="14126"/>
                  </a:lnTo>
                  <a:lnTo>
                    <a:pt x="78" y="14280"/>
                  </a:lnTo>
                  <a:lnTo>
                    <a:pt x="270" y="14472"/>
                  </a:lnTo>
                  <a:lnTo>
                    <a:pt x="501" y="14665"/>
                  </a:lnTo>
                  <a:lnTo>
                    <a:pt x="771" y="14819"/>
                  </a:lnTo>
                  <a:lnTo>
                    <a:pt x="1117" y="14934"/>
                  </a:lnTo>
                  <a:lnTo>
                    <a:pt x="1463" y="15050"/>
                  </a:lnTo>
                  <a:lnTo>
                    <a:pt x="1887" y="15165"/>
                  </a:lnTo>
                  <a:lnTo>
                    <a:pt x="2772" y="15319"/>
                  </a:lnTo>
                  <a:lnTo>
                    <a:pt x="3657" y="15396"/>
                  </a:lnTo>
                  <a:lnTo>
                    <a:pt x="4581" y="15473"/>
                  </a:lnTo>
                  <a:lnTo>
                    <a:pt x="6082" y="15550"/>
                  </a:lnTo>
                  <a:lnTo>
                    <a:pt x="7660" y="15589"/>
                  </a:lnTo>
                  <a:lnTo>
                    <a:pt x="8623" y="15589"/>
                  </a:lnTo>
                  <a:lnTo>
                    <a:pt x="9546" y="15550"/>
                  </a:lnTo>
                  <a:lnTo>
                    <a:pt x="10432" y="15473"/>
                  </a:lnTo>
                  <a:lnTo>
                    <a:pt x="11163" y="15358"/>
                  </a:lnTo>
                  <a:lnTo>
                    <a:pt x="11471" y="15281"/>
                  </a:lnTo>
                  <a:lnTo>
                    <a:pt x="11702" y="15165"/>
                  </a:lnTo>
                  <a:lnTo>
                    <a:pt x="11856" y="15050"/>
                  </a:lnTo>
                  <a:lnTo>
                    <a:pt x="11971" y="14896"/>
                  </a:lnTo>
                  <a:lnTo>
                    <a:pt x="11971" y="14819"/>
                  </a:lnTo>
                  <a:lnTo>
                    <a:pt x="11933" y="14665"/>
                  </a:lnTo>
                  <a:lnTo>
                    <a:pt x="11856" y="14280"/>
                  </a:lnTo>
                  <a:lnTo>
                    <a:pt x="11663" y="13741"/>
                  </a:lnTo>
                  <a:lnTo>
                    <a:pt x="11432" y="13125"/>
                  </a:lnTo>
                  <a:lnTo>
                    <a:pt x="10778" y="11624"/>
                  </a:lnTo>
                  <a:lnTo>
                    <a:pt x="10008" y="10008"/>
                  </a:lnTo>
                  <a:lnTo>
                    <a:pt x="8546" y="7005"/>
                  </a:lnTo>
                  <a:lnTo>
                    <a:pt x="7891" y="5697"/>
                  </a:lnTo>
                  <a:lnTo>
                    <a:pt x="8161" y="1193"/>
                  </a:lnTo>
                  <a:lnTo>
                    <a:pt x="8584" y="1232"/>
                  </a:lnTo>
                  <a:lnTo>
                    <a:pt x="8738" y="1193"/>
                  </a:lnTo>
                  <a:lnTo>
                    <a:pt x="8854" y="1078"/>
                  </a:lnTo>
                  <a:lnTo>
                    <a:pt x="8969" y="924"/>
                  </a:lnTo>
                  <a:lnTo>
                    <a:pt x="9007" y="732"/>
                  </a:lnTo>
                  <a:lnTo>
                    <a:pt x="8969" y="539"/>
                  </a:lnTo>
                  <a:lnTo>
                    <a:pt x="8892" y="385"/>
                  </a:lnTo>
                  <a:lnTo>
                    <a:pt x="8815" y="308"/>
                  </a:lnTo>
                  <a:lnTo>
                    <a:pt x="8738" y="270"/>
                  </a:lnTo>
                  <a:lnTo>
                    <a:pt x="8623" y="231"/>
                  </a:lnTo>
                  <a:lnTo>
                    <a:pt x="8469" y="193"/>
                  </a:lnTo>
                  <a:lnTo>
                    <a:pt x="5158" y="0"/>
                  </a:lnTo>
                  <a:close/>
                </a:path>
              </a:pathLst>
            </a:custGeom>
            <a:solidFill>
              <a:schemeClr val="lt2"/>
            </a:solidFill>
            <a:ln w="76200" cap="flat" cmpd="sng">
              <a:solidFill>
                <a:schemeClr val="lt2"/>
              </a:solidFill>
              <a:prstDash val="solid"/>
              <a:round/>
              <a:headEnd type="none" w="sm" len="sm"/>
              <a:tailEnd type="none" w="sm" len="sm"/>
            </a:ln>
            <a:effectLst>
              <a:outerShdw dist="47625" dir="88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1"/>
            <p:cNvSpPr/>
            <p:nvPr/>
          </p:nvSpPr>
          <p:spPr>
            <a:xfrm>
              <a:off x="4061750" y="4546275"/>
              <a:ext cx="299300" cy="368550"/>
            </a:xfrm>
            <a:custGeom>
              <a:avLst/>
              <a:gdLst/>
              <a:ahLst/>
              <a:cxnLst/>
              <a:rect l="l" t="t" r="r" b="b"/>
              <a:pathLst>
                <a:path w="11972" h="14742" extrusionOk="0">
                  <a:moveTo>
                    <a:pt x="5543" y="0"/>
                  </a:move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1"/>
            <p:cNvSpPr/>
            <p:nvPr/>
          </p:nvSpPr>
          <p:spPr>
            <a:xfrm>
              <a:off x="4061750" y="4546275"/>
              <a:ext cx="299300" cy="368550"/>
            </a:xfrm>
            <a:custGeom>
              <a:avLst/>
              <a:gdLst/>
              <a:ahLst/>
              <a:cxnLst/>
              <a:rect l="l" t="t" r="r" b="b"/>
              <a:pathLst>
                <a:path w="11972" h="14742" fill="none" extrusionOk="0">
                  <a:moveTo>
                    <a:pt x="5543" y="0"/>
                  </a:moveTo>
                  <a:lnTo>
                    <a:pt x="5274" y="4734"/>
                  </a:ln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1"/>
            <p:cNvSpPr/>
            <p:nvPr/>
          </p:nvSpPr>
          <p:spPr>
            <a:xfrm>
              <a:off x="4177225" y="4525100"/>
              <a:ext cx="109725" cy="30800"/>
            </a:xfrm>
            <a:custGeom>
              <a:avLst/>
              <a:gdLst/>
              <a:ahLst/>
              <a:cxnLst/>
              <a:rect l="l" t="t" r="r" b="b"/>
              <a:pathLst>
                <a:path w="4389" h="1232" extrusionOk="0">
                  <a:moveTo>
                    <a:pt x="424" y="0"/>
                  </a:moveTo>
                  <a:lnTo>
                    <a:pt x="309" y="39"/>
                  </a:lnTo>
                  <a:lnTo>
                    <a:pt x="155" y="154"/>
                  </a:lnTo>
                  <a:lnTo>
                    <a:pt x="39" y="308"/>
                  </a:lnTo>
                  <a:lnTo>
                    <a:pt x="1" y="501"/>
                  </a:lnTo>
                  <a:lnTo>
                    <a:pt x="39" y="693"/>
                  </a:lnTo>
                  <a:lnTo>
                    <a:pt x="116" y="847"/>
                  </a:lnTo>
                  <a:lnTo>
                    <a:pt x="270" y="1001"/>
                  </a:lnTo>
                  <a:lnTo>
                    <a:pt x="347" y="1040"/>
                  </a:lnTo>
                  <a:lnTo>
                    <a:pt x="463" y="1040"/>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539" y="0"/>
                  </a:lnTo>
                  <a:close/>
                </a:path>
              </a:pathLst>
            </a:custGeom>
            <a:solidFill>
              <a:srgbClr val="B3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1"/>
            <p:cNvSpPr/>
            <p:nvPr/>
          </p:nvSpPr>
          <p:spPr>
            <a:xfrm>
              <a:off x="4177225" y="4525100"/>
              <a:ext cx="109725" cy="30800"/>
            </a:xfrm>
            <a:custGeom>
              <a:avLst/>
              <a:gdLst/>
              <a:ahLst/>
              <a:cxnLst/>
              <a:rect l="l" t="t" r="r" b="b"/>
              <a:pathLst>
                <a:path w="4389" h="1232" fill="none" extrusionOk="0">
                  <a:moveTo>
                    <a:pt x="463" y="1040"/>
                  </a:moveTo>
                  <a:lnTo>
                    <a:pt x="463" y="1040"/>
                  </a:lnTo>
                  <a:lnTo>
                    <a:pt x="3965" y="1232"/>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3850" y="193"/>
                  </a:lnTo>
                  <a:lnTo>
                    <a:pt x="539" y="0"/>
                  </a:lnTo>
                  <a:lnTo>
                    <a:pt x="539" y="0"/>
                  </a:lnTo>
                  <a:lnTo>
                    <a:pt x="424" y="0"/>
                  </a:lnTo>
                  <a:lnTo>
                    <a:pt x="309" y="39"/>
                  </a:lnTo>
                  <a:lnTo>
                    <a:pt x="155" y="154"/>
                  </a:lnTo>
                  <a:lnTo>
                    <a:pt x="39" y="308"/>
                  </a:lnTo>
                  <a:lnTo>
                    <a:pt x="1" y="501"/>
                  </a:lnTo>
                  <a:lnTo>
                    <a:pt x="39" y="693"/>
                  </a:lnTo>
                  <a:lnTo>
                    <a:pt x="116" y="847"/>
                  </a:lnTo>
                  <a:lnTo>
                    <a:pt x="270" y="1001"/>
                  </a:lnTo>
                  <a:lnTo>
                    <a:pt x="347" y="1040"/>
                  </a:lnTo>
                  <a:lnTo>
                    <a:pt x="463" y="104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1"/>
            <p:cNvSpPr/>
            <p:nvPr/>
          </p:nvSpPr>
          <p:spPr>
            <a:xfrm>
              <a:off x="4083900" y="4749300"/>
              <a:ext cx="261750" cy="153025"/>
            </a:xfrm>
            <a:custGeom>
              <a:avLst/>
              <a:gdLst/>
              <a:ahLst/>
              <a:cxnLst/>
              <a:rect l="l" t="t" r="r" b="b"/>
              <a:pathLst>
                <a:path w="10470" h="6121" extrusionOk="0">
                  <a:moveTo>
                    <a:pt x="7506" y="0"/>
                  </a:moveTo>
                  <a:lnTo>
                    <a:pt x="7236" y="39"/>
                  </a:lnTo>
                  <a:lnTo>
                    <a:pt x="6928" y="154"/>
                  </a:lnTo>
                  <a:lnTo>
                    <a:pt x="6274" y="424"/>
                  </a:lnTo>
                  <a:lnTo>
                    <a:pt x="5889" y="578"/>
                  </a:lnTo>
                  <a:lnTo>
                    <a:pt x="5504" y="655"/>
                  </a:lnTo>
                  <a:lnTo>
                    <a:pt x="5158" y="655"/>
                  </a:lnTo>
                  <a:lnTo>
                    <a:pt x="4850" y="616"/>
                  </a:lnTo>
                  <a:lnTo>
                    <a:pt x="4503" y="539"/>
                  </a:lnTo>
                  <a:lnTo>
                    <a:pt x="4196" y="424"/>
                  </a:lnTo>
                  <a:lnTo>
                    <a:pt x="3734" y="270"/>
                  </a:lnTo>
                  <a:lnTo>
                    <a:pt x="3503" y="193"/>
                  </a:lnTo>
                  <a:lnTo>
                    <a:pt x="3272" y="154"/>
                  </a:lnTo>
                  <a:lnTo>
                    <a:pt x="3079" y="154"/>
                  </a:lnTo>
                  <a:lnTo>
                    <a:pt x="2887" y="193"/>
                  </a:lnTo>
                  <a:lnTo>
                    <a:pt x="2694" y="270"/>
                  </a:ln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852" y="154"/>
                  </a:lnTo>
                  <a:lnTo>
                    <a:pt x="7737" y="77"/>
                  </a:lnTo>
                  <a:lnTo>
                    <a:pt x="7660" y="39"/>
                  </a:lnTo>
                  <a:lnTo>
                    <a:pt x="75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1"/>
            <p:cNvSpPr/>
            <p:nvPr/>
          </p:nvSpPr>
          <p:spPr>
            <a:xfrm>
              <a:off x="4083900" y="4749300"/>
              <a:ext cx="261750" cy="153025"/>
            </a:xfrm>
            <a:custGeom>
              <a:avLst/>
              <a:gdLst/>
              <a:ahLst/>
              <a:cxnLst/>
              <a:rect l="l" t="t" r="r" b="b"/>
              <a:pathLst>
                <a:path w="10470" h="6121" fill="none" extrusionOk="0">
                  <a:moveTo>
                    <a:pt x="2502" y="385"/>
                  </a:move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929" y="231"/>
                  </a:lnTo>
                  <a:lnTo>
                    <a:pt x="7852" y="154"/>
                  </a:lnTo>
                  <a:lnTo>
                    <a:pt x="7737" y="77"/>
                  </a:lnTo>
                  <a:lnTo>
                    <a:pt x="7660" y="39"/>
                  </a:lnTo>
                  <a:lnTo>
                    <a:pt x="7506" y="0"/>
                  </a:lnTo>
                  <a:lnTo>
                    <a:pt x="7236" y="39"/>
                  </a:lnTo>
                  <a:lnTo>
                    <a:pt x="6928" y="154"/>
                  </a:lnTo>
                  <a:lnTo>
                    <a:pt x="6274" y="424"/>
                  </a:lnTo>
                  <a:lnTo>
                    <a:pt x="5889" y="578"/>
                  </a:lnTo>
                  <a:lnTo>
                    <a:pt x="5504" y="655"/>
                  </a:lnTo>
                  <a:lnTo>
                    <a:pt x="5504" y="655"/>
                  </a:lnTo>
                  <a:lnTo>
                    <a:pt x="5158" y="655"/>
                  </a:lnTo>
                  <a:lnTo>
                    <a:pt x="4850" y="616"/>
                  </a:lnTo>
                  <a:lnTo>
                    <a:pt x="4503" y="539"/>
                  </a:lnTo>
                  <a:lnTo>
                    <a:pt x="4196" y="424"/>
                  </a:lnTo>
                  <a:lnTo>
                    <a:pt x="4196" y="424"/>
                  </a:lnTo>
                  <a:lnTo>
                    <a:pt x="3734" y="270"/>
                  </a:lnTo>
                  <a:lnTo>
                    <a:pt x="3503" y="193"/>
                  </a:lnTo>
                  <a:lnTo>
                    <a:pt x="3272" y="154"/>
                  </a:lnTo>
                  <a:lnTo>
                    <a:pt x="3079" y="154"/>
                  </a:lnTo>
                  <a:lnTo>
                    <a:pt x="2887" y="193"/>
                  </a:lnTo>
                  <a:lnTo>
                    <a:pt x="2694" y="270"/>
                  </a:lnTo>
                  <a:lnTo>
                    <a:pt x="250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1"/>
            <p:cNvSpPr/>
            <p:nvPr/>
          </p:nvSpPr>
          <p:spPr>
            <a:xfrm>
              <a:off x="4206100" y="4552025"/>
              <a:ext cx="51975" cy="6775"/>
            </a:xfrm>
            <a:custGeom>
              <a:avLst/>
              <a:gdLst/>
              <a:ahLst/>
              <a:cxnLst/>
              <a:rect l="l" t="t" r="r" b="b"/>
              <a:pathLst>
                <a:path w="2079" h="271" extrusionOk="0">
                  <a:moveTo>
                    <a:pt x="0" y="1"/>
                  </a:moveTo>
                  <a:lnTo>
                    <a:pt x="462" y="116"/>
                  </a:lnTo>
                  <a:lnTo>
                    <a:pt x="886" y="193"/>
                  </a:lnTo>
                  <a:lnTo>
                    <a:pt x="1347" y="270"/>
                  </a:lnTo>
                  <a:lnTo>
                    <a:pt x="2040" y="270"/>
                  </a:lnTo>
                  <a:lnTo>
                    <a:pt x="2079" y="232"/>
                  </a:lnTo>
                  <a:lnTo>
                    <a:pt x="2079" y="193"/>
                  </a:lnTo>
                  <a:lnTo>
                    <a:pt x="2040" y="155"/>
                  </a:lnTo>
                  <a:lnTo>
                    <a:pt x="1771" y="193"/>
                  </a:lnTo>
                  <a:lnTo>
                    <a:pt x="1040" y="116"/>
                  </a:lnTo>
                  <a:lnTo>
                    <a:pt x="30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1"/>
            <p:cNvSpPr/>
            <p:nvPr/>
          </p:nvSpPr>
          <p:spPr>
            <a:xfrm>
              <a:off x="4203200" y="4550125"/>
              <a:ext cx="10625" cy="1925"/>
            </a:xfrm>
            <a:custGeom>
              <a:avLst/>
              <a:gdLst/>
              <a:ahLst/>
              <a:cxnLst/>
              <a:rect l="l" t="t" r="r" b="b"/>
              <a:pathLst>
                <a:path w="425" h="77" extrusionOk="0">
                  <a:moveTo>
                    <a:pt x="1" y="0"/>
                  </a:moveTo>
                  <a:lnTo>
                    <a:pt x="1" y="39"/>
                  </a:lnTo>
                  <a:lnTo>
                    <a:pt x="116" y="77"/>
                  </a:lnTo>
                  <a:lnTo>
                    <a:pt x="424" y="77"/>
                  </a:lnTo>
                  <a:lnTo>
                    <a:pt x="1" y="0"/>
                  </a:lnTo>
                  <a:close/>
                </a:path>
              </a:pathLst>
            </a:custGeom>
            <a:solidFill>
              <a:srgbClr val="5B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1"/>
            <p:cNvSpPr/>
            <p:nvPr/>
          </p:nvSpPr>
          <p:spPr>
            <a:xfrm>
              <a:off x="4203200" y="4550125"/>
              <a:ext cx="10625" cy="1925"/>
            </a:xfrm>
            <a:custGeom>
              <a:avLst/>
              <a:gdLst/>
              <a:ahLst/>
              <a:cxnLst/>
              <a:rect l="l" t="t" r="r" b="b"/>
              <a:pathLst>
                <a:path w="425" h="77" fill="none" extrusionOk="0">
                  <a:moveTo>
                    <a:pt x="1" y="0"/>
                  </a:moveTo>
                  <a:lnTo>
                    <a:pt x="1" y="0"/>
                  </a:lnTo>
                  <a:lnTo>
                    <a:pt x="1" y="0"/>
                  </a:lnTo>
                  <a:lnTo>
                    <a:pt x="1" y="39"/>
                  </a:lnTo>
                  <a:lnTo>
                    <a:pt x="1" y="39"/>
                  </a:lnTo>
                  <a:lnTo>
                    <a:pt x="116" y="77"/>
                  </a:lnTo>
                  <a:lnTo>
                    <a:pt x="116" y="77"/>
                  </a:lnTo>
                  <a:lnTo>
                    <a:pt x="424" y="77"/>
                  </a:lnTo>
                  <a:lnTo>
                    <a:pt x="424" y="77"/>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1"/>
            <p:cNvSpPr/>
            <p:nvPr/>
          </p:nvSpPr>
          <p:spPr>
            <a:xfrm>
              <a:off x="4152200" y="4765650"/>
              <a:ext cx="127050" cy="32750"/>
            </a:xfrm>
            <a:custGeom>
              <a:avLst/>
              <a:gdLst/>
              <a:ahLst/>
              <a:cxnLst/>
              <a:rect l="l" t="t" r="r" b="b"/>
              <a:pathLst>
                <a:path w="5082" h="1310" extrusionOk="0">
                  <a:moveTo>
                    <a:pt x="1" y="1"/>
                  </a:moveTo>
                  <a:lnTo>
                    <a:pt x="1" y="39"/>
                  </a:lnTo>
                  <a:lnTo>
                    <a:pt x="1" y="78"/>
                  </a:lnTo>
                  <a:lnTo>
                    <a:pt x="270" y="347"/>
                  </a:lnTo>
                  <a:lnTo>
                    <a:pt x="578" y="578"/>
                  </a:lnTo>
                  <a:lnTo>
                    <a:pt x="886" y="809"/>
                  </a:lnTo>
                  <a:lnTo>
                    <a:pt x="1233" y="1002"/>
                  </a:lnTo>
                  <a:lnTo>
                    <a:pt x="1579" y="1117"/>
                  </a:lnTo>
                  <a:lnTo>
                    <a:pt x="1964" y="1232"/>
                  </a:lnTo>
                  <a:lnTo>
                    <a:pt x="2349" y="1271"/>
                  </a:lnTo>
                  <a:lnTo>
                    <a:pt x="2734" y="1309"/>
                  </a:lnTo>
                  <a:lnTo>
                    <a:pt x="3042" y="1271"/>
                  </a:lnTo>
                  <a:lnTo>
                    <a:pt x="3350" y="1232"/>
                  </a:lnTo>
                  <a:lnTo>
                    <a:pt x="3657" y="1155"/>
                  </a:lnTo>
                  <a:lnTo>
                    <a:pt x="3965" y="1078"/>
                  </a:lnTo>
                  <a:lnTo>
                    <a:pt x="4273" y="963"/>
                  </a:lnTo>
                  <a:lnTo>
                    <a:pt x="4543" y="809"/>
                  </a:lnTo>
                  <a:lnTo>
                    <a:pt x="4812" y="655"/>
                  </a:lnTo>
                  <a:lnTo>
                    <a:pt x="5043" y="463"/>
                  </a:lnTo>
                  <a:lnTo>
                    <a:pt x="5082" y="424"/>
                  </a:lnTo>
                  <a:lnTo>
                    <a:pt x="5082" y="386"/>
                  </a:lnTo>
                  <a:lnTo>
                    <a:pt x="5043" y="347"/>
                  </a:lnTo>
                  <a:lnTo>
                    <a:pt x="5005" y="309"/>
                  </a:lnTo>
                  <a:lnTo>
                    <a:pt x="4966" y="347"/>
                  </a:lnTo>
                  <a:lnTo>
                    <a:pt x="4697" y="540"/>
                  </a:lnTo>
                  <a:lnTo>
                    <a:pt x="4427" y="732"/>
                  </a:lnTo>
                  <a:lnTo>
                    <a:pt x="4119" y="848"/>
                  </a:lnTo>
                  <a:lnTo>
                    <a:pt x="3811" y="963"/>
                  </a:lnTo>
                  <a:lnTo>
                    <a:pt x="3234" y="1117"/>
                  </a:lnTo>
                  <a:lnTo>
                    <a:pt x="2965" y="1155"/>
                  </a:lnTo>
                  <a:lnTo>
                    <a:pt x="2464" y="1155"/>
                  </a:lnTo>
                  <a:lnTo>
                    <a:pt x="2118" y="1117"/>
                  </a:lnTo>
                  <a:lnTo>
                    <a:pt x="1771" y="1040"/>
                  </a:lnTo>
                  <a:lnTo>
                    <a:pt x="1464" y="963"/>
                  </a:lnTo>
                  <a:lnTo>
                    <a:pt x="1156" y="809"/>
                  </a:lnTo>
                  <a:lnTo>
                    <a:pt x="848" y="655"/>
                  </a:lnTo>
                  <a:lnTo>
                    <a:pt x="578" y="463"/>
                  </a:lnTo>
                  <a:lnTo>
                    <a:pt x="309" y="270"/>
                  </a:lnTo>
                  <a:lnTo>
                    <a:pt x="39" y="39"/>
                  </a:lnTo>
                  <a:lnTo>
                    <a:pt x="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1"/>
            <p:cNvSpPr/>
            <p:nvPr/>
          </p:nvSpPr>
          <p:spPr>
            <a:xfrm>
              <a:off x="4267675" y="4817625"/>
              <a:ext cx="4850" cy="3875"/>
            </a:xfrm>
            <a:custGeom>
              <a:avLst/>
              <a:gdLst/>
              <a:ahLst/>
              <a:cxnLst/>
              <a:rect l="l" t="t" r="r" b="b"/>
              <a:pathLst>
                <a:path w="194" h="155" extrusionOk="0">
                  <a:moveTo>
                    <a:pt x="39" y="0"/>
                  </a:moveTo>
                  <a:lnTo>
                    <a:pt x="1" y="39"/>
                  </a:lnTo>
                  <a:lnTo>
                    <a:pt x="1" y="77"/>
                  </a:lnTo>
                  <a:lnTo>
                    <a:pt x="1" y="116"/>
                  </a:lnTo>
                  <a:lnTo>
                    <a:pt x="39" y="116"/>
                  </a:lnTo>
                  <a:lnTo>
                    <a:pt x="78" y="154"/>
                  </a:lnTo>
                  <a:lnTo>
                    <a:pt x="155" y="154"/>
                  </a:lnTo>
                  <a:lnTo>
                    <a:pt x="155" y="116"/>
                  </a:lnTo>
                  <a:lnTo>
                    <a:pt x="193" y="116"/>
                  </a:lnTo>
                  <a:lnTo>
                    <a:pt x="193" y="39"/>
                  </a:lnTo>
                  <a:lnTo>
                    <a:pt x="155" y="39"/>
                  </a:lnTo>
                  <a:lnTo>
                    <a:pt x="15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1"/>
            <p:cNvSpPr/>
            <p:nvPr/>
          </p:nvSpPr>
          <p:spPr>
            <a:xfrm>
              <a:off x="4289800" y="4812800"/>
              <a:ext cx="3875" cy="5800"/>
            </a:xfrm>
            <a:custGeom>
              <a:avLst/>
              <a:gdLst/>
              <a:ahLst/>
              <a:cxnLst/>
              <a:rect l="l" t="t" r="r" b="b"/>
              <a:pathLst>
                <a:path w="155" h="232" extrusionOk="0">
                  <a:moveTo>
                    <a:pt x="78" y="1"/>
                  </a:moveTo>
                  <a:lnTo>
                    <a:pt x="39" y="39"/>
                  </a:lnTo>
                  <a:lnTo>
                    <a:pt x="1" y="116"/>
                  </a:lnTo>
                  <a:lnTo>
                    <a:pt x="1" y="155"/>
                  </a:lnTo>
                  <a:lnTo>
                    <a:pt x="39" y="193"/>
                  </a:lnTo>
                  <a:lnTo>
                    <a:pt x="39" y="232"/>
                  </a:lnTo>
                  <a:lnTo>
                    <a:pt x="116" y="232"/>
                  </a:lnTo>
                  <a:lnTo>
                    <a:pt x="116" y="193"/>
                  </a:lnTo>
                  <a:lnTo>
                    <a:pt x="155" y="155"/>
                  </a:lnTo>
                  <a:lnTo>
                    <a:pt x="155" y="116"/>
                  </a:lnTo>
                  <a:lnTo>
                    <a:pt x="155" y="39"/>
                  </a:lnTo>
                  <a:lnTo>
                    <a:pt x="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1"/>
            <p:cNvSpPr/>
            <p:nvPr/>
          </p:nvSpPr>
          <p:spPr>
            <a:xfrm>
              <a:off x="4289800" y="4844550"/>
              <a:ext cx="5800" cy="4850"/>
            </a:xfrm>
            <a:custGeom>
              <a:avLst/>
              <a:gdLst/>
              <a:ahLst/>
              <a:cxnLst/>
              <a:rect l="l" t="t" r="r" b="b"/>
              <a:pathLst>
                <a:path w="232" h="194" extrusionOk="0">
                  <a:moveTo>
                    <a:pt x="39" y="1"/>
                  </a:moveTo>
                  <a:lnTo>
                    <a:pt x="39" y="39"/>
                  </a:lnTo>
                  <a:lnTo>
                    <a:pt x="1" y="78"/>
                  </a:lnTo>
                  <a:lnTo>
                    <a:pt x="39" y="116"/>
                  </a:lnTo>
                  <a:lnTo>
                    <a:pt x="116" y="193"/>
                  </a:lnTo>
                  <a:lnTo>
                    <a:pt x="193" y="193"/>
                  </a:lnTo>
                  <a:lnTo>
                    <a:pt x="193" y="155"/>
                  </a:lnTo>
                  <a:lnTo>
                    <a:pt x="232" y="155"/>
                  </a:lnTo>
                  <a:lnTo>
                    <a:pt x="232" y="116"/>
                  </a:lnTo>
                  <a:lnTo>
                    <a:pt x="193" y="116"/>
                  </a:lnTo>
                  <a:lnTo>
                    <a:pt x="193" y="78"/>
                  </a:lnTo>
                  <a:lnTo>
                    <a:pt x="155" y="39"/>
                  </a:lnTo>
                  <a:lnTo>
                    <a:pt x="11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1"/>
            <p:cNvSpPr/>
            <p:nvPr/>
          </p:nvSpPr>
          <p:spPr>
            <a:xfrm>
              <a:off x="4129125" y="4869575"/>
              <a:ext cx="5800" cy="3875"/>
            </a:xfrm>
            <a:custGeom>
              <a:avLst/>
              <a:gdLst/>
              <a:ahLst/>
              <a:cxnLst/>
              <a:rect l="l" t="t" r="r" b="b"/>
              <a:pathLst>
                <a:path w="232" h="155" extrusionOk="0">
                  <a:moveTo>
                    <a:pt x="193" y="1"/>
                  </a:moveTo>
                  <a:lnTo>
                    <a:pt x="116" y="39"/>
                  </a:lnTo>
                  <a:lnTo>
                    <a:pt x="77" y="39"/>
                  </a:lnTo>
                  <a:lnTo>
                    <a:pt x="39" y="78"/>
                  </a:lnTo>
                  <a:lnTo>
                    <a:pt x="0" y="78"/>
                  </a:lnTo>
                  <a:lnTo>
                    <a:pt x="0" y="155"/>
                  </a:lnTo>
                  <a:lnTo>
                    <a:pt x="116" y="155"/>
                  </a:lnTo>
                  <a:lnTo>
                    <a:pt x="154" y="116"/>
                  </a:lnTo>
                  <a:lnTo>
                    <a:pt x="231" y="78"/>
                  </a:lnTo>
                  <a:lnTo>
                    <a:pt x="231" y="39"/>
                  </a:lnTo>
                  <a:lnTo>
                    <a:pt x="193"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1"/>
            <p:cNvSpPr/>
            <p:nvPr/>
          </p:nvSpPr>
          <p:spPr>
            <a:xfrm>
              <a:off x="4132975" y="4872475"/>
              <a:ext cx="25" cy="25"/>
            </a:xfrm>
            <a:custGeom>
              <a:avLst/>
              <a:gdLst/>
              <a:ahLst/>
              <a:cxnLst/>
              <a:rect l="l" t="t" r="r" b="b"/>
              <a:pathLst>
                <a:path w="1" h="1" fill="none" extrusionOk="0">
                  <a:moveTo>
                    <a:pt x="0" y="0"/>
                  </a:moveTo>
                  <a:lnTo>
                    <a:pt x="0" y="0"/>
                  </a:lnTo>
                  <a:lnTo>
                    <a:pt x="0" y="0"/>
                  </a:lnTo>
                  <a:lnTo>
                    <a:pt x="0"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1"/>
            <p:cNvSpPr/>
            <p:nvPr/>
          </p:nvSpPr>
          <p:spPr>
            <a:xfrm>
              <a:off x="4125275" y="4839750"/>
              <a:ext cx="5800" cy="1950"/>
            </a:xfrm>
            <a:custGeom>
              <a:avLst/>
              <a:gdLst/>
              <a:ahLst/>
              <a:cxnLst/>
              <a:rect l="l" t="t" r="r" b="b"/>
              <a:pathLst>
                <a:path w="232" h="78" extrusionOk="0">
                  <a:moveTo>
                    <a:pt x="0" y="0"/>
                  </a:moveTo>
                  <a:lnTo>
                    <a:pt x="0" y="39"/>
                  </a:lnTo>
                  <a:lnTo>
                    <a:pt x="0" y="77"/>
                  </a:lnTo>
                  <a:lnTo>
                    <a:pt x="193" y="77"/>
                  </a:lnTo>
                  <a:lnTo>
                    <a:pt x="231" y="39"/>
                  </a:lnTo>
                  <a:lnTo>
                    <a:pt x="19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1"/>
            <p:cNvSpPr/>
            <p:nvPr/>
          </p:nvSpPr>
          <p:spPr>
            <a:xfrm>
              <a:off x="4152200" y="4855150"/>
              <a:ext cx="3875" cy="4825"/>
            </a:xfrm>
            <a:custGeom>
              <a:avLst/>
              <a:gdLst/>
              <a:ahLst/>
              <a:cxnLst/>
              <a:rect l="l" t="t" r="r" b="b"/>
              <a:pathLst>
                <a:path w="155" h="193" extrusionOk="0">
                  <a:moveTo>
                    <a:pt x="39" y="0"/>
                  </a:moveTo>
                  <a:lnTo>
                    <a:pt x="1" y="39"/>
                  </a:lnTo>
                  <a:lnTo>
                    <a:pt x="1" y="77"/>
                  </a:lnTo>
                  <a:lnTo>
                    <a:pt x="1" y="116"/>
                  </a:lnTo>
                  <a:lnTo>
                    <a:pt x="1" y="154"/>
                  </a:lnTo>
                  <a:lnTo>
                    <a:pt x="39" y="154"/>
                  </a:lnTo>
                  <a:lnTo>
                    <a:pt x="39" y="193"/>
                  </a:lnTo>
                  <a:lnTo>
                    <a:pt x="155" y="193"/>
                  </a:lnTo>
                  <a:lnTo>
                    <a:pt x="155" y="154"/>
                  </a:lnTo>
                  <a:lnTo>
                    <a:pt x="155" y="116"/>
                  </a:lnTo>
                  <a:lnTo>
                    <a:pt x="155" y="77"/>
                  </a:lnTo>
                  <a:lnTo>
                    <a:pt x="116" y="77"/>
                  </a:lnTo>
                  <a:lnTo>
                    <a:pt x="116" y="39"/>
                  </a:lnTo>
                  <a:lnTo>
                    <a:pt x="78"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1"/>
            <p:cNvSpPr/>
            <p:nvPr/>
          </p:nvSpPr>
          <p:spPr>
            <a:xfrm>
              <a:off x="4192625" y="4673275"/>
              <a:ext cx="48125" cy="12550"/>
            </a:xfrm>
            <a:custGeom>
              <a:avLst/>
              <a:gdLst/>
              <a:ahLst/>
              <a:cxnLst/>
              <a:rect l="l" t="t" r="r" b="b"/>
              <a:pathLst>
                <a:path w="1925" h="502" extrusionOk="0">
                  <a:moveTo>
                    <a:pt x="0" y="1"/>
                  </a:moveTo>
                  <a:lnTo>
                    <a:pt x="231" y="155"/>
                  </a:lnTo>
                  <a:lnTo>
                    <a:pt x="462" y="270"/>
                  </a:lnTo>
                  <a:lnTo>
                    <a:pt x="924" y="424"/>
                  </a:lnTo>
                  <a:lnTo>
                    <a:pt x="1425" y="501"/>
                  </a:lnTo>
                  <a:lnTo>
                    <a:pt x="1694" y="501"/>
                  </a:lnTo>
                  <a:lnTo>
                    <a:pt x="1925" y="463"/>
                  </a:lnTo>
                  <a:lnTo>
                    <a:pt x="1886" y="424"/>
                  </a:lnTo>
                  <a:lnTo>
                    <a:pt x="1425" y="424"/>
                  </a:lnTo>
                  <a:lnTo>
                    <a:pt x="924" y="347"/>
                  </a:lnTo>
                  <a:lnTo>
                    <a:pt x="462" y="193"/>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6" name="Google Shape;1376;p31"/>
          <p:cNvGrpSpPr/>
          <p:nvPr/>
        </p:nvGrpSpPr>
        <p:grpSpPr>
          <a:xfrm rot="-1141905">
            <a:off x="7612231" y="4736217"/>
            <a:ext cx="559667" cy="619620"/>
            <a:chOff x="8429275" y="4524778"/>
            <a:chExt cx="512074" cy="566928"/>
          </a:xfrm>
        </p:grpSpPr>
        <p:sp>
          <p:nvSpPr>
            <p:cNvPr id="1377" name="Google Shape;1377;p31"/>
            <p:cNvSpPr/>
            <p:nvPr/>
          </p:nvSpPr>
          <p:spPr>
            <a:xfrm>
              <a:off x="8429275" y="4524778"/>
              <a:ext cx="512074" cy="566928"/>
            </a:xfrm>
            <a:custGeom>
              <a:avLst/>
              <a:gdLst/>
              <a:ahLst/>
              <a:cxnLst/>
              <a:rect l="l" t="t" r="r" b="b"/>
              <a:pathLst>
                <a:path w="15744" h="17514" extrusionOk="0">
                  <a:moveTo>
                    <a:pt x="15551" y="1"/>
                  </a:moveTo>
                  <a:lnTo>
                    <a:pt x="15435" y="39"/>
                  </a:lnTo>
                  <a:lnTo>
                    <a:pt x="15166" y="155"/>
                  </a:lnTo>
                  <a:lnTo>
                    <a:pt x="14819" y="347"/>
                  </a:lnTo>
                  <a:lnTo>
                    <a:pt x="14358" y="616"/>
                  </a:lnTo>
                  <a:lnTo>
                    <a:pt x="14204" y="693"/>
                  </a:lnTo>
                  <a:lnTo>
                    <a:pt x="14011" y="809"/>
                  </a:lnTo>
                  <a:lnTo>
                    <a:pt x="13049" y="1386"/>
                  </a:lnTo>
                  <a:lnTo>
                    <a:pt x="11355" y="2541"/>
                  </a:lnTo>
                  <a:lnTo>
                    <a:pt x="10547" y="3041"/>
                  </a:lnTo>
                  <a:lnTo>
                    <a:pt x="1348" y="13588"/>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925" y="17360"/>
                  </a:lnTo>
                  <a:lnTo>
                    <a:pt x="1001" y="17437"/>
                  </a:lnTo>
                  <a:lnTo>
                    <a:pt x="1194" y="17475"/>
                  </a:lnTo>
                  <a:lnTo>
                    <a:pt x="1309" y="17513"/>
                  </a:lnTo>
                  <a:lnTo>
                    <a:pt x="1617" y="17513"/>
                  </a:lnTo>
                  <a:lnTo>
                    <a:pt x="1771" y="17475"/>
                  </a:lnTo>
                  <a:lnTo>
                    <a:pt x="1964" y="17398"/>
                  </a:lnTo>
                  <a:lnTo>
                    <a:pt x="2156" y="17321"/>
                  </a:lnTo>
                  <a:lnTo>
                    <a:pt x="2349" y="17206"/>
                  </a:lnTo>
                  <a:lnTo>
                    <a:pt x="2387" y="17167"/>
                  </a:lnTo>
                  <a:lnTo>
                    <a:pt x="2464" y="17129"/>
                  </a:lnTo>
                  <a:lnTo>
                    <a:pt x="2541" y="17052"/>
                  </a:lnTo>
                  <a:lnTo>
                    <a:pt x="2657" y="16975"/>
                  </a:lnTo>
                  <a:lnTo>
                    <a:pt x="2734" y="16898"/>
                  </a:lnTo>
                  <a:lnTo>
                    <a:pt x="2926" y="16705"/>
                  </a:lnTo>
                  <a:lnTo>
                    <a:pt x="3080" y="16551"/>
                  </a:lnTo>
                  <a:lnTo>
                    <a:pt x="3118" y="16474"/>
                  </a:lnTo>
                  <a:lnTo>
                    <a:pt x="3773" y="15781"/>
                  </a:lnTo>
                  <a:lnTo>
                    <a:pt x="13241" y="5543"/>
                  </a:lnTo>
                  <a:lnTo>
                    <a:pt x="13203" y="5543"/>
                  </a:lnTo>
                  <a:lnTo>
                    <a:pt x="13434" y="5312"/>
                  </a:lnTo>
                  <a:lnTo>
                    <a:pt x="13857" y="4542"/>
                  </a:lnTo>
                  <a:lnTo>
                    <a:pt x="14704" y="2810"/>
                  </a:lnTo>
                  <a:lnTo>
                    <a:pt x="15127" y="1887"/>
                  </a:lnTo>
                  <a:lnTo>
                    <a:pt x="15166" y="1810"/>
                  </a:lnTo>
                  <a:lnTo>
                    <a:pt x="15435" y="1194"/>
                  </a:lnTo>
                  <a:lnTo>
                    <a:pt x="15628" y="655"/>
                  </a:lnTo>
                  <a:lnTo>
                    <a:pt x="15743" y="270"/>
                  </a:lnTo>
                  <a:lnTo>
                    <a:pt x="15743" y="155"/>
                  </a:lnTo>
                  <a:lnTo>
                    <a:pt x="15743" y="116"/>
                  </a:lnTo>
                  <a:lnTo>
                    <a:pt x="15743" y="39"/>
                  </a:lnTo>
                  <a:lnTo>
                    <a:pt x="1570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31"/>
            <p:cNvGrpSpPr/>
            <p:nvPr/>
          </p:nvGrpSpPr>
          <p:grpSpPr>
            <a:xfrm>
              <a:off x="8430776" y="4525099"/>
              <a:ext cx="509079" cy="566278"/>
              <a:chOff x="441045" y="2414403"/>
              <a:chExt cx="675260" cy="751132"/>
            </a:xfrm>
          </p:grpSpPr>
          <p:sp>
            <p:nvSpPr>
              <p:cNvPr id="1379" name="Google Shape;1379;p31"/>
              <p:cNvSpPr/>
              <p:nvPr/>
            </p:nvSpPr>
            <p:spPr>
              <a:xfrm>
                <a:off x="441045" y="2414403"/>
                <a:ext cx="675260" cy="751132"/>
              </a:xfrm>
              <a:custGeom>
                <a:avLst/>
                <a:gdLst/>
                <a:ahLst/>
                <a:cxnLst/>
                <a:rect l="l" t="t" r="r" b="b"/>
                <a:pathLst>
                  <a:path w="15744" h="17514" extrusionOk="0">
                    <a:moveTo>
                      <a:pt x="15628" y="1"/>
                    </a:moveTo>
                    <a:lnTo>
                      <a:pt x="15435" y="39"/>
                    </a:lnTo>
                    <a:lnTo>
                      <a:pt x="15166" y="155"/>
                    </a:lnTo>
                    <a:lnTo>
                      <a:pt x="14819" y="347"/>
                    </a:lnTo>
                    <a:lnTo>
                      <a:pt x="14011" y="809"/>
                    </a:lnTo>
                    <a:lnTo>
                      <a:pt x="13049" y="1386"/>
                    </a:lnTo>
                    <a:lnTo>
                      <a:pt x="11355" y="2541"/>
                    </a:lnTo>
                    <a:lnTo>
                      <a:pt x="10547" y="3041"/>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857" y="4542"/>
                    </a:lnTo>
                    <a:lnTo>
                      <a:pt x="14704" y="2810"/>
                    </a:lnTo>
                    <a:lnTo>
                      <a:pt x="15127" y="1887"/>
                    </a:lnTo>
                    <a:lnTo>
                      <a:pt x="15474" y="1040"/>
                    </a:lnTo>
                    <a:lnTo>
                      <a:pt x="15705" y="385"/>
                    </a:lnTo>
                    <a:lnTo>
                      <a:pt x="15743" y="155"/>
                    </a:lnTo>
                    <a:lnTo>
                      <a:pt x="15743" y="39"/>
                    </a:lnTo>
                    <a:lnTo>
                      <a:pt x="15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1"/>
              <p:cNvSpPr/>
              <p:nvPr/>
            </p:nvSpPr>
            <p:spPr>
              <a:xfrm>
                <a:off x="441045" y="2414403"/>
                <a:ext cx="675260" cy="751132"/>
              </a:xfrm>
              <a:custGeom>
                <a:avLst/>
                <a:gdLst/>
                <a:ahLst/>
                <a:cxnLst/>
                <a:rect l="l" t="t" r="r" b="b"/>
                <a:pathLst>
                  <a:path w="15744" h="17514" fill="none" extrusionOk="0">
                    <a:moveTo>
                      <a:pt x="10547" y="3041"/>
                    </a:moveTo>
                    <a:lnTo>
                      <a:pt x="386" y="14704"/>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434" y="5312"/>
                    </a:lnTo>
                    <a:lnTo>
                      <a:pt x="13857" y="4542"/>
                    </a:lnTo>
                    <a:lnTo>
                      <a:pt x="14704" y="2810"/>
                    </a:lnTo>
                    <a:lnTo>
                      <a:pt x="15127" y="1887"/>
                    </a:lnTo>
                    <a:lnTo>
                      <a:pt x="15474" y="1040"/>
                    </a:lnTo>
                    <a:lnTo>
                      <a:pt x="15705" y="385"/>
                    </a:lnTo>
                    <a:lnTo>
                      <a:pt x="15743" y="155"/>
                    </a:lnTo>
                    <a:lnTo>
                      <a:pt x="15743" y="39"/>
                    </a:lnTo>
                    <a:lnTo>
                      <a:pt x="15743" y="39"/>
                    </a:lnTo>
                    <a:lnTo>
                      <a:pt x="15705" y="1"/>
                    </a:lnTo>
                    <a:lnTo>
                      <a:pt x="15628" y="1"/>
                    </a:lnTo>
                    <a:lnTo>
                      <a:pt x="15435" y="39"/>
                    </a:lnTo>
                    <a:lnTo>
                      <a:pt x="15166" y="155"/>
                    </a:lnTo>
                    <a:lnTo>
                      <a:pt x="14819" y="347"/>
                    </a:lnTo>
                    <a:lnTo>
                      <a:pt x="14011" y="809"/>
                    </a:lnTo>
                    <a:lnTo>
                      <a:pt x="13049" y="1386"/>
                    </a:lnTo>
                    <a:lnTo>
                      <a:pt x="11355" y="2541"/>
                    </a:lnTo>
                    <a:lnTo>
                      <a:pt x="10547" y="30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1"/>
              <p:cNvSpPr/>
              <p:nvPr/>
            </p:nvSpPr>
            <p:spPr>
              <a:xfrm>
                <a:off x="1050212" y="2414403"/>
                <a:ext cx="66093" cy="77626"/>
              </a:xfrm>
              <a:custGeom>
                <a:avLst/>
                <a:gdLst/>
                <a:ahLst/>
                <a:cxnLst/>
                <a:rect l="l" t="t" r="r" b="b"/>
                <a:pathLst>
                  <a:path w="1541" h="1810" extrusionOk="0">
                    <a:moveTo>
                      <a:pt x="1386" y="1"/>
                    </a:moveTo>
                    <a:lnTo>
                      <a:pt x="1040" y="155"/>
                    </a:lnTo>
                    <a:lnTo>
                      <a:pt x="578" y="385"/>
                    </a:lnTo>
                    <a:lnTo>
                      <a:pt x="1" y="693"/>
                    </a:lnTo>
                    <a:lnTo>
                      <a:pt x="155" y="1001"/>
                    </a:lnTo>
                    <a:lnTo>
                      <a:pt x="308" y="1232"/>
                    </a:lnTo>
                    <a:lnTo>
                      <a:pt x="501" y="1463"/>
                    </a:lnTo>
                    <a:lnTo>
                      <a:pt x="732" y="1656"/>
                    </a:lnTo>
                    <a:lnTo>
                      <a:pt x="963" y="1810"/>
                    </a:lnTo>
                    <a:lnTo>
                      <a:pt x="1232" y="1194"/>
                    </a:lnTo>
                    <a:lnTo>
                      <a:pt x="1425" y="655"/>
                    </a:lnTo>
                    <a:lnTo>
                      <a:pt x="1540" y="270"/>
                    </a:lnTo>
                    <a:lnTo>
                      <a:pt x="1540" y="116"/>
                    </a:lnTo>
                    <a:lnTo>
                      <a:pt x="1540" y="39"/>
                    </a:lnTo>
                    <a:lnTo>
                      <a:pt x="15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1"/>
              <p:cNvSpPr/>
              <p:nvPr/>
            </p:nvSpPr>
            <p:spPr>
              <a:xfrm>
                <a:off x="441045" y="3031768"/>
                <a:ext cx="132101" cy="133766"/>
              </a:xfrm>
              <a:custGeom>
                <a:avLst/>
                <a:gdLst/>
                <a:ahLst/>
                <a:cxnLst/>
                <a:rect l="l" t="t" r="r" b="b"/>
                <a:pathLst>
                  <a:path w="3080" h="3119" extrusionOk="0">
                    <a:moveTo>
                      <a:pt x="655" y="1"/>
                    </a:moveTo>
                    <a:lnTo>
                      <a:pt x="386" y="309"/>
                    </a:lnTo>
                    <a:lnTo>
                      <a:pt x="232" y="578"/>
                    </a:lnTo>
                    <a:lnTo>
                      <a:pt x="116" y="848"/>
                    </a:lnTo>
                    <a:lnTo>
                      <a:pt x="39" y="1156"/>
                    </a:lnTo>
                    <a:lnTo>
                      <a:pt x="1" y="1579"/>
                    </a:lnTo>
                    <a:lnTo>
                      <a:pt x="1" y="1771"/>
                    </a:lnTo>
                    <a:lnTo>
                      <a:pt x="39" y="1964"/>
                    </a:lnTo>
                    <a:lnTo>
                      <a:pt x="116" y="2195"/>
                    </a:lnTo>
                    <a:lnTo>
                      <a:pt x="232" y="2387"/>
                    </a:lnTo>
                    <a:lnTo>
                      <a:pt x="386" y="2580"/>
                    </a:lnTo>
                    <a:lnTo>
                      <a:pt x="617" y="2772"/>
                    </a:lnTo>
                    <a:lnTo>
                      <a:pt x="809" y="2926"/>
                    </a:lnTo>
                    <a:lnTo>
                      <a:pt x="1001" y="3042"/>
                    </a:lnTo>
                    <a:lnTo>
                      <a:pt x="1194" y="3080"/>
                    </a:lnTo>
                    <a:lnTo>
                      <a:pt x="1425" y="3118"/>
                    </a:lnTo>
                    <a:lnTo>
                      <a:pt x="1617" y="3118"/>
                    </a:lnTo>
                    <a:lnTo>
                      <a:pt x="1771" y="3080"/>
                    </a:lnTo>
                    <a:lnTo>
                      <a:pt x="2156" y="2926"/>
                    </a:lnTo>
                    <a:lnTo>
                      <a:pt x="2464" y="2734"/>
                    </a:lnTo>
                    <a:lnTo>
                      <a:pt x="2734" y="2503"/>
                    </a:lnTo>
                    <a:lnTo>
                      <a:pt x="3080" y="2156"/>
                    </a:lnTo>
                    <a:lnTo>
                      <a:pt x="2426" y="1771"/>
                    </a:lnTo>
                    <a:lnTo>
                      <a:pt x="1848" y="1309"/>
                    </a:lnTo>
                    <a:lnTo>
                      <a:pt x="1540" y="1002"/>
                    </a:lnTo>
                    <a:lnTo>
                      <a:pt x="1232" y="694"/>
                    </a:lnTo>
                    <a:lnTo>
                      <a:pt x="925" y="347"/>
                    </a:lnTo>
                    <a:lnTo>
                      <a:pt x="6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1"/>
              <p:cNvSpPr/>
              <p:nvPr/>
            </p:nvSpPr>
            <p:spPr>
              <a:xfrm>
                <a:off x="498818" y="2543151"/>
                <a:ext cx="510177" cy="548102"/>
              </a:xfrm>
              <a:custGeom>
                <a:avLst/>
                <a:gdLst/>
                <a:ahLst/>
                <a:cxnLst/>
                <a:rect l="l" t="t" r="r" b="b"/>
                <a:pathLst>
                  <a:path w="11895" h="12780" extrusionOk="0">
                    <a:moveTo>
                      <a:pt x="9277" y="1"/>
                    </a:moveTo>
                    <a:lnTo>
                      <a:pt x="9200" y="39"/>
                    </a:lnTo>
                    <a:lnTo>
                      <a:pt x="1" y="10586"/>
                    </a:lnTo>
                    <a:lnTo>
                      <a:pt x="501" y="11201"/>
                    </a:lnTo>
                    <a:lnTo>
                      <a:pt x="809" y="11548"/>
                    </a:lnTo>
                    <a:lnTo>
                      <a:pt x="1156" y="11894"/>
                    </a:lnTo>
                    <a:lnTo>
                      <a:pt x="1541" y="12202"/>
                    </a:lnTo>
                    <a:lnTo>
                      <a:pt x="1925" y="12472"/>
                    </a:lnTo>
                    <a:lnTo>
                      <a:pt x="2426" y="12779"/>
                    </a:lnTo>
                    <a:lnTo>
                      <a:pt x="11894" y="2541"/>
                    </a:lnTo>
                    <a:lnTo>
                      <a:pt x="11625" y="2541"/>
                    </a:lnTo>
                    <a:lnTo>
                      <a:pt x="11394" y="2464"/>
                    </a:lnTo>
                    <a:lnTo>
                      <a:pt x="11317" y="2426"/>
                    </a:lnTo>
                    <a:lnTo>
                      <a:pt x="11240" y="2349"/>
                    </a:lnTo>
                    <a:lnTo>
                      <a:pt x="11163" y="2195"/>
                    </a:lnTo>
                    <a:lnTo>
                      <a:pt x="11163" y="2002"/>
                    </a:lnTo>
                    <a:lnTo>
                      <a:pt x="11202" y="1810"/>
                    </a:lnTo>
                    <a:lnTo>
                      <a:pt x="11009" y="1925"/>
                    </a:lnTo>
                    <a:lnTo>
                      <a:pt x="10778" y="2041"/>
                    </a:lnTo>
                    <a:lnTo>
                      <a:pt x="10586" y="2118"/>
                    </a:lnTo>
                    <a:lnTo>
                      <a:pt x="10355" y="2118"/>
                    </a:lnTo>
                    <a:lnTo>
                      <a:pt x="10124" y="2041"/>
                    </a:lnTo>
                    <a:lnTo>
                      <a:pt x="10047" y="2002"/>
                    </a:lnTo>
                    <a:lnTo>
                      <a:pt x="9970" y="1925"/>
                    </a:lnTo>
                    <a:lnTo>
                      <a:pt x="9893" y="1771"/>
                    </a:lnTo>
                    <a:lnTo>
                      <a:pt x="9854" y="1617"/>
                    </a:lnTo>
                    <a:lnTo>
                      <a:pt x="9893" y="1425"/>
                    </a:lnTo>
                    <a:lnTo>
                      <a:pt x="9970" y="1271"/>
                    </a:lnTo>
                    <a:lnTo>
                      <a:pt x="9970" y="1271"/>
                    </a:lnTo>
                    <a:lnTo>
                      <a:pt x="9854" y="1348"/>
                    </a:lnTo>
                    <a:lnTo>
                      <a:pt x="9623" y="1348"/>
                    </a:lnTo>
                    <a:lnTo>
                      <a:pt x="9546" y="1309"/>
                    </a:lnTo>
                    <a:lnTo>
                      <a:pt x="9354" y="1194"/>
                    </a:lnTo>
                    <a:lnTo>
                      <a:pt x="9239" y="1040"/>
                    </a:lnTo>
                    <a:lnTo>
                      <a:pt x="9162" y="848"/>
                    </a:lnTo>
                    <a:lnTo>
                      <a:pt x="9162" y="655"/>
                    </a:lnTo>
                    <a:lnTo>
                      <a:pt x="9162" y="424"/>
                    </a:lnTo>
                    <a:lnTo>
                      <a:pt x="9200" y="193"/>
                    </a:lnTo>
                    <a:lnTo>
                      <a:pt x="92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1"/>
              <p:cNvSpPr/>
              <p:nvPr/>
            </p:nvSpPr>
            <p:spPr>
              <a:xfrm>
                <a:off x="498818" y="2543151"/>
                <a:ext cx="510177" cy="548102"/>
              </a:xfrm>
              <a:custGeom>
                <a:avLst/>
                <a:gdLst/>
                <a:ahLst/>
                <a:cxnLst/>
                <a:rect l="l" t="t" r="r" b="b"/>
                <a:pathLst>
                  <a:path w="11895" h="12780" fill="none" extrusionOk="0">
                    <a:moveTo>
                      <a:pt x="501" y="11201"/>
                    </a:moveTo>
                    <a:lnTo>
                      <a:pt x="501" y="11201"/>
                    </a:lnTo>
                    <a:lnTo>
                      <a:pt x="809" y="11548"/>
                    </a:lnTo>
                    <a:lnTo>
                      <a:pt x="1156" y="11894"/>
                    </a:lnTo>
                    <a:lnTo>
                      <a:pt x="1541" y="12202"/>
                    </a:lnTo>
                    <a:lnTo>
                      <a:pt x="1925" y="12472"/>
                    </a:lnTo>
                    <a:lnTo>
                      <a:pt x="1925" y="12472"/>
                    </a:lnTo>
                    <a:lnTo>
                      <a:pt x="2426" y="12779"/>
                    </a:lnTo>
                    <a:lnTo>
                      <a:pt x="11894" y="2541"/>
                    </a:lnTo>
                    <a:lnTo>
                      <a:pt x="11894" y="2541"/>
                    </a:lnTo>
                    <a:lnTo>
                      <a:pt x="11625" y="2541"/>
                    </a:lnTo>
                    <a:lnTo>
                      <a:pt x="11394" y="2464"/>
                    </a:lnTo>
                    <a:lnTo>
                      <a:pt x="11394" y="2464"/>
                    </a:lnTo>
                    <a:lnTo>
                      <a:pt x="11317" y="2426"/>
                    </a:lnTo>
                    <a:lnTo>
                      <a:pt x="11240" y="2349"/>
                    </a:lnTo>
                    <a:lnTo>
                      <a:pt x="11163" y="2195"/>
                    </a:lnTo>
                    <a:lnTo>
                      <a:pt x="11163" y="2002"/>
                    </a:lnTo>
                    <a:lnTo>
                      <a:pt x="11202" y="1810"/>
                    </a:lnTo>
                    <a:lnTo>
                      <a:pt x="11202" y="1810"/>
                    </a:lnTo>
                    <a:lnTo>
                      <a:pt x="11009" y="1925"/>
                    </a:lnTo>
                    <a:lnTo>
                      <a:pt x="10778" y="2041"/>
                    </a:lnTo>
                    <a:lnTo>
                      <a:pt x="10778" y="2041"/>
                    </a:lnTo>
                    <a:lnTo>
                      <a:pt x="10586" y="2118"/>
                    </a:lnTo>
                    <a:lnTo>
                      <a:pt x="10355" y="2118"/>
                    </a:lnTo>
                    <a:lnTo>
                      <a:pt x="10124" y="2041"/>
                    </a:lnTo>
                    <a:lnTo>
                      <a:pt x="10047" y="2002"/>
                    </a:lnTo>
                    <a:lnTo>
                      <a:pt x="9970" y="1925"/>
                    </a:lnTo>
                    <a:lnTo>
                      <a:pt x="9970" y="1925"/>
                    </a:lnTo>
                    <a:lnTo>
                      <a:pt x="9893" y="1771"/>
                    </a:lnTo>
                    <a:lnTo>
                      <a:pt x="9854" y="1617"/>
                    </a:lnTo>
                    <a:lnTo>
                      <a:pt x="9893" y="1425"/>
                    </a:lnTo>
                    <a:lnTo>
                      <a:pt x="9970" y="1271"/>
                    </a:lnTo>
                    <a:lnTo>
                      <a:pt x="9970" y="1271"/>
                    </a:lnTo>
                    <a:lnTo>
                      <a:pt x="9854" y="1348"/>
                    </a:lnTo>
                    <a:lnTo>
                      <a:pt x="9739" y="1348"/>
                    </a:lnTo>
                    <a:lnTo>
                      <a:pt x="9739" y="1348"/>
                    </a:lnTo>
                    <a:lnTo>
                      <a:pt x="9623" y="1348"/>
                    </a:lnTo>
                    <a:lnTo>
                      <a:pt x="9546" y="1309"/>
                    </a:lnTo>
                    <a:lnTo>
                      <a:pt x="9354" y="1194"/>
                    </a:lnTo>
                    <a:lnTo>
                      <a:pt x="9239" y="1040"/>
                    </a:lnTo>
                    <a:lnTo>
                      <a:pt x="9162" y="848"/>
                    </a:lnTo>
                    <a:lnTo>
                      <a:pt x="9162" y="848"/>
                    </a:lnTo>
                    <a:lnTo>
                      <a:pt x="9162" y="655"/>
                    </a:lnTo>
                    <a:lnTo>
                      <a:pt x="9162" y="424"/>
                    </a:lnTo>
                    <a:lnTo>
                      <a:pt x="9200" y="193"/>
                    </a:lnTo>
                    <a:lnTo>
                      <a:pt x="9277" y="1"/>
                    </a:lnTo>
                    <a:lnTo>
                      <a:pt x="9277" y="1"/>
                    </a:lnTo>
                    <a:lnTo>
                      <a:pt x="9200" y="39"/>
                    </a:lnTo>
                    <a:lnTo>
                      <a:pt x="1" y="10586"/>
                    </a:lnTo>
                    <a:lnTo>
                      <a:pt x="1" y="10586"/>
                    </a:lnTo>
                    <a:lnTo>
                      <a:pt x="501" y="11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1"/>
              <p:cNvSpPr/>
              <p:nvPr/>
            </p:nvSpPr>
            <p:spPr>
              <a:xfrm>
                <a:off x="541751" y="2600920"/>
                <a:ext cx="383051" cy="440798"/>
              </a:xfrm>
              <a:custGeom>
                <a:avLst/>
                <a:gdLst/>
                <a:ahLst/>
                <a:cxnLst/>
                <a:rect l="l" t="t" r="r" b="b"/>
                <a:pathLst>
                  <a:path w="8931" h="10278" extrusionOk="0">
                    <a:moveTo>
                      <a:pt x="8892" y="1"/>
                    </a:moveTo>
                    <a:lnTo>
                      <a:pt x="8391" y="463"/>
                    </a:lnTo>
                    <a:lnTo>
                      <a:pt x="7930" y="963"/>
                    </a:lnTo>
                    <a:lnTo>
                      <a:pt x="7044" y="1925"/>
                    </a:lnTo>
                    <a:lnTo>
                      <a:pt x="5235" y="3888"/>
                    </a:lnTo>
                    <a:lnTo>
                      <a:pt x="3503" y="5890"/>
                    </a:lnTo>
                    <a:lnTo>
                      <a:pt x="1810" y="7930"/>
                    </a:lnTo>
                    <a:lnTo>
                      <a:pt x="1" y="10239"/>
                    </a:lnTo>
                    <a:lnTo>
                      <a:pt x="1" y="10278"/>
                    </a:lnTo>
                    <a:lnTo>
                      <a:pt x="78" y="10278"/>
                    </a:lnTo>
                    <a:lnTo>
                      <a:pt x="1733" y="8199"/>
                    </a:lnTo>
                    <a:lnTo>
                      <a:pt x="3388" y="6159"/>
                    </a:lnTo>
                    <a:lnTo>
                      <a:pt x="5120" y="4158"/>
                    </a:lnTo>
                    <a:lnTo>
                      <a:pt x="6890" y="2195"/>
                    </a:lnTo>
                    <a:lnTo>
                      <a:pt x="7891" y="1117"/>
                    </a:lnTo>
                    <a:lnTo>
                      <a:pt x="8430" y="578"/>
                    </a:lnTo>
                    <a:lnTo>
                      <a:pt x="8930" y="39"/>
                    </a:lnTo>
                    <a:lnTo>
                      <a:pt x="893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1"/>
              <p:cNvSpPr/>
              <p:nvPr/>
            </p:nvSpPr>
            <p:spPr>
              <a:xfrm>
                <a:off x="568171" y="2632314"/>
                <a:ext cx="407798" cy="427588"/>
              </a:xfrm>
              <a:custGeom>
                <a:avLst/>
                <a:gdLst/>
                <a:ahLst/>
                <a:cxnLst/>
                <a:rect l="l" t="t" r="r" b="b"/>
                <a:pathLst>
                  <a:path w="9508" h="9970" extrusionOk="0">
                    <a:moveTo>
                      <a:pt x="9508" y="0"/>
                    </a:moveTo>
                    <a:lnTo>
                      <a:pt x="8507" y="924"/>
                    </a:lnTo>
                    <a:lnTo>
                      <a:pt x="7583" y="1886"/>
                    </a:lnTo>
                    <a:lnTo>
                      <a:pt x="5697" y="3811"/>
                    </a:lnTo>
                    <a:lnTo>
                      <a:pt x="3849" y="5735"/>
                    </a:lnTo>
                    <a:lnTo>
                      <a:pt x="2040" y="7660"/>
                    </a:lnTo>
                    <a:lnTo>
                      <a:pt x="0" y="9892"/>
                    </a:lnTo>
                    <a:lnTo>
                      <a:pt x="0" y="9931"/>
                    </a:lnTo>
                    <a:lnTo>
                      <a:pt x="39" y="9969"/>
                    </a:lnTo>
                    <a:lnTo>
                      <a:pt x="77" y="9969"/>
                    </a:lnTo>
                    <a:lnTo>
                      <a:pt x="1886" y="8006"/>
                    </a:lnTo>
                    <a:lnTo>
                      <a:pt x="3696" y="6043"/>
                    </a:lnTo>
                    <a:lnTo>
                      <a:pt x="5543" y="4080"/>
                    </a:lnTo>
                    <a:lnTo>
                      <a:pt x="7429" y="2156"/>
                    </a:lnTo>
                    <a:lnTo>
                      <a:pt x="8468" y="1116"/>
                    </a:lnTo>
                    <a:lnTo>
                      <a:pt x="9508"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
        <p:cNvGrpSpPr/>
        <p:nvPr/>
      </p:nvGrpSpPr>
      <p:grpSpPr>
        <a:xfrm>
          <a:off x="0" y="0"/>
          <a:ext cx="0" cy="0"/>
          <a:chOff x="0" y="0"/>
          <a:chExt cx="0" cy="0"/>
        </a:xfrm>
      </p:grpSpPr>
      <p:sp>
        <p:nvSpPr>
          <p:cNvPr id="124" name="Google Shape;124;p3"/>
          <p:cNvSpPr/>
          <p:nvPr/>
        </p:nvSpPr>
        <p:spPr>
          <a:xfrm rot="3330034">
            <a:off x="-1484927" y="2119428"/>
            <a:ext cx="6086533" cy="4969152"/>
          </a:xfrm>
          <a:custGeom>
            <a:avLst/>
            <a:gdLst/>
            <a:ahLst/>
            <a:cxnLst/>
            <a:rect l="l" t="t" r="r" b="b"/>
            <a:pathLst>
              <a:path w="19284" h="15744" extrusionOk="0">
                <a:moveTo>
                  <a:pt x="15666" y="1"/>
                </a:moveTo>
                <a:lnTo>
                  <a:pt x="15358" y="78"/>
                </a:lnTo>
                <a:lnTo>
                  <a:pt x="15088" y="155"/>
                </a:lnTo>
                <a:lnTo>
                  <a:pt x="14819" y="309"/>
                </a:lnTo>
                <a:lnTo>
                  <a:pt x="14472" y="540"/>
                </a:lnTo>
                <a:lnTo>
                  <a:pt x="14165" y="771"/>
                </a:lnTo>
                <a:lnTo>
                  <a:pt x="13895" y="1040"/>
                </a:lnTo>
                <a:lnTo>
                  <a:pt x="13587" y="1271"/>
                </a:lnTo>
                <a:lnTo>
                  <a:pt x="13318" y="1464"/>
                </a:lnTo>
                <a:lnTo>
                  <a:pt x="13048" y="1617"/>
                </a:lnTo>
                <a:lnTo>
                  <a:pt x="12779" y="1733"/>
                </a:lnTo>
                <a:lnTo>
                  <a:pt x="12509" y="1810"/>
                </a:lnTo>
                <a:lnTo>
                  <a:pt x="12240" y="1848"/>
                </a:lnTo>
                <a:lnTo>
                  <a:pt x="12009" y="1887"/>
                </a:lnTo>
                <a:lnTo>
                  <a:pt x="11509" y="1848"/>
                </a:lnTo>
                <a:lnTo>
                  <a:pt x="10854" y="1733"/>
                </a:lnTo>
                <a:lnTo>
                  <a:pt x="10200" y="1617"/>
                </a:lnTo>
                <a:lnTo>
                  <a:pt x="9546" y="1502"/>
                </a:lnTo>
                <a:lnTo>
                  <a:pt x="9238" y="1464"/>
                </a:lnTo>
                <a:lnTo>
                  <a:pt x="8891" y="1464"/>
                </a:lnTo>
                <a:lnTo>
                  <a:pt x="8545" y="1502"/>
                </a:lnTo>
                <a:lnTo>
                  <a:pt x="8237" y="1541"/>
                </a:lnTo>
                <a:lnTo>
                  <a:pt x="7891" y="1656"/>
                </a:lnTo>
                <a:lnTo>
                  <a:pt x="7583" y="1810"/>
                </a:lnTo>
                <a:lnTo>
                  <a:pt x="7313" y="2002"/>
                </a:lnTo>
                <a:lnTo>
                  <a:pt x="7044" y="2195"/>
                </a:lnTo>
                <a:lnTo>
                  <a:pt x="6774" y="2426"/>
                </a:lnTo>
                <a:lnTo>
                  <a:pt x="6543" y="2695"/>
                </a:lnTo>
                <a:lnTo>
                  <a:pt x="6313" y="2965"/>
                </a:lnTo>
                <a:lnTo>
                  <a:pt x="6120" y="3234"/>
                </a:lnTo>
                <a:lnTo>
                  <a:pt x="5774" y="3888"/>
                </a:lnTo>
                <a:lnTo>
                  <a:pt x="5504" y="4543"/>
                </a:lnTo>
                <a:lnTo>
                  <a:pt x="5273" y="5197"/>
                </a:lnTo>
                <a:lnTo>
                  <a:pt x="5119" y="5851"/>
                </a:lnTo>
                <a:lnTo>
                  <a:pt x="4888" y="6467"/>
                </a:lnTo>
                <a:lnTo>
                  <a:pt x="4773" y="6775"/>
                </a:lnTo>
                <a:lnTo>
                  <a:pt x="4580" y="7045"/>
                </a:lnTo>
                <a:lnTo>
                  <a:pt x="4388" y="7314"/>
                </a:lnTo>
                <a:lnTo>
                  <a:pt x="4119" y="7545"/>
                </a:lnTo>
                <a:lnTo>
                  <a:pt x="3965" y="7660"/>
                </a:lnTo>
                <a:lnTo>
                  <a:pt x="3772" y="7737"/>
                </a:lnTo>
                <a:lnTo>
                  <a:pt x="3349" y="7853"/>
                </a:lnTo>
                <a:lnTo>
                  <a:pt x="2964" y="7930"/>
                </a:lnTo>
                <a:lnTo>
                  <a:pt x="2541" y="7930"/>
                </a:lnTo>
                <a:lnTo>
                  <a:pt x="2079" y="7968"/>
                </a:lnTo>
                <a:lnTo>
                  <a:pt x="1617" y="8007"/>
                </a:lnTo>
                <a:lnTo>
                  <a:pt x="1463" y="8084"/>
                </a:lnTo>
                <a:lnTo>
                  <a:pt x="1270" y="8161"/>
                </a:lnTo>
                <a:lnTo>
                  <a:pt x="962" y="8353"/>
                </a:lnTo>
                <a:lnTo>
                  <a:pt x="770" y="8507"/>
                </a:lnTo>
                <a:lnTo>
                  <a:pt x="578" y="8700"/>
                </a:lnTo>
                <a:lnTo>
                  <a:pt x="385" y="8931"/>
                </a:lnTo>
                <a:lnTo>
                  <a:pt x="231" y="9162"/>
                </a:lnTo>
                <a:lnTo>
                  <a:pt x="116" y="9431"/>
                </a:lnTo>
                <a:lnTo>
                  <a:pt x="39" y="9662"/>
                </a:lnTo>
                <a:lnTo>
                  <a:pt x="0" y="9931"/>
                </a:lnTo>
                <a:lnTo>
                  <a:pt x="39" y="10201"/>
                </a:lnTo>
                <a:lnTo>
                  <a:pt x="270" y="10971"/>
                </a:lnTo>
                <a:lnTo>
                  <a:pt x="578" y="11663"/>
                </a:lnTo>
                <a:lnTo>
                  <a:pt x="962" y="12318"/>
                </a:lnTo>
                <a:lnTo>
                  <a:pt x="1347" y="12895"/>
                </a:lnTo>
                <a:lnTo>
                  <a:pt x="1809" y="13395"/>
                </a:lnTo>
                <a:lnTo>
                  <a:pt x="2310" y="13857"/>
                </a:lnTo>
                <a:lnTo>
                  <a:pt x="2848" y="14281"/>
                </a:lnTo>
                <a:lnTo>
                  <a:pt x="3387" y="14627"/>
                </a:lnTo>
                <a:lnTo>
                  <a:pt x="4003" y="14935"/>
                </a:lnTo>
                <a:lnTo>
                  <a:pt x="4619" y="15204"/>
                </a:lnTo>
                <a:lnTo>
                  <a:pt x="5273" y="15397"/>
                </a:lnTo>
                <a:lnTo>
                  <a:pt x="5966" y="15551"/>
                </a:lnTo>
                <a:lnTo>
                  <a:pt x="6659" y="15666"/>
                </a:lnTo>
                <a:lnTo>
                  <a:pt x="7352" y="15743"/>
                </a:lnTo>
                <a:lnTo>
                  <a:pt x="8776" y="15743"/>
                </a:lnTo>
                <a:lnTo>
                  <a:pt x="9507" y="15705"/>
                </a:lnTo>
                <a:lnTo>
                  <a:pt x="10239" y="15589"/>
                </a:lnTo>
                <a:lnTo>
                  <a:pt x="10970" y="15474"/>
                </a:lnTo>
                <a:lnTo>
                  <a:pt x="11663" y="15320"/>
                </a:lnTo>
                <a:lnTo>
                  <a:pt x="12355" y="15127"/>
                </a:lnTo>
                <a:lnTo>
                  <a:pt x="13048" y="14897"/>
                </a:lnTo>
                <a:lnTo>
                  <a:pt x="13703" y="14627"/>
                </a:lnTo>
                <a:lnTo>
                  <a:pt x="14318" y="14358"/>
                </a:lnTo>
                <a:lnTo>
                  <a:pt x="14934" y="14050"/>
                </a:lnTo>
                <a:lnTo>
                  <a:pt x="15512" y="13703"/>
                </a:lnTo>
                <a:lnTo>
                  <a:pt x="16051" y="13357"/>
                </a:lnTo>
                <a:lnTo>
                  <a:pt x="16589" y="12972"/>
                </a:lnTo>
                <a:lnTo>
                  <a:pt x="17051" y="12549"/>
                </a:lnTo>
                <a:lnTo>
                  <a:pt x="17475" y="12125"/>
                </a:lnTo>
                <a:lnTo>
                  <a:pt x="17821" y="11702"/>
                </a:lnTo>
                <a:lnTo>
                  <a:pt x="18129" y="11240"/>
                </a:lnTo>
                <a:lnTo>
                  <a:pt x="18398" y="10817"/>
                </a:lnTo>
                <a:lnTo>
                  <a:pt x="18629" y="10239"/>
                </a:lnTo>
                <a:lnTo>
                  <a:pt x="18822" y="9585"/>
                </a:lnTo>
                <a:lnTo>
                  <a:pt x="18976" y="8854"/>
                </a:lnTo>
                <a:lnTo>
                  <a:pt x="19130" y="8084"/>
                </a:lnTo>
                <a:lnTo>
                  <a:pt x="19245" y="7276"/>
                </a:lnTo>
                <a:lnTo>
                  <a:pt x="19284" y="6390"/>
                </a:lnTo>
                <a:lnTo>
                  <a:pt x="19284" y="5543"/>
                </a:lnTo>
                <a:lnTo>
                  <a:pt x="19207" y="4697"/>
                </a:lnTo>
                <a:lnTo>
                  <a:pt x="19091" y="3850"/>
                </a:lnTo>
                <a:lnTo>
                  <a:pt x="18899" y="3042"/>
                </a:lnTo>
                <a:lnTo>
                  <a:pt x="18783" y="2657"/>
                </a:lnTo>
                <a:lnTo>
                  <a:pt x="18629" y="2310"/>
                </a:lnTo>
                <a:lnTo>
                  <a:pt x="18475" y="1964"/>
                </a:lnTo>
                <a:lnTo>
                  <a:pt x="18283" y="1617"/>
                </a:lnTo>
                <a:lnTo>
                  <a:pt x="18090" y="1310"/>
                </a:lnTo>
                <a:lnTo>
                  <a:pt x="17860" y="1040"/>
                </a:lnTo>
                <a:lnTo>
                  <a:pt x="17590" y="771"/>
                </a:lnTo>
                <a:lnTo>
                  <a:pt x="17321" y="540"/>
                </a:lnTo>
                <a:lnTo>
                  <a:pt x="17013" y="347"/>
                </a:lnTo>
                <a:lnTo>
                  <a:pt x="16705" y="155"/>
                </a:lnTo>
                <a:lnTo>
                  <a:pt x="16358" y="39"/>
                </a:lnTo>
                <a:lnTo>
                  <a:pt x="15974"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1880347">
            <a:off x="7829023" y="214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1880347">
            <a:off x="200410" y="103203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1568227">
            <a:off x="491910" y="2180354"/>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1880347">
            <a:off x="3799998" y="4769663"/>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rot="5890869">
            <a:off x="8623115" y="2180342"/>
            <a:ext cx="216545" cy="207870"/>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rot="1988696">
            <a:off x="8763067" y="8502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568227">
            <a:off x="1061885" y="172517"/>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txBox="1">
            <a:spLocks noGrp="1"/>
          </p:cNvSpPr>
          <p:nvPr>
            <p:ph type="title"/>
          </p:nvPr>
        </p:nvSpPr>
        <p:spPr>
          <a:xfrm>
            <a:off x="4369375" y="2414400"/>
            <a:ext cx="40614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4492172" y="1601375"/>
            <a:ext cx="900900" cy="8418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4" name="Google Shape;134;p3"/>
          <p:cNvSpPr txBox="1">
            <a:spLocks noGrp="1"/>
          </p:cNvSpPr>
          <p:nvPr>
            <p:ph type="subTitle" idx="1"/>
          </p:nvPr>
        </p:nvSpPr>
        <p:spPr>
          <a:xfrm>
            <a:off x="4369375" y="3167125"/>
            <a:ext cx="40614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387"/>
        <p:cNvGrpSpPr/>
        <p:nvPr/>
      </p:nvGrpSpPr>
      <p:grpSpPr>
        <a:xfrm>
          <a:off x="0" y="0"/>
          <a:ext cx="0" cy="0"/>
          <a:chOff x="0" y="0"/>
          <a:chExt cx="0" cy="0"/>
        </a:xfrm>
      </p:grpSpPr>
      <p:sp>
        <p:nvSpPr>
          <p:cNvPr id="1388" name="Google Shape;1388;p32"/>
          <p:cNvSpPr/>
          <p:nvPr/>
        </p:nvSpPr>
        <p:spPr>
          <a:xfrm rot="1880347">
            <a:off x="7955848" y="1454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2"/>
          <p:cNvSpPr/>
          <p:nvPr/>
        </p:nvSpPr>
        <p:spPr>
          <a:xfrm rot="1988696">
            <a:off x="8592779" y="28935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2"/>
          <p:cNvSpPr/>
          <p:nvPr/>
        </p:nvSpPr>
        <p:spPr>
          <a:xfrm rot="-7667643" flipH="1">
            <a:off x="-1491187" y="4003579"/>
            <a:ext cx="3560762" cy="2352252"/>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2"/>
          <p:cNvSpPr/>
          <p:nvPr/>
        </p:nvSpPr>
        <p:spPr>
          <a:xfrm rot="-9016859" flipH="1">
            <a:off x="8029912" y="3013574"/>
            <a:ext cx="2937426" cy="3279013"/>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2" name="Google Shape;1392;p32"/>
          <p:cNvGrpSpPr/>
          <p:nvPr/>
        </p:nvGrpSpPr>
        <p:grpSpPr>
          <a:xfrm>
            <a:off x="-134817" y="2785654"/>
            <a:ext cx="848040" cy="1061474"/>
            <a:chOff x="1025921" y="605229"/>
            <a:chExt cx="848040" cy="1061474"/>
          </a:xfrm>
        </p:grpSpPr>
        <p:sp>
          <p:nvSpPr>
            <p:cNvPr id="1393" name="Google Shape;1393;p32"/>
            <p:cNvSpPr/>
            <p:nvPr/>
          </p:nvSpPr>
          <p:spPr>
            <a:xfrm rot="1109778">
              <a:off x="1157330" y="674195"/>
              <a:ext cx="585222" cy="923542"/>
            </a:xfrm>
            <a:custGeom>
              <a:avLst/>
              <a:gdLst/>
              <a:ahLst/>
              <a:cxnLst/>
              <a:rect l="l" t="t" r="r" b="b"/>
              <a:pathLst>
                <a:path w="13434" h="21132" extrusionOk="0">
                  <a:moveTo>
                    <a:pt x="6697" y="0"/>
                  </a:moveTo>
                  <a:lnTo>
                    <a:pt x="6120" y="116"/>
                  </a:lnTo>
                  <a:lnTo>
                    <a:pt x="5543" y="270"/>
                  </a:lnTo>
                  <a:lnTo>
                    <a:pt x="4965" y="462"/>
                  </a:lnTo>
                  <a:lnTo>
                    <a:pt x="4465" y="693"/>
                  </a:lnTo>
                  <a:lnTo>
                    <a:pt x="3926" y="1001"/>
                  </a:lnTo>
                  <a:lnTo>
                    <a:pt x="3464" y="1347"/>
                  </a:lnTo>
                  <a:lnTo>
                    <a:pt x="3041" y="1732"/>
                  </a:lnTo>
                  <a:lnTo>
                    <a:pt x="2617" y="2194"/>
                  </a:lnTo>
                  <a:lnTo>
                    <a:pt x="2233" y="2656"/>
                  </a:lnTo>
                  <a:lnTo>
                    <a:pt x="1925" y="3195"/>
                  </a:lnTo>
                  <a:lnTo>
                    <a:pt x="1655" y="3772"/>
                  </a:lnTo>
                  <a:lnTo>
                    <a:pt x="1463" y="4350"/>
                  </a:lnTo>
                  <a:lnTo>
                    <a:pt x="1309" y="4927"/>
                  </a:lnTo>
                  <a:lnTo>
                    <a:pt x="1232" y="5543"/>
                  </a:lnTo>
                  <a:lnTo>
                    <a:pt x="1193" y="6159"/>
                  </a:lnTo>
                  <a:lnTo>
                    <a:pt x="1232" y="6736"/>
                  </a:lnTo>
                  <a:lnTo>
                    <a:pt x="1309" y="7313"/>
                  </a:lnTo>
                  <a:lnTo>
                    <a:pt x="1463" y="7891"/>
                  </a:lnTo>
                  <a:lnTo>
                    <a:pt x="1655" y="8429"/>
                  </a:lnTo>
                  <a:lnTo>
                    <a:pt x="1886" y="8968"/>
                  </a:lnTo>
                  <a:lnTo>
                    <a:pt x="2194" y="9469"/>
                  </a:lnTo>
                  <a:lnTo>
                    <a:pt x="2540" y="9969"/>
                  </a:lnTo>
                  <a:lnTo>
                    <a:pt x="2925" y="10392"/>
                  </a:lnTo>
                  <a:lnTo>
                    <a:pt x="3387" y="10816"/>
                  </a:lnTo>
                  <a:lnTo>
                    <a:pt x="3695" y="11047"/>
                  </a:lnTo>
                  <a:lnTo>
                    <a:pt x="3195" y="12240"/>
                  </a:lnTo>
                  <a:lnTo>
                    <a:pt x="2502" y="11971"/>
                  </a:lnTo>
                  <a:lnTo>
                    <a:pt x="116" y="18783"/>
                  </a:lnTo>
                  <a:lnTo>
                    <a:pt x="0" y="19053"/>
                  </a:lnTo>
                  <a:lnTo>
                    <a:pt x="0" y="19322"/>
                  </a:lnTo>
                  <a:lnTo>
                    <a:pt x="0" y="19592"/>
                  </a:lnTo>
                  <a:lnTo>
                    <a:pt x="77" y="19861"/>
                  </a:lnTo>
                  <a:lnTo>
                    <a:pt x="231" y="20092"/>
                  </a:lnTo>
                  <a:lnTo>
                    <a:pt x="385" y="20323"/>
                  </a:lnTo>
                  <a:lnTo>
                    <a:pt x="616" y="20477"/>
                  </a:lnTo>
                  <a:lnTo>
                    <a:pt x="847" y="20631"/>
                  </a:lnTo>
                  <a:lnTo>
                    <a:pt x="1809" y="21016"/>
                  </a:lnTo>
                  <a:lnTo>
                    <a:pt x="2079" y="21131"/>
                  </a:lnTo>
                  <a:lnTo>
                    <a:pt x="2387" y="21131"/>
                  </a:lnTo>
                  <a:lnTo>
                    <a:pt x="2656" y="21093"/>
                  </a:lnTo>
                  <a:lnTo>
                    <a:pt x="2887" y="21016"/>
                  </a:lnTo>
                  <a:lnTo>
                    <a:pt x="3156" y="20900"/>
                  </a:lnTo>
                  <a:lnTo>
                    <a:pt x="3349" y="20746"/>
                  </a:lnTo>
                  <a:lnTo>
                    <a:pt x="3541" y="20515"/>
                  </a:lnTo>
                  <a:lnTo>
                    <a:pt x="3657" y="20284"/>
                  </a:lnTo>
                  <a:lnTo>
                    <a:pt x="6813" y="13780"/>
                  </a:lnTo>
                  <a:lnTo>
                    <a:pt x="6005" y="13433"/>
                  </a:lnTo>
                  <a:lnTo>
                    <a:pt x="6543" y="12163"/>
                  </a:lnTo>
                  <a:lnTo>
                    <a:pt x="6736" y="12202"/>
                  </a:lnTo>
                  <a:lnTo>
                    <a:pt x="7352" y="12240"/>
                  </a:lnTo>
                  <a:lnTo>
                    <a:pt x="7929" y="12202"/>
                  </a:lnTo>
                  <a:lnTo>
                    <a:pt x="8506" y="12125"/>
                  </a:lnTo>
                  <a:lnTo>
                    <a:pt x="9084" y="11971"/>
                  </a:lnTo>
                  <a:lnTo>
                    <a:pt x="9661" y="11778"/>
                  </a:lnTo>
                  <a:lnTo>
                    <a:pt x="10162" y="11509"/>
                  </a:lnTo>
                  <a:lnTo>
                    <a:pt x="10700" y="11239"/>
                  </a:lnTo>
                  <a:lnTo>
                    <a:pt x="11162" y="10893"/>
                  </a:lnTo>
                  <a:lnTo>
                    <a:pt x="11624" y="10469"/>
                  </a:lnTo>
                  <a:lnTo>
                    <a:pt x="12009" y="10046"/>
                  </a:lnTo>
                  <a:lnTo>
                    <a:pt x="12394" y="9546"/>
                  </a:lnTo>
                  <a:lnTo>
                    <a:pt x="12702" y="9045"/>
                  </a:lnTo>
                  <a:lnTo>
                    <a:pt x="12971" y="8468"/>
                  </a:lnTo>
                  <a:lnTo>
                    <a:pt x="13164" y="7891"/>
                  </a:lnTo>
                  <a:lnTo>
                    <a:pt x="13318" y="7275"/>
                  </a:lnTo>
                  <a:lnTo>
                    <a:pt x="13395" y="6697"/>
                  </a:lnTo>
                  <a:lnTo>
                    <a:pt x="13433" y="6082"/>
                  </a:lnTo>
                  <a:lnTo>
                    <a:pt x="13395" y="5504"/>
                  </a:lnTo>
                  <a:lnTo>
                    <a:pt x="13318" y="4888"/>
                  </a:lnTo>
                  <a:lnTo>
                    <a:pt x="13164" y="4350"/>
                  </a:lnTo>
                  <a:lnTo>
                    <a:pt x="12971" y="3772"/>
                  </a:lnTo>
                  <a:lnTo>
                    <a:pt x="12740" y="3233"/>
                  </a:lnTo>
                  <a:lnTo>
                    <a:pt x="12432" y="2733"/>
                  </a:lnTo>
                  <a:lnTo>
                    <a:pt x="12086" y="2271"/>
                  </a:lnTo>
                  <a:lnTo>
                    <a:pt x="11701" y="1809"/>
                  </a:lnTo>
                  <a:lnTo>
                    <a:pt x="11239" y="1424"/>
                  </a:lnTo>
                  <a:lnTo>
                    <a:pt x="10777" y="1039"/>
                  </a:lnTo>
                  <a:lnTo>
                    <a:pt x="10238" y="731"/>
                  </a:lnTo>
                  <a:lnTo>
                    <a:pt x="9661" y="462"/>
                  </a:lnTo>
                  <a:lnTo>
                    <a:pt x="9084" y="231"/>
                  </a:lnTo>
                  <a:lnTo>
                    <a:pt x="8468" y="116"/>
                  </a:lnTo>
                  <a:lnTo>
                    <a:pt x="789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4" name="Google Shape;1394;p32"/>
            <p:cNvGrpSpPr/>
            <p:nvPr/>
          </p:nvGrpSpPr>
          <p:grpSpPr>
            <a:xfrm rot="1109717">
              <a:off x="1158041" y="675836"/>
              <a:ext cx="585042" cy="920284"/>
              <a:chOff x="3892750" y="3941950"/>
              <a:chExt cx="335850" cy="528300"/>
            </a:xfrm>
          </p:grpSpPr>
          <p:sp>
            <p:nvSpPr>
              <p:cNvPr id="1395" name="Google Shape;1395;p32"/>
              <p:cNvSpPr/>
              <p:nvPr/>
            </p:nvSpPr>
            <p:spPr>
              <a:xfrm>
                <a:off x="3922575" y="3941950"/>
                <a:ext cx="306025" cy="306000"/>
              </a:xfrm>
              <a:custGeom>
                <a:avLst/>
                <a:gdLst/>
                <a:ahLst/>
                <a:cxnLst/>
                <a:rect l="l" t="t" r="r" b="b"/>
                <a:pathLst>
                  <a:path w="12241" h="12240" extrusionOk="0">
                    <a:moveTo>
                      <a:pt x="5504" y="0"/>
                    </a:move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7891" y="231"/>
                    </a:lnTo>
                    <a:lnTo>
                      <a:pt x="7275" y="116"/>
                    </a:lnTo>
                    <a:lnTo>
                      <a:pt x="6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2"/>
              <p:cNvSpPr/>
              <p:nvPr/>
            </p:nvSpPr>
            <p:spPr>
              <a:xfrm>
                <a:off x="3922575" y="3941950"/>
                <a:ext cx="306025" cy="306000"/>
              </a:xfrm>
              <a:custGeom>
                <a:avLst/>
                <a:gdLst/>
                <a:ahLst/>
                <a:cxnLst/>
                <a:rect l="l" t="t" r="r" b="b"/>
                <a:pathLst>
                  <a:path w="12241" h="12240" fill="none" extrusionOk="0">
                    <a:moveTo>
                      <a:pt x="11778" y="8468"/>
                    </a:move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8468" y="462"/>
                    </a:lnTo>
                    <a:lnTo>
                      <a:pt x="7891" y="231"/>
                    </a:lnTo>
                    <a:lnTo>
                      <a:pt x="7275" y="116"/>
                    </a:lnTo>
                    <a:lnTo>
                      <a:pt x="6698" y="0"/>
                    </a:lnTo>
                    <a:lnTo>
                      <a:pt x="6082" y="0"/>
                    </a:lnTo>
                    <a:lnTo>
                      <a:pt x="5504" y="0"/>
                    </a:ln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2"/>
              <p:cNvSpPr/>
              <p:nvPr/>
            </p:nvSpPr>
            <p:spPr>
              <a:xfrm>
                <a:off x="3960100" y="3979475"/>
                <a:ext cx="230975" cy="230950"/>
              </a:xfrm>
              <a:custGeom>
                <a:avLst/>
                <a:gdLst/>
                <a:ahLst/>
                <a:cxnLst/>
                <a:rect l="l" t="t" r="r" b="b"/>
                <a:pathLst>
                  <a:path w="9239" h="9238" extrusionOk="0">
                    <a:moveTo>
                      <a:pt x="4157" y="0"/>
                    </a:move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5966" y="193"/>
                    </a:lnTo>
                    <a:lnTo>
                      <a:pt x="5505" y="77"/>
                    </a:lnTo>
                    <a:lnTo>
                      <a:pt x="50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2"/>
              <p:cNvSpPr/>
              <p:nvPr/>
            </p:nvSpPr>
            <p:spPr>
              <a:xfrm>
                <a:off x="3960100" y="3979475"/>
                <a:ext cx="230975" cy="230950"/>
              </a:xfrm>
              <a:custGeom>
                <a:avLst/>
                <a:gdLst/>
                <a:ahLst/>
                <a:cxnLst/>
                <a:rect l="l" t="t" r="r" b="b"/>
                <a:pathLst>
                  <a:path w="9239" h="9238" fill="none" extrusionOk="0">
                    <a:moveTo>
                      <a:pt x="8892" y="6390"/>
                    </a:move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6390" y="347"/>
                    </a:lnTo>
                    <a:lnTo>
                      <a:pt x="5966" y="193"/>
                    </a:lnTo>
                    <a:lnTo>
                      <a:pt x="5505" y="77"/>
                    </a:lnTo>
                    <a:lnTo>
                      <a:pt x="5043" y="0"/>
                    </a:lnTo>
                    <a:lnTo>
                      <a:pt x="4581" y="0"/>
                    </a:lnTo>
                    <a:lnTo>
                      <a:pt x="4157" y="0"/>
                    </a:ln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2"/>
              <p:cNvSpPr/>
              <p:nvPr/>
            </p:nvSpPr>
            <p:spPr>
              <a:xfrm>
                <a:off x="3962025" y="4201750"/>
                <a:ext cx="100100" cy="100100"/>
              </a:xfrm>
              <a:custGeom>
                <a:avLst/>
                <a:gdLst/>
                <a:ahLst/>
                <a:cxnLst/>
                <a:rect l="l" t="t" r="r" b="b"/>
                <a:pathLst>
                  <a:path w="4004" h="4004" extrusionOk="0">
                    <a:moveTo>
                      <a:pt x="1194" y="0"/>
                    </a:moveTo>
                    <a:lnTo>
                      <a:pt x="0" y="2849"/>
                    </a:lnTo>
                    <a:lnTo>
                      <a:pt x="2849" y="4003"/>
                    </a:lnTo>
                    <a:lnTo>
                      <a:pt x="4003" y="1194"/>
                    </a:lnTo>
                    <a:lnTo>
                      <a:pt x="1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2"/>
              <p:cNvSpPr/>
              <p:nvPr/>
            </p:nvSpPr>
            <p:spPr>
              <a:xfrm>
                <a:off x="3962025" y="4201750"/>
                <a:ext cx="100100" cy="100100"/>
              </a:xfrm>
              <a:custGeom>
                <a:avLst/>
                <a:gdLst/>
                <a:ahLst/>
                <a:cxnLst/>
                <a:rect l="l" t="t" r="r" b="b"/>
                <a:pathLst>
                  <a:path w="4004" h="4004" fill="none" extrusionOk="0">
                    <a:moveTo>
                      <a:pt x="2849" y="4003"/>
                    </a:moveTo>
                    <a:lnTo>
                      <a:pt x="0" y="2849"/>
                    </a:lnTo>
                    <a:lnTo>
                      <a:pt x="1194" y="0"/>
                    </a:lnTo>
                    <a:lnTo>
                      <a:pt x="4003" y="1194"/>
                    </a:lnTo>
                    <a:lnTo>
                      <a:pt x="2849" y="40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2"/>
              <p:cNvSpPr/>
              <p:nvPr/>
            </p:nvSpPr>
            <p:spPr>
              <a:xfrm>
                <a:off x="3892750" y="4241200"/>
                <a:ext cx="170325" cy="229050"/>
              </a:xfrm>
              <a:custGeom>
                <a:avLst/>
                <a:gdLst/>
                <a:ahLst/>
                <a:cxnLst/>
                <a:rect l="l" t="t" r="r" b="b"/>
                <a:pathLst>
                  <a:path w="6813" h="9162" extrusionOk="0">
                    <a:moveTo>
                      <a:pt x="2502" y="1"/>
                    </a:moveTo>
                    <a:lnTo>
                      <a:pt x="116" y="6813"/>
                    </a:lnTo>
                    <a:lnTo>
                      <a:pt x="0" y="7083"/>
                    </a:lnTo>
                    <a:lnTo>
                      <a:pt x="0" y="7352"/>
                    </a:lnTo>
                    <a:lnTo>
                      <a:pt x="0" y="7622"/>
                    </a:lnTo>
                    <a:lnTo>
                      <a:pt x="77" y="7891"/>
                    </a:lnTo>
                    <a:lnTo>
                      <a:pt x="231" y="8122"/>
                    </a:lnTo>
                    <a:lnTo>
                      <a:pt x="385" y="8353"/>
                    </a:lnTo>
                    <a:lnTo>
                      <a:pt x="616" y="8507"/>
                    </a:lnTo>
                    <a:lnTo>
                      <a:pt x="847" y="8661"/>
                    </a:lnTo>
                    <a:lnTo>
                      <a:pt x="1809" y="9046"/>
                    </a:lnTo>
                    <a:lnTo>
                      <a:pt x="2079" y="9161"/>
                    </a:lnTo>
                    <a:lnTo>
                      <a:pt x="2387" y="9161"/>
                    </a:lnTo>
                    <a:lnTo>
                      <a:pt x="2656" y="9123"/>
                    </a:lnTo>
                    <a:lnTo>
                      <a:pt x="2887" y="9046"/>
                    </a:lnTo>
                    <a:lnTo>
                      <a:pt x="3156" y="8930"/>
                    </a:lnTo>
                    <a:lnTo>
                      <a:pt x="3349" y="8776"/>
                    </a:lnTo>
                    <a:lnTo>
                      <a:pt x="3541" y="8545"/>
                    </a:lnTo>
                    <a:lnTo>
                      <a:pt x="3657" y="8314"/>
                    </a:lnTo>
                    <a:lnTo>
                      <a:pt x="6813" y="1810"/>
                    </a:lnTo>
                    <a:lnTo>
                      <a:pt x="2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2"/>
              <p:cNvSpPr/>
              <p:nvPr/>
            </p:nvSpPr>
            <p:spPr>
              <a:xfrm>
                <a:off x="3992825" y="4224850"/>
                <a:ext cx="59675" cy="24075"/>
              </a:xfrm>
              <a:custGeom>
                <a:avLst/>
                <a:gdLst/>
                <a:ahLst/>
                <a:cxnLst/>
                <a:rect l="l" t="t" r="r" b="b"/>
                <a:pathLst>
                  <a:path w="2387" h="963" extrusionOk="0">
                    <a:moveTo>
                      <a:pt x="0" y="0"/>
                    </a:moveTo>
                    <a:lnTo>
                      <a:pt x="539" y="347"/>
                    </a:lnTo>
                    <a:lnTo>
                      <a:pt x="1116" y="616"/>
                    </a:lnTo>
                    <a:lnTo>
                      <a:pt x="1732" y="809"/>
                    </a:lnTo>
                    <a:lnTo>
                      <a:pt x="2348" y="962"/>
                    </a:lnTo>
                    <a:lnTo>
                      <a:pt x="2386" y="962"/>
                    </a:lnTo>
                    <a:lnTo>
                      <a:pt x="2386" y="924"/>
                    </a:lnTo>
                    <a:lnTo>
                      <a:pt x="2386" y="886"/>
                    </a:lnTo>
                    <a:lnTo>
                      <a:pt x="2348" y="886"/>
                    </a:lnTo>
                    <a:lnTo>
                      <a:pt x="1732" y="770"/>
                    </a:lnTo>
                    <a:lnTo>
                      <a:pt x="1116" y="578"/>
                    </a:lnTo>
                    <a:lnTo>
                      <a:pt x="539" y="308"/>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2"/>
              <p:cNvSpPr/>
              <p:nvPr/>
            </p:nvSpPr>
            <p:spPr>
              <a:xfrm>
                <a:off x="3965875" y="3984275"/>
                <a:ext cx="184775" cy="186700"/>
              </a:xfrm>
              <a:custGeom>
                <a:avLst/>
                <a:gdLst/>
                <a:ahLst/>
                <a:cxnLst/>
                <a:rect l="l" t="t" r="r" b="b"/>
                <a:pathLst>
                  <a:path w="7391" h="7468" extrusionOk="0">
                    <a:moveTo>
                      <a:pt x="4427" y="1"/>
                    </a:moveTo>
                    <a:lnTo>
                      <a:pt x="3849" y="39"/>
                    </a:lnTo>
                    <a:lnTo>
                      <a:pt x="3272" y="116"/>
                    </a:lnTo>
                    <a:lnTo>
                      <a:pt x="2733" y="309"/>
                    </a:lnTo>
                    <a:lnTo>
                      <a:pt x="2194" y="578"/>
                    </a:lnTo>
                    <a:lnTo>
                      <a:pt x="1925" y="732"/>
                    </a:lnTo>
                    <a:lnTo>
                      <a:pt x="1655" y="963"/>
                    </a:lnTo>
                    <a:lnTo>
                      <a:pt x="1386" y="1155"/>
                    </a:lnTo>
                    <a:lnTo>
                      <a:pt x="1155" y="1386"/>
                    </a:lnTo>
                    <a:lnTo>
                      <a:pt x="924" y="1656"/>
                    </a:lnTo>
                    <a:lnTo>
                      <a:pt x="732" y="1925"/>
                    </a:lnTo>
                    <a:lnTo>
                      <a:pt x="578" y="2195"/>
                    </a:lnTo>
                    <a:lnTo>
                      <a:pt x="424" y="2503"/>
                    </a:lnTo>
                    <a:lnTo>
                      <a:pt x="270" y="2772"/>
                    </a:lnTo>
                    <a:lnTo>
                      <a:pt x="193" y="3080"/>
                    </a:lnTo>
                    <a:lnTo>
                      <a:pt x="39" y="3696"/>
                    </a:lnTo>
                    <a:lnTo>
                      <a:pt x="0" y="4312"/>
                    </a:lnTo>
                    <a:lnTo>
                      <a:pt x="39" y="4927"/>
                    </a:lnTo>
                    <a:lnTo>
                      <a:pt x="154" y="5582"/>
                    </a:lnTo>
                    <a:lnTo>
                      <a:pt x="270" y="5928"/>
                    </a:lnTo>
                    <a:lnTo>
                      <a:pt x="385" y="6275"/>
                    </a:lnTo>
                    <a:lnTo>
                      <a:pt x="501" y="6583"/>
                    </a:lnTo>
                    <a:lnTo>
                      <a:pt x="693" y="6890"/>
                    </a:lnTo>
                    <a:lnTo>
                      <a:pt x="886" y="7198"/>
                    </a:lnTo>
                    <a:lnTo>
                      <a:pt x="1078" y="7468"/>
                    </a:lnTo>
                    <a:lnTo>
                      <a:pt x="770" y="6929"/>
                    </a:lnTo>
                    <a:lnTo>
                      <a:pt x="501" y="6390"/>
                    </a:lnTo>
                    <a:lnTo>
                      <a:pt x="270" y="5813"/>
                    </a:lnTo>
                    <a:lnTo>
                      <a:pt x="154" y="5235"/>
                    </a:lnTo>
                    <a:lnTo>
                      <a:pt x="77" y="4620"/>
                    </a:lnTo>
                    <a:lnTo>
                      <a:pt x="77" y="4042"/>
                    </a:lnTo>
                    <a:lnTo>
                      <a:pt x="154" y="3426"/>
                    </a:lnTo>
                    <a:lnTo>
                      <a:pt x="308" y="2887"/>
                    </a:lnTo>
                    <a:lnTo>
                      <a:pt x="462" y="2580"/>
                    </a:lnTo>
                    <a:lnTo>
                      <a:pt x="616" y="2272"/>
                    </a:lnTo>
                    <a:lnTo>
                      <a:pt x="770" y="2002"/>
                    </a:lnTo>
                    <a:lnTo>
                      <a:pt x="963" y="1733"/>
                    </a:lnTo>
                    <a:lnTo>
                      <a:pt x="1194" y="1502"/>
                    </a:lnTo>
                    <a:lnTo>
                      <a:pt x="1425" y="1271"/>
                    </a:lnTo>
                    <a:lnTo>
                      <a:pt x="1655" y="1040"/>
                    </a:lnTo>
                    <a:lnTo>
                      <a:pt x="1925" y="848"/>
                    </a:lnTo>
                    <a:lnTo>
                      <a:pt x="2194" y="655"/>
                    </a:lnTo>
                    <a:lnTo>
                      <a:pt x="2464" y="501"/>
                    </a:lnTo>
                    <a:lnTo>
                      <a:pt x="2772" y="386"/>
                    </a:lnTo>
                    <a:lnTo>
                      <a:pt x="3080" y="270"/>
                    </a:lnTo>
                    <a:lnTo>
                      <a:pt x="3388" y="193"/>
                    </a:lnTo>
                    <a:lnTo>
                      <a:pt x="3695" y="116"/>
                    </a:lnTo>
                    <a:lnTo>
                      <a:pt x="4042" y="78"/>
                    </a:lnTo>
                    <a:lnTo>
                      <a:pt x="4350" y="39"/>
                    </a:lnTo>
                    <a:lnTo>
                      <a:pt x="4465" y="39"/>
                    </a:lnTo>
                    <a:lnTo>
                      <a:pt x="4850" y="78"/>
                    </a:lnTo>
                    <a:lnTo>
                      <a:pt x="5235" y="116"/>
                    </a:lnTo>
                    <a:lnTo>
                      <a:pt x="5620" y="193"/>
                    </a:lnTo>
                    <a:lnTo>
                      <a:pt x="5966" y="309"/>
                    </a:lnTo>
                    <a:lnTo>
                      <a:pt x="6313" y="463"/>
                    </a:lnTo>
                    <a:lnTo>
                      <a:pt x="6659" y="655"/>
                    </a:lnTo>
                    <a:lnTo>
                      <a:pt x="7006" y="848"/>
                    </a:lnTo>
                    <a:lnTo>
                      <a:pt x="7313" y="1078"/>
                    </a:lnTo>
                    <a:lnTo>
                      <a:pt x="7352" y="1078"/>
                    </a:lnTo>
                    <a:lnTo>
                      <a:pt x="7390" y="1040"/>
                    </a:lnTo>
                    <a:lnTo>
                      <a:pt x="7352" y="1001"/>
                    </a:lnTo>
                    <a:lnTo>
                      <a:pt x="7044" y="771"/>
                    </a:lnTo>
                    <a:lnTo>
                      <a:pt x="6698" y="578"/>
                    </a:lnTo>
                    <a:lnTo>
                      <a:pt x="6351" y="386"/>
                    </a:lnTo>
                    <a:lnTo>
                      <a:pt x="5966" y="232"/>
                    </a:lnTo>
                    <a:lnTo>
                      <a:pt x="5620" y="116"/>
                    </a:lnTo>
                    <a:lnTo>
                      <a:pt x="5235" y="39"/>
                    </a:lnTo>
                    <a:lnTo>
                      <a:pt x="481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4" name="Google Shape;1404;p32"/>
          <p:cNvGrpSpPr/>
          <p:nvPr/>
        </p:nvGrpSpPr>
        <p:grpSpPr>
          <a:xfrm rot="-6058572">
            <a:off x="8888840" y="2584230"/>
            <a:ext cx="377795" cy="753186"/>
            <a:chOff x="6315235" y="4617591"/>
            <a:chExt cx="377798" cy="753191"/>
          </a:xfrm>
        </p:grpSpPr>
        <p:sp>
          <p:nvSpPr>
            <p:cNvPr id="1405" name="Google Shape;1405;p32"/>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6" name="Google Shape;1406;p32"/>
            <p:cNvGrpSpPr/>
            <p:nvPr/>
          </p:nvGrpSpPr>
          <p:grpSpPr>
            <a:xfrm rot="448428">
              <a:off x="6360882" y="4633902"/>
              <a:ext cx="286503" cy="720582"/>
              <a:chOff x="1964400" y="3727350"/>
              <a:chExt cx="160700" cy="404175"/>
            </a:xfrm>
          </p:grpSpPr>
          <p:sp>
            <p:nvSpPr>
              <p:cNvPr id="1407" name="Google Shape;1407;p32"/>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2"/>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2"/>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2"/>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2"/>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2"/>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2"/>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2"/>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2"/>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2"/>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2"/>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2"/>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2"/>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2"/>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2"/>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2" name="Google Shape;1422;p32"/>
          <p:cNvGrpSpPr/>
          <p:nvPr/>
        </p:nvGrpSpPr>
        <p:grpSpPr>
          <a:xfrm rot="-3676760">
            <a:off x="8888914" y="2007079"/>
            <a:ext cx="377766" cy="753129"/>
            <a:chOff x="6315235" y="4617591"/>
            <a:chExt cx="377798" cy="753191"/>
          </a:xfrm>
        </p:grpSpPr>
        <p:sp>
          <p:nvSpPr>
            <p:cNvPr id="1423" name="Google Shape;1423;p32"/>
            <p:cNvSpPr/>
            <p:nvPr/>
          </p:nvSpPr>
          <p:spPr>
            <a:xfrm rot="449935">
              <a:off x="6362386" y="4632997"/>
              <a:ext cx="283456" cy="722379"/>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2926"/>
                  </a:lnTo>
                  <a:lnTo>
                    <a:pt x="0" y="2965"/>
                  </a:lnTo>
                  <a:lnTo>
                    <a:pt x="0" y="3003"/>
                  </a:lnTo>
                  <a:lnTo>
                    <a:pt x="154" y="3504"/>
                  </a:lnTo>
                  <a:lnTo>
                    <a:pt x="308" y="4042"/>
                  </a:lnTo>
                  <a:lnTo>
                    <a:pt x="347" y="4042"/>
                  </a:lnTo>
                  <a:lnTo>
                    <a:pt x="462" y="4466"/>
                  </a:lnTo>
                  <a:lnTo>
                    <a:pt x="1232" y="6891"/>
                  </a:lnTo>
                  <a:lnTo>
                    <a:pt x="3695" y="14589"/>
                  </a:lnTo>
                  <a:lnTo>
                    <a:pt x="3657" y="14589"/>
                  </a:lnTo>
                  <a:lnTo>
                    <a:pt x="3888" y="15320"/>
                  </a:lnTo>
                  <a:lnTo>
                    <a:pt x="3926" y="15320"/>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6197" y="14512"/>
                  </a:lnTo>
                  <a:lnTo>
                    <a:pt x="6159" y="14435"/>
                  </a:lnTo>
                  <a:lnTo>
                    <a:pt x="5812" y="13241"/>
                  </a:lnTo>
                  <a:lnTo>
                    <a:pt x="5581" y="12510"/>
                  </a:lnTo>
                  <a:lnTo>
                    <a:pt x="2656" y="3311"/>
                  </a:lnTo>
                  <a:lnTo>
                    <a:pt x="2463" y="2734"/>
                  </a:lnTo>
                  <a:lnTo>
                    <a:pt x="2310" y="2272"/>
                  </a:lnTo>
                  <a:lnTo>
                    <a:pt x="2079" y="1887"/>
                  </a:lnTo>
                  <a:lnTo>
                    <a:pt x="1540" y="1079"/>
                  </a:lnTo>
                  <a:lnTo>
                    <a:pt x="1193" y="655"/>
                  </a:lnTo>
                  <a:lnTo>
                    <a:pt x="885" y="270"/>
                  </a:lnTo>
                  <a:lnTo>
                    <a:pt x="731" y="155"/>
                  </a:lnTo>
                  <a:lnTo>
                    <a:pt x="577" y="39"/>
                  </a:lnTo>
                  <a:lnTo>
                    <a:pt x="424" y="1"/>
                  </a:lnTo>
                  <a:close/>
                </a:path>
              </a:pathLst>
            </a:custGeom>
            <a:solidFill>
              <a:schemeClr val="lt2"/>
            </a:solidFill>
            <a:ln w="76200" cap="flat" cmpd="sng">
              <a:solidFill>
                <a:schemeClr val="lt2"/>
              </a:solidFill>
              <a:prstDash val="solid"/>
              <a:round/>
              <a:headEnd type="none" w="sm" len="sm"/>
              <a:tailEnd type="none" w="sm" len="sm"/>
            </a:ln>
            <a:effectLst>
              <a:outerShdw dist="47625" dir="79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4" name="Google Shape;1424;p32"/>
            <p:cNvGrpSpPr/>
            <p:nvPr/>
          </p:nvGrpSpPr>
          <p:grpSpPr>
            <a:xfrm rot="448428">
              <a:off x="6360882" y="4633902"/>
              <a:ext cx="286503" cy="720582"/>
              <a:chOff x="1964400" y="3727350"/>
              <a:chExt cx="160700" cy="404175"/>
            </a:xfrm>
          </p:grpSpPr>
          <p:sp>
            <p:nvSpPr>
              <p:cNvPr id="1425" name="Google Shape;1425;p32"/>
              <p:cNvSpPr/>
              <p:nvPr/>
            </p:nvSpPr>
            <p:spPr>
              <a:xfrm>
                <a:off x="1964400" y="3727350"/>
                <a:ext cx="160700" cy="404175"/>
              </a:xfrm>
              <a:custGeom>
                <a:avLst/>
                <a:gdLst/>
                <a:ahLst/>
                <a:cxnLst/>
                <a:rect l="l" t="t" r="r" b="b"/>
                <a:pathLst>
                  <a:path w="6428" h="16167" extrusionOk="0">
                    <a:moveTo>
                      <a:pt x="308" y="1"/>
                    </a:moveTo>
                    <a:lnTo>
                      <a:pt x="270" y="78"/>
                    </a:lnTo>
                    <a:lnTo>
                      <a:pt x="193" y="155"/>
                    </a:lnTo>
                    <a:lnTo>
                      <a:pt x="116" y="540"/>
                    </a:lnTo>
                    <a:lnTo>
                      <a:pt x="39" y="1002"/>
                    </a:lnTo>
                    <a:lnTo>
                      <a:pt x="0" y="1541"/>
                    </a:lnTo>
                    <a:lnTo>
                      <a:pt x="0" y="2541"/>
                    </a:lnTo>
                    <a:lnTo>
                      <a:pt x="0" y="3003"/>
                    </a:lnTo>
                    <a:lnTo>
                      <a:pt x="4119" y="15974"/>
                    </a:lnTo>
                    <a:lnTo>
                      <a:pt x="4157" y="16013"/>
                    </a:lnTo>
                    <a:lnTo>
                      <a:pt x="4196" y="16090"/>
                    </a:lnTo>
                    <a:lnTo>
                      <a:pt x="4311" y="16128"/>
                    </a:lnTo>
                    <a:lnTo>
                      <a:pt x="4503" y="16167"/>
                    </a:lnTo>
                    <a:lnTo>
                      <a:pt x="4734" y="16167"/>
                    </a:lnTo>
                    <a:lnTo>
                      <a:pt x="5004" y="16128"/>
                    </a:lnTo>
                    <a:lnTo>
                      <a:pt x="5427" y="16051"/>
                    </a:lnTo>
                    <a:lnTo>
                      <a:pt x="5697" y="15936"/>
                    </a:lnTo>
                    <a:lnTo>
                      <a:pt x="5928" y="15820"/>
                    </a:lnTo>
                    <a:lnTo>
                      <a:pt x="6082" y="15666"/>
                    </a:lnTo>
                    <a:lnTo>
                      <a:pt x="6236" y="15551"/>
                    </a:lnTo>
                    <a:lnTo>
                      <a:pt x="6389" y="15320"/>
                    </a:lnTo>
                    <a:lnTo>
                      <a:pt x="6428" y="15243"/>
                    </a:lnTo>
                    <a:lnTo>
                      <a:pt x="2310" y="2272"/>
                    </a:lnTo>
                    <a:lnTo>
                      <a:pt x="2079" y="1887"/>
                    </a:lnTo>
                    <a:lnTo>
                      <a:pt x="1540" y="1079"/>
                    </a:lnTo>
                    <a:lnTo>
                      <a:pt x="1193" y="655"/>
                    </a:lnTo>
                    <a:lnTo>
                      <a:pt x="885" y="270"/>
                    </a:lnTo>
                    <a:lnTo>
                      <a:pt x="731" y="155"/>
                    </a:lnTo>
                    <a:lnTo>
                      <a:pt x="577" y="39"/>
                    </a:lnTo>
                    <a:lnTo>
                      <a:pt x="4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2"/>
              <p:cNvSpPr/>
              <p:nvPr/>
            </p:nvSpPr>
            <p:spPr>
              <a:xfrm>
                <a:off x="1964400" y="3727350"/>
                <a:ext cx="160700" cy="404175"/>
              </a:xfrm>
              <a:custGeom>
                <a:avLst/>
                <a:gdLst/>
                <a:ahLst/>
                <a:cxnLst/>
                <a:rect l="l" t="t" r="r" b="b"/>
                <a:pathLst>
                  <a:path w="6428" h="16167" fill="none" extrusionOk="0">
                    <a:moveTo>
                      <a:pt x="6428" y="15243"/>
                    </a:moveTo>
                    <a:lnTo>
                      <a:pt x="6428" y="15243"/>
                    </a:lnTo>
                    <a:lnTo>
                      <a:pt x="6389" y="15320"/>
                    </a:lnTo>
                    <a:lnTo>
                      <a:pt x="6236" y="15551"/>
                    </a:lnTo>
                    <a:lnTo>
                      <a:pt x="6082" y="15666"/>
                    </a:lnTo>
                    <a:lnTo>
                      <a:pt x="5928" y="15820"/>
                    </a:lnTo>
                    <a:lnTo>
                      <a:pt x="5697" y="15936"/>
                    </a:lnTo>
                    <a:lnTo>
                      <a:pt x="5427" y="16051"/>
                    </a:lnTo>
                    <a:lnTo>
                      <a:pt x="5427" y="16051"/>
                    </a:lnTo>
                    <a:lnTo>
                      <a:pt x="5004" y="16128"/>
                    </a:lnTo>
                    <a:lnTo>
                      <a:pt x="4734" y="16167"/>
                    </a:lnTo>
                    <a:lnTo>
                      <a:pt x="4503" y="16167"/>
                    </a:lnTo>
                    <a:lnTo>
                      <a:pt x="4311" y="16128"/>
                    </a:lnTo>
                    <a:lnTo>
                      <a:pt x="4196" y="16090"/>
                    </a:lnTo>
                    <a:lnTo>
                      <a:pt x="4157" y="16013"/>
                    </a:lnTo>
                    <a:lnTo>
                      <a:pt x="4119" y="15974"/>
                    </a:lnTo>
                    <a:lnTo>
                      <a:pt x="0" y="3003"/>
                    </a:lnTo>
                    <a:lnTo>
                      <a:pt x="0" y="3003"/>
                    </a:lnTo>
                    <a:lnTo>
                      <a:pt x="0" y="2541"/>
                    </a:lnTo>
                    <a:lnTo>
                      <a:pt x="0" y="1541"/>
                    </a:lnTo>
                    <a:lnTo>
                      <a:pt x="39" y="1002"/>
                    </a:lnTo>
                    <a:lnTo>
                      <a:pt x="116" y="540"/>
                    </a:lnTo>
                    <a:lnTo>
                      <a:pt x="193" y="155"/>
                    </a:lnTo>
                    <a:lnTo>
                      <a:pt x="270" y="78"/>
                    </a:lnTo>
                    <a:lnTo>
                      <a:pt x="308" y="1"/>
                    </a:lnTo>
                    <a:lnTo>
                      <a:pt x="308" y="1"/>
                    </a:lnTo>
                    <a:lnTo>
                      <a:pt x="424" y="1"/>
                    </a:lnTo>
                    <a:lnTo>
                      <a:pt x="577" y="39"/>
                    </a:lnTo>
                    <a:lnTo>
                      <a:pt x="731" y="155"/>
                    </a:lnTo>
                    <a:lnTo>
                      <a:pt x="885" y="270"/>
                    </a:lnTo>
                    <a:lnTo>
                      <a:pt x="1193" y="655"/>
                    </a:lnTo>
                    <a:lnTo>
                      <a:pt x="1540" y="1079"/>
                    </a:lnTo>
                    <a:lnTo>
                      <a:pt x="2079" y="1887"/>
                    </a:lnTo>
                    <a:lnTo>
                      <a:pt x="2310" y="2272"/>
                    </a:lnTo>
                    <a:lnTo>
                      <a:pt x="6428" y="152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2"/>
              <p:cNvSpPr/>
              <p:nvPr/>
            </p:nvSpPr>
            <p:spPr>
              <a:xfrm>
                <a:off x="1968250" y="3795675"/>
                <a:ext cx="62550" cy="32750"/>
              </a:xfrm>
              <a:custGeom>
                <a:avLst/>
                <a:gdLst/>
                <a:ahLst/>
                <a:cxnLst/>
                <a:rect l="l" t="t" r="r" b="b"/>
                <a:pathLst>
                  <a:path w="2502" h="1310" extrusionOk="0">
                    <a:moveTo>
                      <a:pt x="2309" y="1"/>
                    </a:moveTo>
                    <a:lnTo>
                      <a:pt x="2079" y="116"/>
                    </a:lnTo>
                    <a:lnTo>
                      <a:pt x="1694" y="347"/>
                    </a:lnTo>
                    <a:lnTo>
                      <a:pt x="1270" y="501"/>
                    </a:lnTo>
                    <a:lnTo>
                      <a:pt x="962" y="617"/>
                    </a:lnTo>
                    <a:lnTo>
                      <a:pt x="654" y="694"/>
                    </a:lnTo>
                    <a:lnTo>
                      <a:pt x="346" y="732"/>
                    </a:lnTo>
                    <a:lnTo>
                      <a:pt x="0" y="771"/>
                    </a:lnTo>
                    <a:lnTo>
                      <a:pt x="154" y="1309"/>
                    </a:lnTo>
                    <a:lnTo>
                      <a:pt x="770" y="1232"/>
                    </a:lnTo>
                    <a:lnTo>
                      <a:pt x="1386" y="1117"/>
                    </a:lnTo>
                    <a:lnTo>
                      <a:pt x="1963" y="886"/>
                    </a:lnTo>
                    <a:lnTo>
                      <a:pt x="2233" y="732"/>
                    </a:lnTo>
                    <a:lnTo>
                      <a:pt x="2502" y="578"/>
                    </a:lnTo>
                    <a:lnTo>
                      <a:pt x="23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2"/>
              <p:cNvSpPr/>
              <p:nvPr/>
            </p:nvSpPr>
            <p:spPr>
              <a:xfrm>
                <a:off x="1968250" y="3795675"/>
                <a:ext cx="62550" cy="32750"/>
              </a:xfrm>
              <a:custGeom>
                <a:avLst/>
                <a:gdLst/>
                <a:ahLst/>
                <a:cxnLst/>
                <a:rect l="l" t="t" r="r" b="b"/>
                <a:pathLst>
                  <a:path w="2502" h="1310" fill="none" extrusionOk="0">
                    <a:moveTo>
                      <a:pt x="2502" y="578"/>
                    </a:moveTo>
                    <a:lnTo>
                      <a:pt x="2309" y="1"/>
                    </a:lnTo>
                    <a:lnTo>
                      <a:pt x="2309" y="1"/>
                    </a:lnTo>
                    <a:lnTo>
                      <a:pt x="2079" y="116"/>
                    </a:lnTo>
                    <a:lnTo>
                      <a:pt x="2079" y="116"/>
                    </a:lnTo>
                    <a:lnTo>
                      <a:pt x="1694" y="347"/>
                    </a:lnTo>
                    <a:lnTo>
                      <a:pt x="1270" y="501"/>
                    </a:lnTo>
                    <a:lnTo>
                      <a:pt x="1270" y="501"/>
                    </a:lnTo>
                    <a:lnTo>
                      <a:pt x="962" y="617"/>
                    </a:lnTo>
                    <a:lnTo>
                      <a:pt x="654" y="694"/>
                    </a:lnTo>
                    <a:lnTo>
                      <a:pt x="346" y="732"/>
                    </a:lnTo>
                    <a:lnTo>
                      <a:pt x="0" y="771"/>
                    </a:lnTo>
                    <a:lnTo>
                      <a:pt x="154" y="1309"/>
                    </a:lnTo>
                    <a:lnTo>
                      <a:pt x="154" y="1309"/>
                    </a:lnTo>
                    <a:lnTo>
                      <a:pt x="770" y="1232"/>
                    </a:lnTo>
                    <a:lnTo>
                      <a:pt x="1386" y="1117"/>
                    </a:lnTo>
                    <a:lnTo>
                      <a:pt x="1963" y="886"/>
                    </a:lnTo>
                    <a:lnTo>
                      <a:pt x="2233" y="732"/>
                    </a:lnTo>
                    <a:lnTo>
                      <a:pt x="2502" y="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2"/>
              <p:cNvSpPr/>
              <p:nvPr/>
            </p:nvSpPr>
            <p:spPr>
              <a:xfrm>
                <a:off x="1975950" y="3820700"/>
                <a:ext cx="133775" cy="256950"/>
              </a:xfrm>
              <a:custGeom>
                <a:avLst/>
                <a:gdLst/>
                <a:ahLst/>
                <a:cxnLst/>
                <a:rect l="l" t="t" r="r" b="b"/>
                <a:pathLst>
                  <a:path w="5351" h="10278" extrusionOk="0">
                    <a:moveTo>
                      <a:pt x="2309" y="0"/>
                    </a:moveTo>
                    <a:lnTo>
                      <a:pt x="1886" y="231"/>
                    </a:lnTo>
                    <a:lnTo>
                      <a:pt x="1424" y="424"/>
                    </a:lnTo>
                    <a:lnTo>
                      <a:pt x="1078" y="539"/>
                    </a:lnTo>
                    <a:lnTo>
                      <a:pt x="731" y="616"/>
                    </a:lnTo>
                    <a:lnTo>
                      <a:pt x="0" y="732"/>
                    </a:lnTo>
                    <a:lnTo>
                      <a:pt x="3041" y="10277"/>
                    </a:lnTo>
                    <a:lnTo>
                      <a:pt x="3734" y="10162"/>
                    </a:lnTo>
                    <a:lnTo>
                      <a:pt x="4426" y="9931"/>
                    </a:lnTo>
                    <a:lnTo>
                      <a:pt x="4888" y="9738"/>
                    </a:lnTo>
                    <a:lnTo>
                      <a:pt x="5350" y="9507"/>
                    </a:lnTo>
                    <a:lnTo>
                      <a:pt x="5119" y="8776"/>
                    </a:lnTo>
                    <a:lnTo>
                      <a:pt x="4888" y="8853"/>
                    </a:lnTo>
                    <a:lnTo>
                      <a:pt x="4696" y="8853"/>
                    </a:lnTo>
                    <a:lnTo>
                      <a:pt x="4465" y="8815"/>
                    </a:lnTo>
                    <a:lnTo>
                      <a:pt x="4272" y="8738"/>
                    </a:lnTo>
                    <a:lnTo>
                      <a:pt x="4080" y="8622"/>
                    </a:lnTo>
                    <a:lnTo>
                      <a:pt x="3887" y="8507"/>
                    </a:lnTo>
                    <a:lnTo>
                      <a:pt x="3580" y="8237"/>
                    </a:lnTo>
                    <a:lnTo>
                      <a:pt x="3233" y="7891"/>
                    </a:lnTo>
                    <a:lnTo>
                      <a:pt x="2925" y="7506"/>
                    </a:lnTo>
                    <a:lnTo>
                      <a:pt x="2656" y="7121"/>
                    </a:lnTo>
                    <a:lnTo>
                      <a:pt x="2386" y="6698"/>
                    </a:lnTo>
                    <a:lnTo>
                      <a:pt x="2155" y="6236"/>
                    </a:lnTo>
                    <a:lnTo>
                      <a:pt x="1963" y="5774"/>
                    </a:lnTo>
                    <a:lnTo>
                      <a:pt x="1732" y="5158"/>
                    </a:lnTo>
                    <a:lnTo>
                      <a:pt x="1578" y="4504"/>
                    </a:lnTo>
                    <a:lnTo>
                      <a:pt x="1501" y="3849"/>
                    </a:lnTo>
                    <a:lnTo>
                      <a:pt x="1463" y="3542"/>
                    </a:lnTo>
                    <a:lnTo>
                      <a:pt x="1501" y="3195"/>
                    </a:lnTo>
                    <a:lnTo>
                      <a:pt x="1540" y="2887"/>
                    </a:lnTo>
                    <a:lnTo>
                      <a:pt x="1617" y="2579"/>
                    </a:lnTo>
                    <a:lnTo>
                      <a:pt x="1771" y="2271"/>
                    </a:lnTo>
                    <a:lnTo>
                      <a:pt x="1925" y="2002"/>
                    </a:lnTo>
                    <a:lnTo>
                      <a:pt x="2078" y="1771"/>
                    </a:lnTo>
                    <a:lnTo>
                      <a:pt x="2271" y="1579"/>
                    </a:lnTo>
                    <a:lnTo>
                      <a:pt x="2694" y="1232"/>
                    </a:lnTo>
                    <a:lnTo>
                      <a:pt x="2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2"/>
              <p:cNvSpPr/>
              <p:nvPr/>
            </p:nvSpPr>
            <p:spPr>
              <a:xfrm>
                <a:off x="1975950" y="3820700"/>
                <a:ext cx="133775" cy="256950"/>
              </a:xfrm>
              <a:custGeom>
                <a:avLst/>
                <a:gdLst/>
                <a:ahLst/>
                <a:cxnLst/>
                <a:rect l="l" t="t" r="r" b="b"/>
                <a:pathLst>
                  <a:path w="5351" h="10278" fill="none" extrusionOk="0">
                    <a:moveTo>
                      <a:pt x="3580" y="8237"/>
                    </a:moveTo>
                    <a:lnTo>
                      <a:pt x="3580" y="8237"/>
                    </a:lnTo>
                    <a:lnTo>
                      <a:pt x="3233" y="7891"/>
                    </a:lnTo>
                    <a:lnTo>
                      <a:pt x="2925" y="7506"/>
                    </a:lnTo>
                    <a:lnTo>
                      <a:pt x="2656" y="7121"/>
                    </a:lnTo>
                    <a:lnTo>
                      <a:pt x="2386" y="6698"/>
                    </a:lnTo>
                    <a:lnTo>
                      <a:pt x="2386" y="6698"/>
                    </a:lnTo>
                    <a:lnTo>
                      <a:pt x="2155" y="6236"/>
                    </a:lnTo>
                    <a:lnTo>
                      <a:pt x="1963" y="5774"/>
                    </a:lnTo>
                    <a:lnTo>
                      <a:pt x="1963" y="5774"/>
                    </a:lnTo>
                    <a:lnTo>
                      <a:pt x="1732" y="5158"/>
                    </a:lnTo>
                    <a:lnTo>
                      <a:pt x="1578" y="4504"/>
                    </a:lnTo>
                    <a:lnTo>
                      <a:pt x="1578" y="4504"/>
                    </a:lnTo>
                    <a:lnTo>
                      <a:pt x="1501" y="3849"/>
                    </a:lnTo>
                    <a:lnTo>
                      <a:pt x="1463" y="3542"/>
                    </a:lnTo>
                    <a:lnTo>
                      <a:pt x="1501" y="3195"/>
                    </a:lnTo>
                    <a:lnTo>
                      <a:pt x="1540" y="2887"/>
                    </a:lnTo>
                    <a:lnTo>
                      <a:pt x="1617" y="2579"/>
                    </a:lnTo>
                    <a:lnTo>
                      <a:pt x="1771" y="2271"/>
                    </a:lnTo>
                    <a:lnTo>
                      <a:pt x="1925" y="2002"/>
                    </a:lnTo>
                    <a:lnTo>
                      <a:pt x="1925" y="2002"/>
                    </a:lnTo>
                    <a:lnTo>
                      <a:pt x="2078" y="1771"/>
                    </a:lnTo>
                    <a:lnTo>
                      <a:pt x="2271" y="1579"/>
                    </a:lnTo>
                    <a:lnTo>
                      <a:pt x="2694" y="1232"/>
                    </a:lnTo>
                    <a:lnTo>
                      <a:pt x="2309" y="0"/>
                    </a:lnTo>
                    <a:lnTo>
                      <a:pt x="2309" y="0"/>
                    </a:lnTo>
                    <a:lnTo>
                      <a:pt x="1886" y="231"/>
                    </a:lnTo>
                    <a:lnTo>
                      <a:pt x="1424" y="424"/>
                    </a:lnTo>
                    <a:lnTo>
                      <a:pt x="1424" y="424"/>
                    </a:lnTo>
                    <a:lnTo>
                      <a:pt x="1078" y="539"/>
                    </a:lnTo>
                    <a:lnTo>
                      <a:pt x="731" y="616"/>
                    </a:lnTo>
                    <a:lnTo>
                      <a:pt x="0" y="732"/>
                    </a:lnTo>
                    <a:lnTo>
                      <a:pt x="3041" y="10277"/>
                    </a:lnTo>
                    <a:lnTo>
                      <a:pt x="3041" y="10277"/>
                    </a:lnTo>
                    <a:lnTo>
                      <a:pt x="3734" y="10162"/>
                    </a:lnTo>
                    <a:lnTo>
                      <a:pt x="4426" y="9931"/>
                    </a:lnTo>
                    <a:lnTo>
                      <a:pt x="4426" y="9931"/>
                    </a:lnTo>
                    <a:lnTo>
                      <a:pt x="4888" y="9738"/>
                    </a:lnTo>
                    <a:lnTo>
                      <a:pt x="5350" y="9507"/>
                    </a:lnTo>
                    <a:lnTo>
                      <a:pt x="5119" y="8776"/>
                    </a:lnTo>
                    <a:lnTo>
                      <a:pt x="5119" y="8776"/>
                    </a:lnTo>
                    <a:lnTo>
                      <a:pt x="4888" y="8853"/>
                    </a:lnTo>
                    <a:lnTo>
                      <a:pt x="4696" y="8853"/>
                    </a:lnTo>
                    <a:lnTo>
                      <a:pt x="4465" y="8815"/>
                    </a:lnTo>
                    <a:lnTo>
                      <a:pt x="4272" y="8738"/>
                    </a:lnTo>
                    <a:lnTo>
                      <a:pt x="4080" y="8622"/>
                    </a:lnTo>
                    <a:lnTo>
                      <a:pt x="3887" y="8507"/>
                    </a:lnTo>
                    <a:lnTo>
                      <a:pt x="3580" y="8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2"/>
              <p:cNvSpPr/>
              <p:nvPr/>
            </p:nvSpPr>
            <p:spPr>
              <a:xfrm>
                <a:off x="2055800" y="4072800"/>
                <a:ext cx="63550" cy="38525"/>
              </a:xfrm>
              <a:custGeom>
                <a:avLst/>
                <a:gdLst/>
                <a:ahLst/>
                <a:cxnLst/>
                <a:rect l="l" t="t" r="r" b="b"/>
                <a:pathLst>
                  <a:path w="2542" h="1541" extrusionOk="0">
                    <a:moveTo>
                      <a:pt x="2310" y="1"/>
                    </a:moveTo>
                    <a:lnTo>
                      <a:pt x="1810" y="309"/>
                    </a:lnTo>
                    <a:lnTo>
                      <a:pt x="1502" y="424"/>
                    </a:lnTo>
                    <a:lnTo>
                      <a:pt x="1232" y="540"/>
                    </a:lnTo>
                    <a:lnTo>
                      <a:pt x="924" y="655"/>
                    </a:lnTo>
                    <a:lnTo>
                      <a:pt x="617" y="694"/>
                    </a:lnTo>
                    <a:lnTo>
                      <a:pt x="309" y="732"/>
                    </a:lnTo>
                    <a:lnTo>
                      <a:pt x="1" y="771"/>
                    </a:lnTo>
                    <a:lnTo>
                      <a:pt x="232" y="1502"/>
                    </a:lnTo>
                    <a:lnTo>
                      <a:pt x="463" y="1540"/>
                    </a:lnTo>
                    <a:lnTo>
                      <a:pt x="655" y="1540"/>
                    </a:lnTo>
                    <a:lnTo>
                      <a:pt x="924" y="1502"/>
                    </a:lnTo>
                    <a:lnTo>
                      <a:pt x="1194" y="1463"/>
                    </a:lnTo>
                    <a:lnTo>
                      <a:pt x="1425" y="1386"/>
                    </a:lnTo>
                    <a:lnTo>
                      <a:pt x="1656" y="1271"/>
                    </a:lnTo>
                    <a:lnTo>
                      <a:pt x="2118" y="1002"/>
                    </a:lnTo>
                    <a:lnTo>
                      <a:pt x="2541" y="694"/>
                    </a:lnTo>
                    <a:lnTo>
                      <a:pt x="2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2"/>
              <p:cNvSpPr/>
              <p:nvPr/>
            </p:nvSpPr>
            <p:spPr>
              <a:xfrm>
                <a:off x="2055800" y="4072800"/>
                <a:ext cx="63550" cy="38525"/>
              </a:xfrm>
              <a:custGeom>
                <a:avLst/>
                <a:gdLst/>
                <a:ahLst/>
                <a:cxnLst/>
                <a:rect l="l" t="t" r="r" b="b"/>
                <a:pathLst>
                  <a:path w="2542" h="1541" fill="none" extrusionOk="0">
                    <a:moveTo>
                      <a:pt x="1" y="771"/>
                    </a:moveTo>
                    <a:lnTo>
                      <a:pt x="232" y="1502"/>
                    </a:lnTo>
                    <a:lnTo>
                      <a:pt x="232" y="1502"/>
                    </a:lnTo>
                    <a:lnTo>
                      <a:pt x="463" y="1540"/>
                    </a:lnTo>
                    <a:lnTo>
                      <a:pt x="655" y="1540"/>
                    </a:lnTo>
                    <a:lnTo>
                      <a:pt x="655" y="1540"/>
                    </a:lnTo>
                    <a:lnTo>
                      <a:pt x="924" y="1502"/>
                    </a:lnTo>
                    <a:lnTo>
                      <a:pt x="1194" y="1463"/>
                    </a:lnTo>
                    <a:lnTo>
                      <a:pt x="1425" y="1386"/>
                    </a:lnTo>
                    <a:lnTo>
                      <a:pt x="1656" y="1271"/>
                    </a:lnTo>
                    <a:lnTo>
                      <a:pt x="2118" y="1002"/>
                    </a:lnTo>
                    <a:lnTo>
                      <a:pt x="2541" y="694"/>
                    </a:lnTo>
                    <a:lnTo>
                      <a:pt x="2310" y="1"/>
                    </a:lnTo>
                    <a:lnTo>
                      <a:pt x="2310" y="1"/>
                    </a:lnTo>
                    <a:lnTo>
                      <a:pt x="1810" y="309"/>
                    </a:lnTo>
                    <a:lnTo>
                      <a:pt x="1502" y="424"/>
                    </a:lnTo>
                    <a:lnTo>
                      <a:pt x="1232" y="540"/>
                    </a:lnTo>
                    <a:lnTo>
                      <a:pt x="924" y="655"/>
                    </a:lnTo>
                    <a:lnTo>
                      <a:pt x="617" y="694"/>
                    </a:lnTo>
                    <a:lnTo>
                      <a:pt x="309" y="732"/>
                    </a:lnTo>
                    <a:lnTo>
                      <a:pt x="1" y="7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2"/>
              <p:cNvSpPr/>
              <p:nvPr/>
            </p:nvSpPr>
            <p:spPr>
              <a:xfrm>
                <a:off x="2014425" y="3910200"/>
                <a:ext cx="72200" cy="130875"/>
              </a:xfrm>
              <a:custGeom>
                <a:avLst/>
                <a:gdLst/>
                <a:ahLst/>
                <a:cxnLst/>
                <a:rect l="l" t="t" r="r" b="b"/>
                <a:pathLst>
                  <a:path w="2888" h="5235" extrusionOk="0">
                    <a:moveTo>
                      <a:pt x="116" y="0"/>
                    </a:moveTo>
                    <a:lnTo>
                      <a:pt x="78" y="39"/>
                    </a:lnTo>
                    <a:lnTo>
                      <a:pt x="39" y="77"/>
                    </a:lnTo>
                    <a:lnTo>
                      <a:pt x="1" y="462"/>
                    </a:lnTo>
                    <a:lnTo>
                      <a:pt x="1" y="847"/>
                    </a:lnTo>
                    <a:lnTo>
                      <a:pt x="39" y="924"/>
                    </a:lnTo>
                    <a:lnTo>
                      <a:pt x="193" y="1578"/>
                    </a:lnTo>
                    <a:lnTo>
                      <a:pt x="424" y="2194"/>
                    </a:lnTo>
                    <a:lnTo>
                      <a:pt x="462" y="2271"/>
                    </a:lnTo>
                    <a:lnTo>
                      <a:pt x="309" y="1732"/>
                    </a:lnTo>
                    <a:lnTo>
                      <a:pt x="193" y="1193"/>
                    </a:lnTo>
                    <a:lnTo>
                      <a:pt x="155" y="654"/>
                    </a:lnTo>
                    <a:lnTo>
                      <a:pt x="193" y="115"/>
                    </a:lnTo>
                    <a:lnTo>
                      <a:pt x="155" y="39"/>
                    </a:lnTo>
                    <a:lnTo>
                      <a:pt x="116" y="0"/>
                    </a:lnTo>
                    <a:close/>
                    <a:moveTo>
                      <a:pt x="1425" y="3964"/>
                    </a:moveTo>
                    <a:lnTo>
                      <a:pt x="1694" y="4311"/>
                    </a:lnTo>
                    <a:lnTo>
                      <a:pt x="2041" y="4657"/>
                    </a:lnTo>
                    <a:lnTo>
                      <a:pt x="2425" y="4965"/>
                    </a:lnTo>
                    <a:lnTo>
                      <a:pt x="2656" y="5119"/>
                    </a:lnTo>
                    <a:lnTo>
                      <a:pt x="2887" y="5235"/>
                    </a:lnTo>
                    <a:lnTo>
                      <a:pt x="2887" y="5196"/>
                    </a:lnTo>
                    <a:lnTo>
                      <a:pt x="2272" y="4773"/>
                    </a:lnTo>
                    <a:lnTo>
                      <a:pt x="2002" y="4542"/>
                    </a:lnTo>
                    <a:lnTo>
                      <a:pt x="1733" y="4272"/>
                    </a:lnTo>
                    <a:lnTo>
                      <a:pt x="1425" y="396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2"/>
              <p:cNvSpPr/>
              <p:nvPr/>
            </p:nvSpPr>
            <p:spPr>
              <a:xfrm>
                <a:off x="2050025" y="4009300"/>
                <a:ext cx="36600" cy="31775"/>
              </a:xfrm>
              <a:custGeom>
                <a:avLst/>
                <a:gdLst/>
                <a:ahLst/>
                <a:cxnLst/>
                <a:rect l="l" t="t" r="r" b="b"/>
                <a:pathLst>
                  <a:path w="1464" h="1271" fill="none" extrusionOk="0">
                    <a:moveTo>
                      <a:pt x="1" y="0"/>
                    </a:moveTo>
                    <a:lnTo>
                      <a:pt x="1" y="0"/>
                    </a:lnTo>
                    <a:lnTo>
                      <a:pt x="270" y="347"/>
                    </a:lnTo>
                    <a:lnTo>
                      <a:pt x="617" y="693"/>
                    </a:lnTo>
                    <a:lnTo>
                      <a:pt x="617" y="693"/>
                    </a:lnTo>
                    <a:lnTo>
                      <a:pt x="1001" y="1001"/>
                    </a:lnTo>
                    <a:lnTo>
                      <a:pt x="1232" y="1155"/>
                    </a:lnTo>
                    <a:lnTo>
                      <a:pt x="1463" y="1271"/>
                    </a:lnTo>
                    <a:lnTo>
                      <a:pt x="1463" y="1271"/>
                    </a:lnTo>
                    <a:lnTo>
                      <a:pt x="1463" y="1232"/>
                    </a:lnTo>
                    <a:lnTo>
                      <a:pt x="1463" y="1232"/>
                    </a:lnTo>
                    <a:lnTo>
                      <a:pt x="848" y="809"/>
                    </a:lnTo>
                    <a:lnTo>
                      <a:pt x="848" y="809"/>
                    </a:lnTo>
                    <a:lnTo>
                      <a:pt x="578" y="578"/>
                    </a:lnTo>
                    <a:lnTo>
                      <a:pt x="309" y="308"/>
                    </a:lnTo>
                    <a:lnTo>
                      <a:pt x="309" y="30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2"/>
              <p:cNvSpPr/>
              <p:nvPr/>
            </p:nvSpPr>
            <p:spPr>
              <a:xfrm>
                <a:off x="2014425" y="3931350"/>
                <a:ext cx="72200" cy="109725"/>
              </a:xfrm>
              <a:custGeom>
                <a:avLst/>
                <a:gdLst/>
                <a:ahLst/>
                <a:cxnLst/>
                <a:rect l="l" t="t" r="r" b="b"/>
                <a:pathLst>
                  <a:path w="2888" h="4389" extrusionOk="0">
                    <a:moveTo>
                      <a:pt x="1" y="1"/>
                    </a:moveTo>
                    <a:lnTo>
                      <a:pt x="78" y="501"/>
                    </a:lnTo>
                    <a:lnTo>
                      <a:pt x="155" y="1002"/>
                    </a:lnTo>
                    <a:lnTo>
                      <a:pt x="309" y="1502"/>
                    </a:lnTo>
                    <a:lnTo>
                      <a:pt x="539" y="2002"/>
                    </a:lnTo>
                    <a:lnTo>
                      <a:pt x="770" y="2426"/>
                    </a:lnTo>
                    <a:lnTo>
                      <a:pt x="1040" y="2888"/>
                    </a:lnTo>
                    <a:lnTo>
                      <a:pt x="1386" y="3272"/>
                    </a:lnTo>
                    <a:lnTo>
                      <a:pt x="1733" y="3619"/>
                    </a:lnTo>
                    <a:lnTo>
                      <a:pt x="2002" y="3850"/>
                    </a:lnTo>
                    <a:lnTo>
                      <a:pt x="2272" y="4081"/>
                    </a:lnTo>
                    <a:lnTo>
                      <a:pt x="2579" y="4235"/>
                    </a:lnTo>
                    <a:lnTo>
                      <a:pt x="2887" y="4389"/>
                    </a:lnTo>
                    <a:lnTo>
                      <a:pt x="2656" y="4273"/>
                    </a:lnTo>
                    <a:lnTo>
                      <a:pt x="2425" y="4119"/>
                    </a:lnTo>
                    <a:lnTo>
                      <a:pt x="2041" y="3811"/>
                    </a:lnTo>
                    <a:lnTo>
                      <a:pt x="1694" y="3465"/>
                    </a:lnTo>
                    <a:lnTo>
                      <a:pt x="1425" y="3118"/>
                    </a:lnTo>
                    <a:lnTo>
                      <a:pt x="1078" y="2695"/>
                    </a:lnTo>
                    <a:lnTo>
                      <a:pt x="809" y="2233"/>
                    </a:lnTo>
                    <a:lnTo>
                      <a:pt x="616" y="1810"/>
                    </a:lnTo>
                    <a:lnTo>
                      <a:pt x="462" y="1425"/>
                    </a:lnTo>
                    <a:lnTo>
                      <a:pt x="424" y="1348"/>
                    </a:lnTo>
                    <a:lnTo>
                      <a:pt x="193" y="732"/>
                    </a:lnTo>
                    <a:lnTo>
                      <a:pt x="39" y="7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2"/>
              <p:cNvSpPr/>
              <p:nvPr/>
            </p:nvSpPr>
            <p:spPr>
              <a:xfrm>
                <a:off x="1964400" y="3783175"/>
                <a:ext cx="56800" cy="18300"/>
              </a:xfrm>
              <a:custGeom>
                <a:avLst/>
                <a:gdLst/>
                <a:ahLst/>
                <a:cxnLst/>
                <a:rect l="l" t="t" r="r" b="b"/>
                <a:pathLst>
                  <a:path w="2272" h="732" extrusionOk="0">
                    <a:moveTo>
                      <a:pt x="2194" y="0"/>
                    </a:moveTo>
                    <a:lnTo>
                      <a:pt x="1963" y="193"/>
                    </a:lnTo>
                    <a:lnTo>
                      <a:pt x="1694" y="308"/>
                    </a:lnTo>
                    <a:lnTo>
                      <a:pt x="1424" y="424"/>
                    </a:lnTo>
                    <a:lnTo>
                      <a:pt x="1155" y="539"/>
                    </a:lnTo>
                    <a:lnTo>
                      <a:pt x="616" y="655"/>
                    </a:lnTo>
                    <a:lnTo>
                      <a:pt x="39" y="693"/>
                    </a:lnTo>
                    <a:lnTo>
                      <a:pt x="0" y="693"/>
                    </a:lnTo>
                    <a:lnTo>
                      <a:pt x="0" y="732"/>
                    </a:lnTo>
                    <a:lnTo>
                      <a:pt x="347" y="732"/>
                    </a:lnTo>
                    <a:lnTo>
                      <a:pt x="847" y="693"/>
                    </a:lnTo>
                    <a:lnTo>
                      <a:pt x="1347" y="578"/>
                    </a:lnTo>
                    <a:lnTo>
                      <a:pt x="1809" y="385"/>
                    </a:lnTo>
                    <a:lnTo>
                      <a:pt x="2233" y="116"/>
                    </a:lnTo>
                    <a:lnTo>
                      <a:pt x="2271" y="77"/>
                    </a:lnTo>
                    <a:lnTo>
                      <a:pt x="2271" y="39"/>
                    </a:lnTo>
                    <a:lnTo>
                      <a:pt x="2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2"/>
              <p:cNvSpPr/>
              <p:nvPr/>
            </p:nvSpPr>
            <p:spPr>
              <a:xfrm>
                <a:off x="1975950" y="3799525"/>
                <a:ext cx="36575" cy="14475"/>
              </a:xfrm>
              <a:custGeom>
                <a:avLst/>
                <a:gdLst/>
                <a:ahLst/>
                <a:cxnLst/>
                <a:rect l="l" t="t" r="r" b="b"/>
                <a:pathLst>
                  <a:path w="1463" h="579" extrusionOk="0">
                    <a:moveTo>
                      <a:pt x="1424" y="1"/>
                    </a:moveTo>
                    <a:lnTo>
                      <a:pt x="1347" y="39"/>
                    </a:lnTo>
                    <a:lnTo>
                      <a:pt x="1270" y="116"/>
                    </a:lnTo>
                    <a:lnTo>
                      <a:pt x="1116" y="193"/>
                    </a:lnTo>
                    <a:lnTo>
                      <a:pt x="770" y="347"/>
                    </a:lnTo>
                    <a:lnTo>
                      <a:pt x="385" y="463"/>
                    </a:lnTo>
                    <a:lnTo>
                      <a:pt x="0" y="540"/>
                    </a:lnTo>
                    <a:lnTo>
                      <a:pt x="0" y="578"/>
                    </a:lnTo>
                    <a:lnTo>
                      <a:pt x="231" y="578"/>
                    </a:lnTo>
                    <a:lnTo>
                      <a:pt x="616" y="463"/>
                    </a:lnTo>
                    <a:lnTo>
                      <a:pt x="962" y="347"/>
                    </a:lnTo>
                    <a:lnTo>
                      <a:pt x="1309" y="193"/>
                    </a:lnTo>
                    <a:lnTo>
                      <a:pt x="1424" y="155"/>
                    </a:lnTo>
                    <a:lnTo>
                      <a:pt x="1463" y="78"/>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2"/>
              <p:cNvSpPr/>
              <p:nvPr/>
            </p:nvSpPr>
            <p:spPr>
              <a:xfrm>
                <a:off x="2067350" y="4094950"/>
                <a:ext cx="45250" cy="17325"/>
              </a:xfrm>
              <a:custGeom>
                <a:avLst/>
                <a:gdLst/>
                <a:ahLst/>
                <a:cxnLst/>
                <a:rect l="l" t="t" r="r" b="b"/>
                <a:pathLst>
                  <a:path w="1810" h="693" extrusionOk="0">
                    <a:moveTo>
                      <a:pt x="1810" y="0"/>
                    </a:moveTo>
                    <a:lnTo>
                      <a:pt x="1425" y="270"/>
                    </a:lnTo>
                    <a:lnTo>
                      <a:pt x="1040" y="462"/>
                    </a:lnTo>
                    <a:lnTo>
                      <a:pt x="616" y="577"/>
                    </a:lnTo>
                    <a:lnTo>
                      <a:pt x="193" y="654"/>
                    </a:lnTo>
                    <a:lnTo>
                      <a:pt x="1" y="654"/>
                    </a:lnTo>
                    <a:lnTo>
                      <a:pt x="1" y="693"/>
                    </a:lnTo>
                    <a:lnTo>
                      <a:pt x="155" y="693"/>
                    </a:lnTo>
                    <a:lnTo>
                      <a:pt x="578" y="654"/>
                    </a:lnTo>
                    <a:lnTo>
                      <a:pt x="1040" y="539"/>
                    </a:lnTo>
                    <a:lnTo>
                      <a:pt x="1425" y="347"/>
                    </a:lnTo>
                    <a:lnTo>
                      <a:pt x="1771" y="77"/>
                    </a:lnTo>
                    <a:lnTo>
                      <a:pt x="1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2"/>
              <p:cNvSpPr/>
              <p:nvPr/>
            </p:nvSpPr>
            <p:spPr>
              <a:xfrm>
                <a:off x="2067350" y="4093975"/>
                <a:ext cx="45250" cy="17350"/>
              </a:xfrm>
              <a:custGeom>
                <a:avLst/>
                <a:gdLst/>
                <a:ahLst/>
                <a:cxnLst/>
                <a:rect l="l" t="t" r="r" b="b"/>
                <a:pathLst>
                  <a:path w="1810" h="694" extrusionOk="0">
                    <a:moveTo>
                      <a:pt x="1733" y="1"/>
                    </a:moveTo>
                    <a:lnTo>
                      <a:pt x="1694" y="39"/>
                    </a:lnTo>
                    <a:lnTo>
                      <a:pt x="1348" y="270"/>
                    </a:lnTo>
                    <a:lnTo>
                      <a:pt x="924" y="462"/>
                    </a:lnTo>
                    <a:lnTo>
                      <a:pt x="501" y="616"/>
                    </a:lnTo>
                    <a:lnTo>
                      <a:pt x="39" y="655"/>
                    </a:lnTo>
                    <a:lnTo>
                      <a:pt x="1" y="693"/>
                    </a:lnTo>
                    <a:lnTo>
                      <a:pt x="193" y="693"/>
                    </a:lnTo>
                    <a:lnTo>
                      <a:pt x="616" y="616"/>
                    </a:lnTo>
                    <a:lnTo>
                      <a:pt x="1040" y="501"/>
                    </a:lnTo>
                    <a:lnTo>
                      <a:pt x="1425" y="309"/>
                    </a:lnTo>
                    <a:lnTo>
                      <a:pt x="1810" y="39"/>
                    </a:lnTo>
                    <a:lnTo>
                      <a:pt x="1771" y="39"/>
                    </a:lnTo>
                    <a:lnTo>
                      <a:pt x="1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0" name="Google Shape;1440;p32"/>
          <p:cNvGrpSpPr/>
          <p:nvPr/>
        </p:nvGrpSpPr>
        <p:grpSpPr>
          <a:xfrm>
            <a:off x="8455379" y="4316536"/>
            <a:ext cx="916345" cy="854816"/>
            <a:chOff x="4495100" y="1032100"/>
            <a:chExt cx="688050" cy="641850"/>
          </a:xfrm>
        </p:grpSpPr>
        <p:sp>
          <p:nvSpPr>
            <p:cNvPr id="1441" name="Google Shape;1441;p32"/>
            <p:cNvSpPr/>
            <p:nvPr/>
          </p:nvSpPr>
          <p:spPr>
            <a:xfrm>
              <a:off x="4495100" y="1032100"/>
              <a:ext cx="688050" cy="641850"/>
            </a:xfrm>
            <a:custGeom>
              <a:avLst/>
              <a:gdLst/>
              <a:ahLst/>
              <a:cxnLst/>
              <a:rect l="l" t="t" r="r" b="b"/>
              <a:pathLst>
                <a:path w="27522" h="25674" extrusionOk="0">
                  <a:moveTo>
                    <a:pt x="9392" y="1"/>
                  </a:moveTo>
                  <a:lnTo>
                    <a:pt x="1" y="10508"/>
                  </a:lnTo>
                  <a:lnTo>
                    <a:pt x="424" y="11394"/>
                  </a:lnTo>
                  <a:lnTo>
                    <a:pt x="848" y="12240"/>
                  </a:lnTo>
                  <a:lnTo>
                    <a:pt x="1348" y="13049"/>
                  </a:lnTo>
                  <a:lnTo>
                    <a:pt x="1887" y="13857"/>
                  </a:lnTo>
                  <a:lnTo>
                    <a:pt x="2464" y="14627"/>
                  </a:lnTo>
                  <a:lnTo>
                    <a:pt x="3080" y="15358"/>
                  </a:lnTo>
                  <a:lnTo>
                    <a:pt x="3734" y="16089"/>
                  </a:lnTo>
                  <a:lnTo>
                    <a:pt x="4389" y="16821"/>
                  </a:lnTo>
                  <a:lnTo>
                    <a:pt x="5120" y="17475"/>
                  </a:lnTo>
                  <a:lnTo>
                    <a:pt x="5813" y="18168"/>
                  </a:lnTo>
                  <a:lnTo>
                    <a:pt x="6544" y="18784"/>
                  </a:lnTo>
                  <a:lnTo>
                    <a:pt x="7314" y="19399"/>
                  </a:lnTo>
                  <a:lnTo>
                    <a:pt x="8815" y="20554"/>
                  </a:lnTo>
                  <a:lnTo>
                    <a:pt x="10278" y="21593"/>
                  </a:lnTo>
                  <a:lnTo>
                    <a:pt x="11740" y="22517"/>
                  </a:lnTo>
                  <a:lnTo>
                    <a:pt x="13126" y="23325"/>
                  </a:lnTo>
                  <a:lnTo>
                    <a:pt x="14358" y="24018"/>
                  </a:lnTo>
                  <a:lnTo>
                    <a:pt x="15474" y="24596"/>
                  </a:lnTo>
                  <a:lnTo>
                    <a:pt x="17090" y="25404"/>
                  </a:lnTo>
                  <a:lnTo>
                    <a:pt x="17668" y="25673"/>
                  </a:lnTo>
                  <a:lnTo>
                    <a:pt x="27521" y="11124"/>
                  </a:lnTo>
                  <a:lnTo>
                    <a:pt x="26328" y="10816"/>
                  </a:lnTo>
                  <a:lnTo>
                    <a:pt x="25019" y="10431"/>
                  </a:lnTo>
                  <a:lnTo>
                    <a:pt x="23364" y="9931"/>
                  </a:lnTo>
                  <a:lnTo>
                    <a:pt x="21517" y="9277"/>
                  </a:lnTo>
                  <a:lnTo>
                    <a:pt x="19592" y="8545"/>
                  </a:lnTo>
                  <a:lnTo>
                    <a:pt x="18630" y="8122"/>
                  </a:lnTo>
                  <a:lnTo>
                    <a:pt x="17668" y="7699"/>
                  </a:lnTo>
                  <a:lnTo>
                    <a:pt x="16783" y="7275"/>
                  </a:lnTo>
                  <a:lnTo>
                    <a:pt x="15936" y="6775"/>
                  </a:lnTo>
                  <a:lnTo>
                    <a:pt x="15012" y="6236"/>
                  </a:lnTo>
                  <a:lnTo>
                    <a:pt x="14204" y="5620"/>
                  </a:lnTo>
                  <a:lnTo>
                    <a:pt x="13434" y="5043"/>
                  </a:lnTo>
                  <a:lnTo>
                    <a:pt x="12780" y="4465"/>
                  </a:lnTo>
                  <a:lnTo>
                    <a:pt x="12164" y="3888"/>
                  </a:lnTo>
                  <a:lnTo>
                    <a:pt x="11625" y="3311"/>
                  </a:lnTo>
                  <a:lnTo>
                    <a:pt x="11163" y="2772"/>
                  </a:lnTo>
                  <a:lnTo>
                    <a:pt x="10778" y="2271"/>
                  </a:lnTo>
                  <a:lnTo>
                    <a:pt x="10432" y="1771"/>
                  </a:lnTo>
                  <a:lnTo>
                    <a:pt x="10124" y="1348"/>
                  </a:lnTo>
                  <a:lnTo>
                    <a:pt x="9700" y="616"/>
                  </a:lnTo>
                  <a:lnTo>
                    <a:pt x="9469" y="155"/>
                  </a:lnTo>
                  <a:lnTo>
                    <a:pt x="9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2"/>
            <p:cNvSpPr/>
            <p:nvPr/>
          </p:nvSpPr>
          <p:spPr>
            <a:xfrm>
              <a:off x="4495100" y="1032100"/>
              <a:ext cx="688050" cy="641850"/>
            </a:xfrm>
            <a:custGeom>
              <a:avLst/>
              <a:gdLst/>
              <a:ahLst/>
              <a:cxnLst/>
              <a:rect l="l" t="t" r="r" b="b"/>
              <a:pathLst>
                <a:path w="27522" h="25674" fill="none" extrusionOk="0">
                  <a:moveTo>
                    <a:pt x="1" y="10508"/>
                  </a:moveTo>
                  <a:lnTo>
                    <a:pt x="9392" y="1"/>
                  </a:lnTo>
                  <a:lnTo>
                    <a:pt x="9392" y="1"/>
                  </a:lnTo>
                  <a:lnTo>
                    <a:pt x="9469" y="155"/>
                  </a:lnTo>
                  <a:lnTo>
                    <a:pt x="9700" y="616"/>
                  </a:lnTo>
                  <a:lnTo>
                    <a:pt x="10124" y="1348"/>
                  </a:lnTo>
                  <a:lnTo>
                    <a:pt x="10432" y="1771"/>
                  </a:lnTo>
                  <a:lnTo>
                    <a:pt x="10778" y="2271"/>
                  </a:lnTo>
                  <a:lnTo>
                    <a:pt x="11163" y="2772"/>
                  </a:lnTo>
                  <a:lnTo>
                    <a:pt x="11625" y="3311"/>
                  </a:lnTo>
                  <a:lnTo>
                    <a:pt x="12164" y="3888"/>
                  </a:lnTo>
                  <a:lnTo>
                    <a:pt x="12780" y="4465"/>
                  </a:lnTo>
                  <a:lnTo>
                    <a:pt x="13434" y="5043"/>
                  </a:lnTo>
                  <a:lnTo>
                    <a:pt x="14204" y="5620"/>
                  </a:lnTo>
                  <a:lnTo>
                    <a:pt x="15012" y="6236"/>
                  </a:lnTo>
                  <a:lnTo>
                    <a:pt x="15936" y="6775"/>
                  </a:lnTo>
                  <a:lnTo>
                    <a:pt x="15936" y="6775"/>
                  </a:lnTo>
                  <a:lnTo>
                    <a:pt x="16783" y="7275"/>
                  </a:lnTo>
                  <a:lnTo>
                    <a:pt x="17668" y="7699"/>
                  </a:lnTo>
                  <a:lnTo>
                    <a:pt x="18630" y="8122"/>
                  </a:lnTo>
                  <a:lnTo>
                    <a:pt x="19592" y="8545"/>
                  </a:lnTo>
                  <a:lnTo>
                    <a:pt x="21517" y="9277"/>
                  </a:lnTo>
                  <a:lnTo>
                    <a:pt x="23364" y="9931"/>
                  </a:lnTo>
                  <a:lnTo>
                    <a:pt x="25019" y="10431"/>
                  </a:lnTo>
                  <a:lnTo>
                    <a:pt x="26328" y="10816"/>
                  </a:lnTo>
                  <a:lnTo>
                    <a:pt x="27521" y="11124"/>
                  </a:lnTo>
                  <a:lnTo>
                    <a:pt x="17668" y="25673"/>
                  </a:lnTo>
                  <a:lnTo>
                    <a:pt x="17668" y="25673"/>
                  </a:lnTo>
                  <a:lnTo>
                    <a:pt x="17090" y="25404"/>
                  </a:lnTo>
                  <a:lnTo>
                    <a:pt x="15474" y="24596"/>
                  </a:lnTo>
                  <a:lnTo>
                    <a:pt x="14358" y="24018"/>
                  </a:lnTo>
                  <a:lnTo>
                    <a:pt x="13126" y="23325"/>
                  </a:lnTo>
                  <a:lnTo>
                    <a:pt x="11740" y="22517"/>
                  </a:lnTo>
                  <a:lnTo>
                    <a:pt x="10278" y="21593"/>
                  </a:lnTo>
                  <a:lnTo>
                    <a:pt x="8815" y="20554"/>
                  </a:lnTo>
                  <a:lnTo>
                    <a:pt x="7314" y="19399"/>
                  </a:lnTo>
                  <a:lnTo>
                    <a:pt x="6544" y="18784"/>
                  </a:lnTo>
                  <a:lnTo>
                    <a:pt x="5813" y="18168"/>
                  </a:lnTo>
                  <a:lnTo>
                    <a:pt x="5120" y="17475"/>
                  </a:lnTo>
                  <a:lnTo>
                    <a:pt x="4389" y="16821"/>
                  </a:lnTo>
                  <a:lnTo>
                    <a:pt x="3734" y="16089"/>
                  </a:lnTo>
                  <a:lnTo>
                    <a:pt x="3080" y="15358"/>
                  </a:lnTo>
                  <a:lnTo>
                    <a:pt x="2464" y="14627"/>
                  </a:lnTo>
                  <a:lnTo>
                    <a:pt x="1887" y="13857"/>
                  </a:lnTo>
                  <a:lnTo>
                    <a:pt x="1348" y="13049"/>
                  </a:lnTo>
                  <a:lnTo>
                    <a:pt x="848" y="12240"/>
                  </a:lnTo>
                  <a:lnTo>
                    <a:pt x="424" y="11394"/>
                  </a:lnTo>
                  <a:lnTo>
                    <a:pt x="1" y="10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2"/>
            <p:cNvSpPr/>
            <p:nvPr/>
          </p:nvSpPr>
          <p:spPr>
            <a:xfrm>
              <a:off x="4568250" y="1141800"/>
              <a:ext cx="170325" cy="184775"/>
            </a:xfrm>
            <a:custGeom>
              <a:avLst/>
              <a:gdLst/>
              <a:ahLst/>
              <a:cxnLst/>
              <a:rect l="l" t="t" r="r" b="b"/>
              <a:pathLst>
                <a:path w="6813" h="7391" extrusionOk="0">
                  <a:moveTo>
                    <a:pt x="6774" y="0"/>
                  </a:moveTo>
                  <a:lnTo>
                    <a:pt x="6428" y="308"/>
                  </a:lnTo>
                  <a:lnTo>
                    <a:pt x="6120" y="655"/>
                  </a:lnTo>
                  <a:lnTo>
                    <a:pt x="5427" y="1348"/>
                  </a:lnTo>
                  <a:lnTo>
                    <a:pt x="4080" y="2772"/>
                  </a:lnTo>
                  <a:lnTo>
                    <a:pt x="2733" y="4234"/>
                  </a:lnTo>
                  <a:lnTo>
                    <a:pt x="1424" y="5697"/>
                  </a:lnTo>
                  <a:lnTo>
                    <a:pt x="693" y="6505"/>
                  </a:lnTo>
                  <a:lnTo>
                    <a:pt x="0" y="7390"/>
                  </a:lnTo>
                  <a:lnTo>
                    <a:pt x="39" y="7390"/>
                  </a:lnTo>
                  <a:lnTo>
                    <a:pt x="1309" y="5966"/>
                  </a:lnTo>
                  <a:lnTo>
                    <a:pt x="2617" y="4504"/>
                  </a:lnTo>
                  <a:lnTo>
                    <a:pt x="3926" y="3080"/>
                  </a:lnTo>
                  <a:lnTo>
                    <a:pt x="5273" y="1655"/>
                  </a:lnTo>
                  <a:lnTo>
                    <a:pt x="6043" y="886"/>
                  </a:lnTo>
                  <a:lnTo>
                    <a:pt x="6466" y="501"/>
                  </a:lnTo>
                  <a:lnTo>
                    <a:pt x="6659" y="270"/>
                  </a:lnTo>
                  <a:lnTo>
                    <a:pt x="6813" y="77"/>
                  </a:lnTo>
                  <a:lnTo>
                    <a:pt x="6813" y="39"/>
                  </a:lnTo>
                  <a:lnTo>
                    <a:pt x="677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2"/>
            <p:cNvSpPr/>
            <p:nvPr/>
          </p:nvSpPr>
          <p:spPr>
            <a:xfrm>
              <a:off x="4627900" y="1187975"/>
              <a:ext cx="162650" cy="219425"/>
            </a:xfrm>
            <a:custGeom>
              <a:avLst/>
              <a:gdLst/>
              <a:ahLst/>
              <a:cxnLst/>
              <a:rect l="l" t="t" r="r" b="b"/>
              <a:pathLst>
                <a:path w="6506" h="8777" extrusionOk="0">
                  <a:moveTo>
                    <a:pt x="6428" y="1"/>
                  </a:moveTo>
                  <a:lnTo>
                    <a:pt x="6274" y="193"/>
                  </a:lnTo>
                  <a:lnTo>
                    <a:pt x="6082" y="386"/>
                  </a:lnTo>
                  <a:lnTo>
                    <a:pt x="5774" y="771"/>
                  </a:lnTo>
                  <a:lnTo>
                    <a:pt x="5081" y="1618"/>
                  </a:lnTo>
                  <a:lnTo>
                    <a:pt x="3773" y="3273"/>
                  </a:lnTo>
                  <a:lnTo>
                    <a:pt x="2502" y="4966"/>
                  </a:lnTo>
                  <a:lnTo>
                    <a:pt x="1271" y="6737"/>
                  </a:lnTo>
                  <a:lnTo>
                    <a:pt x="616" y="7699"/>
                  </a:lnTo>
                  <a:lnTo>
                    <a:pt x="1" y="8738"/>
                  </a:lnTo>
                  <a:lnTo>
                    <a:pt x="39" y="8777"/>
                  </a:lnTo>
                  <a:lnTo>
                    <a:pt x="39" y="8738"/>
                  </a:lnTo>
                  <a:lnTo>
                    <a:pt x="1232" y="7006"/>
                  </a:lnTo>
                  <a:lnTo>
                    <a:pt x="2425" y="5274"/>
                  </a:lnTo>
                  <a:lnTo>
                    <a:pt x="3696" y="3580"/>
                  </a:lnTo>
                  <a:lnTo>
                    <a:pt x="4966" y="1925"/>
                  </a:lnTo>
                  <a:lnTo>
                    <a:pt x="5736" y="1002"/>
                  </a:lnTo>
                  <a:lnTo>
                    <a:pt x="6120" y="578"/>
                  </a:lnTo>
                  <a:lnTo>
                    <a:pt x="6351" y="309"/>
                  </a:lnTo>
                  <a:lnTo>
                    <a:pt x="6505" y="78"/>
                  </a:lnTo>
                  <a:lnTo>
                    <a:pt x="6505" y="39"/>
                  </a:lnTo>
                  <a:lnTo>
                    <a:pt x="64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2"/>
            <p:cNvSpPr/>
            <p:nvPr/>
          </p:nvSpPr>
          <p:spPr>
            <a:xfrm>
              <a:off x="4691400" y="1235125"/>
              <a:ext cx="174200" cy="243475"/>
            </a:xfrm>
            <a:custGeom>
              <a:avLst/>
              <a:gdLst/>
              <a:ahLst/>
              <a:cxnLst/>
              <a:rect l="l" t="t" r="r" b="b"/>
              <a:pathLst>
                <a:path w="6968" h="9739" extrusionOk="0">
                  <a:moveTo>
                    <a:pt x="6891" y="1"/>
                  </a:moveTo>
                  <a:lnTo>
                    <a:pt x="6852" y="39"/>
                  </a:lnTo>
                  <a:lnTo>
                    <a:pt x="5466" y="1887"/>
                  </a:lnTo>
                  <a:lnTo>
                    <a:pt x="4081" y="3734"/>
                  </a:lnTo>
                  <a:lnTo>
                    <a:pt x="2772" y="5620"/>
                  </a:lnTo>
                  <a:lnTo>
                    <a:pt x="1425" y="7545"/>
                  </a:lnTo>
                  <a:lnTo>
                    <a:pt x="1" y="9700"/>
                  </a:lnTo>
                  <a:lnTo>
                    <a:pt x="1" y="9739"/>
                  </a:lnTo>
                  <a:lnTo>
                    <a:pt x="39" y="9739"/>
                  </a:lnTo>
                  <a:lnTo>
                    <a:pt x="2695" y="5928"/>
                  </a:lnTo>
                  <a:lnTo>
                    <a:pt x="4004" y="4081"/>
                  </a:lnTo>
                  <a:lnTo>
                    <a:pt x="5389" y="2195"/>
                  </a:lnTo>
                  <a:lnTo>
                    <a:pt x="6968" y="116"/>
                  </a:lnTo>
                  <a:lnTo>
                    <a:pt x="6968" y="78"/>
                  </a:lnTo>
                  <a:lnTo>
                    <a:pt x="6968" y="39"/>
                  </a:lnTo>
                  <a:lnTo>
                    <a:pt x="689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2"/>
            <p:cNvSpPr/>
            <p:nvPr/>
          </p:nvSpPr>
          <p:spPr>
            <a:xfrm>
              <a:off x="4778000" y="1257275"/>
              <a:ext cx="179025" cy="276175"/>
            </a:xfrm>
            <a:custGeom>
              <a:avLst/>
              <a:gdLst/>
              <a:ahLst/>
              <a:cxnLst/>
              <a:rect l="l" t="t" r="r" b="b"/>
              <a:pathLst>
                <a:path w="7161" h="11047" extrusionOk="0">
                  <a:moveTo>
                    <a:pt x="7083" y="0"/>
                  </a:moveTo>
                  <a:lnTo>
                    <a:pt x="7045" y="39"/>
                  </a:lnTo>
                  <a:lnTo>
                    <a:pt x="6313" y="1078"/>
                  </a:lnTo>
                  <a:lnTo>
                    <a:pt x="5582" y="2117"/>
                  </a:lnTo>
                  <a:lnTo>
                    <a:pt x="4196" y="4273"/>
                  </a:lnTo>
                  <a:lnTo>
                    <a:pt x="2811" y="6390"/>
                  </a:lnTo>
                  <a:lnTo>
                    <a:pt x="1464" y="8506"/>
                  </a:lnTo>
                  <a:lnTo>
                    <a:pt x="732" y="9738"/>
                  </a:lnTo>
                  <a:lnTo>
                    <a:pt x="347" y="10354"/>
                  </a:lnTo>
                  <a:lnTo>
                    <a:pt x="1" y="11008"/>
                  </a:lnTo>
                  <a:lnTo>
                    <a:pt x="39" y="11008"/>
                  </a:lnTo>
                  <a:lnTo>
                    <a:pt x="39" y="11047"/>
                  </a:lnTo>
                  <a:lnTo>
                    <a:pt x="78" y="11008"/>
                  </a:lnTo>
                  <a:lnTo>
                    <a:pt x="732" y="9969"/>
                  </a:lnTo>
                  <a:lnTo>
                    <a:pt x="1348" y="8891"/>
                  </a:lnTo>
                  <a:lnTo>
                    <a:pt x="2734" y="6697"/>
                  </a:lnTo>
                  <a:lnTo>
                    <a:pt x="4119" y="4581"/>
                  </a:lnTo>
                  <a:lnTo>
                    <a:pt x="5505" y="2502"/>
                  </a:lnTo>
                  <a:lnTo>
                    <a:pt x="6352" y="1309"/>
                  </a:lnTo>
                  <a:lnTo>
                    <a:pt x="7160" y="116"/>
                  </a:lnTo>
                  <a:lnTo>
                    <a:pt x="7160" y="77"/>
                  </a:lnTo>
                  <a:lnTo>
                    <a:pt x="7160" y="39"/>
                  </a:lnTo>
                  <a:lnTo>
                    <a:pt x="70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2"/>
            <p:cNvSpPr/>
            <p:nvPr/>
          </p:nvSpPr>
          <p:spPr>
            <a:xfrm>
              <a:off x="4851150" y="1319825"/>
              <a:ext cx="181875" cy="265600"/>
            </a:xfrm>
            <a:custGeom>
              <a:avLst/>
              <a:gdLst/>
              <a:ahLst/>
              <a:cxnLst/>
              <a:rect l="l" t="t" r="r" b="b"/>
              <a:pathLst>
                <a:path w="7275" h="10624" extrusionOk="0">
                  <a:moveTo>
                    <a:pt x="7236" y="0"/>
                  </a:moveTo>
                  <a:lnTo>
                    <a:pt x="7198" y="39"/>
                  </a:lnTo>
                  <a:lnTo>
                    <a:pt x="6467" y="1039"/>
                  </a:lnTo>
                  <a:lnTo>
                    <a:pt x="5735" y="2079"/>
                  </a:lnTo>
                  <a:lnTo>
                    <a:pt x="4350" y="4118"/>
                  </a:lnTo>
                  <a:lnTo>
                    <a:pt x="1540" y="8237"/>
                  </a:lnTo>
                  <a:lnTo>
                    <a:pt x="770" y="9392"/>
                  </a:lnTo>
                  <a:lnTo>
                    <a:pt x="0" y="10585"/>
                  </a:lnTo>
                  <a:lnTo>
                    <a:pt x="0" y="10623"/>
                  </a:lnTo>
                  <a:lnTo>
                    <a:pt x="39" y="10585"/>
                  </a:lnTo>
                  <a:lnTo>
                    <a:pt x="1463" y="8545"/>
                  </a:lnTo>
                  <a:lnTo>
                    <a:pt x="2848" y="6505"/>
                  </a:lnTo>
                  <a:lnTo>
                    <a:pt x="5697" y="2425"/>
                  </a:lnTo>
                  <a:lnTo>
                    <a:pt x="6505" y="1270"/>
                  </a:lnTo>
                  <a:lnTo>
                    <a:pt x="7275" y="116"/>
                  </a:lnTo>
                  <a:lnTo>
                    <a:pt x="7275" y="39"/>
                  </a:lnTo>
                  <a:lnTo>
                    <a:pt x="723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8" name="Google Shape;1448;p32"/>
          <p:cNvGrpSpPr/>
          <p:nvPr/>
        </p:nvGrpSpPr>
        <p:grpSpPr>
          <a:xfrm>
            <a:off x="-76101" y="4146214"/>
            <a:ext cx="848062" cy="804438"/>
            <a:chOff x="5492000" y="936850"/>
            <a:chExt cx="673600" cy="638950"/>
          </a:xfrm>
        </p:grpSpPr>
        <p:sp>
          <p:nvSpPr>
            <p:cNvPr id="1449" name="Google Shape;1449;p32"/>
            <p:cNvSpPr/>
            <p:nvPr/>
          </p:nvSpPr>
          <p:spPr>
            <a:xfrm>
              <a:off x="5492000" y="936850"/>
              <a:ext cx="673600" cy="638950"/>
            </a:xfrm>
            <a:custGeom>
              <a:avLst/>
              <a:gdLst/>
              <a:ahLst/>
              <a:cxnLst/>
              <a:rect l="l" t="t" r="r" b="b"/>
              <a:pathLst>
                <a:path w="26944" h="25558" extrusionOk="0">
                  <a:moveTo>
                    <a:pt x="16782" y="0"/>
                  </a:moveTo>
                  <a:lnTo>
                    <a:pt x="16051" y="1001"/>
                  </a:lnTo>
                  <a:lnTo>
                    <a:pt x="15243" y="2117"/>
                  </a:lnTo>
                  <a:lnTo>
                    <a:pt x="14165" y="3464"/>
                  </a:lnTo>
                  <a:lnTo>
                    <a:pt x="12933" y="4965"/>
                  </a:lnTo>
                  <a:lnTo>
                    <a:pt x="11586" y="6543"/>
                  </a:lnTo>
                  <a:lnTo>
                    <a:pt x="10855" y="7275"/>
                  </a:lnTo>
                  <a:lnTo>
                    <a:pt x="10123" y="8006"/>
                  </a:lnTo>
                  <a:lnTo>
                    <a:pt x="9392" y="8699"/>
                  </a:lnTo>
                  <a:lnTo>
                    <a:pt x="8661" y="9315"/>
                  </a:lnTo>
                  <a:lnTo>
                    <a:pt x="7776" y="9969"/>
                  </a:lnTo>
                  <a:lnTo>
                    <a:pt x="6967" y="10546"/>
                  </a:lnTo>
                  <a:lnTo>
                    <a:pt x="6120" y="11047"/>
                  </a:lnTo>
                  <a:lnTo>
                    <a:pt x="5351" y="11470"/>
                  </a:lnTo>
                  <a:lnTo>
                    <a:pt x="4581" y="11816"/>
                  </a:lnTo>
                  <a:lnTo>
                    <a:pt x="3888" y="12124"/>
                  </a:lnTo>
                  <a:lnTo>
                    <a:pt x="3195" y="12394"/>
                  </a:lnTo>
                  <a:lnTo>
                    <a:pt x="2579" y="12586"/>
                  </a:lnTo>
                  <a:lnTo>
                    <a:pt x="2002" y="12740"/>
                  </a:lnTo>
                  <a:lnTo>
                    <a:pt x="1502" y="12856"/>
                  </a:lnTo>
                  <a:lnTo>
                    <a:pt x="693" y="12971"/>
                  </a:lnTo>
                  <a:lnTo>
                    <a:pt x="155" y="13048"/>
                  </a:lnTo>
                  <a:lnTo>
                    <a:pt x="1" y="13048"/>
                  </a:lnTo>
                  <a:lnTo>
                    <a:pt x="6544" y="25557"/>
                  </a:lnTo>
                  <a:lnTo>
                    <a:pt x="7506" y="25480"/>
                  </a:lnTo>
                  <a:lnTo>
                    <a:pt x="8430" y="25365"/>
                  </a:lnTo>
                  <a:lnTo>
                    <a:pt x="9392" y="25172"/>
                  </a:lnTo>
                  <a:lnTo>
                    <a:pt x="10316" y="24980"/>
                  </a:lnTo>
                  <a:lnTo>
                    <a:pt x="11240" y="24711"/>
                  </a:lnTo>
                  <a:lnTo>
                    <a:pt x="12163" y="24364"/>
                  </a:lnTo>
                  <a:lnTo>
                    <a:pt x="13087" y="24018"/>
                  </a:lnTo>
                  <a:lnTo>
                    <a:pt x="13972" y="23633"/>
                  </a:lnTo>
                  <a:lnTo>
                    <a:pt x="14858" y="23248"/>
                  </a:lnTo>
                  <a:lnTo>
                    <a:pt x="15743" y="22786"/>
                  </a:lnTo>
                  <a:lnTo>
                    <a:pt x="16590" y="22324"/>
                  </a:lnTo>
                  <a:lnTo>
                    <a:pt x="17398" y="21824"/>
                  </a:lnTo>
                  <a:lnTo>
                    <a:pt x="19015" y="20823"/>
                  </a:lnTo>
                  <a:lnTo>
                    <a:pt x="20516" y="19822"/>
                  </a:lnTo>
                  <a:lnTo>
                    <a:pt x="21901" y="18783"/>
                  </a:lnTo>
                  <a:lnTo>
                    <a:pt x="23133" y="17782"/>
                  </a:lnTo>
                  <a:lnTo>
                    <a:pt x="24211" y="16859"/>
                  </a:lnTo>
                  <a:lnTo>
                    <a:pt x="25173" y="16050"/>
                  </a:lnTo>
                  <a:lnTo>
                    <a:pt x="26482" y="14780"/>
                  </a:lnTo>
                  <a:lnTo>
                    <a:pt x="26944" y="14318"/>
                  </a:lnTo>
                  <a:lnTo>
                    <a:pt x="167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2"/>
            <p:cNvSpPr/>
            <p:nvPr/>
          </p:nvSpPr>
          <p:spPr>
            <a:xfrm>
              <a:off x="5492000" y="936850"/>
              <a:ext cx="673600" cy="638950"/>
            </a:xfrm>
            <a:custGeom>
              <a:avLst/>
              <a:gdLst/>
              <a:ahLst/>
              <a:cxnLst/>
              <a:rect l="l" t="t" r="r" b="b"/>
              <a:pathLst>
                <a:path w="26944" h="25558" fill="none" extrusionOk="0">
                  <a:moveTo>
                    <a:pt x="6544" y="25557"/>
                  </a:moveTo>
                  <a:lnTo>
                    <a:pt x="1" y="13048"/>
                  </a:lnTo>
                  <a:lnTo>
                    <a:pt x="1" y="13048"/>
                  </a:lnTo>
                  <a:lnTo>
                    <a:pt x="155" y="13048"/>
                  </a:lnTo>
                  <a:lnTo>
                    <a:pt x="693" y="12971"/>
                  </a:lnTo>
                  <a:lnTo>
                    <a:pt x="1502" y="12856"/>
                  </a:lnTo>
                  <a:lnTo>
                    <a:pt x="2002" y="12740"/>
                  </a:lnTo>
                  <a:lnTo>
                    <a:pt x="2579" y="12586"/>
                  </a:lnTo>
                  <a:lnTo>
                    <a:pt x="3195" y="12394"/>
                  </a:lnTo>
                  <a:lnTo>
                    <a:pt x="3888" y="12124"/>
                  </a:lnTo>
                  <a:lnTo>
                    <a:pt x="4581" y="11816"/>
                  </a:lnTo>
                  <a:lnTo>
                    <a:pt x="5351" y="11470"/>
                  </a:lnTo>
                  <a:lnTo>
                    <a:pt x="6120" y="11047"/>
                  </a:lnTo>
                  <a:lnTo>
                    <a:pt x="6967" y="10546"/>
                  </a:lnTo>
                  <a:lnTo>
                    <a:pt x="7776" y="9969"/>
                  </a:lnTo>
                  <a:lnTo>
                    <a:pt x="8661" y="9315"/>
                  </a:lnTo>
                  <a:lnTo>
                    <a:pt x="8661" y="9315"/>
                  </a:lnTo>
                  <a:lnTo>
                    <a:pt x="9392" y="8699"/>
                  </a:lnTo>
                  <a:lnTo>
                    <a:pt x="10123" y="8006"/>
                  </a:lnTo>
                  <a:lnTo>
                    <a:pt x="10855" y="7275"/>
                  </a:lnTo>
                  <a:lnTo>
                    <a:pt x="11586" y="6543"/>
                  </a:lnTo>
                  <a:lnTo>
                    <a:pt x="12933" y="4965"/>
                  </a:lnTo>
                  <a:lnTo>
                    <a:pt x="14165" y="3464"/>
                  </a:lnTo>
                  <a:lnTo>
                    <a:pt x="15243" y="2117"/>
                  </a:lnTo>
                  <a:lnTo>
                    <a:pt x="16051" y="1001"/>
                  </a:lnTo>
                  <a:lnTo>
                    <a:pt x="16782" y="0"/>
                  </a:lnTo>
                  <a:lnTo>
                    <a:pt x="26944" y="14318"/>
                  </a:lnTo>
                  <a:lnTo>
                    <a:pt x="26944" y="14318"/>
                  </a:lnTo>
                  <a:lnTo>
                    <a:pt x="26482" y="14780"/>
                  </a:lnTo>
                  <a:lnTo>
                    <a:pt x="25173" y="16050"/>
                  </a:lnTo>
                  <a:lnTo>
                    <a:pt x="24211" y="16859"/>
                  </a:lnTo>
                  <a:lnTo>
                    <a:pt x="23133" y="17782"/>
                  </a:lnTo>
                  <a:lnTo>
                    <a:pt x="21901" y="18783"/>
                  </a:lnTo>
                  <a:lnTo>
                    <a:pt x="20516" y="19822"/>
                  </a:lnTo>
                  <a:lnTo>
                    <a:pt x="19015" y="20823"/>
                  </a:lnTo>
                  <a:lnTo>
                    <a:pt x="17398" y="21824"/>
                  </a:lnTo>
                  <a:lnTo>
                    <a:pt x="16590" y="22324"/>
                  </a:lnTo>
                  <a:lnTo>
                    <a:pt x="15743" y="22786"/>
                  </a:lnTo>
                  <a:lnTo>
                    <a:pt x="14858" y="23248"/>
                  </a:lnTo>
                  <a:lnTo>
                    <a:pt x="13972" y="23633"/>
                  </a:lnTo>
                  <a:lnTo>
                    <a:pt x="13087" y="24018"/>
                  </a:lnTo>
                  <a:lnTo>
                    <a:pt x="12163" y="24364"/>
                  </a:lnTo>
                  <a:lnTo>
                    <a:pt x="11240" y="24711"/>
                  </a:lnTo>
                  <a:lnTo>
                    <a:pt x="10316" y="24980"/>
                  </a:lnTo>
                  <a:lnTo>
                    <a:pt x="9392" y="25172"/>
                  </a:lnTo>
                  <a:lnTo>
                    <a:pt x="8430" y="25365"/>
                  </a:lnTo>
                  <a:lnTo>
                    <a:pt x="7506" y="25480"/>
                  </a:lnTo>
                  <a:lnTo>
                    <a:pt x="6544" y="255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2"/>
            <p:cNvSpPr/>
            <p:nvPr/>
          </p:nvSpPr>
          <p:spPr>
            <a:xfrm>
              <a:off x="5597850" y="1293825"/>
              <a:ext cx="113575" cy="225200"/>
            </a:xfrm>
            <a:custGeom>
              <a:avLst/>
              <a:gdLst/>
              <a:ahLst/>
              <a:cxnLst/>
              <a:rect l="l" t="t" r="r" b="b"/>
              <a:pathLst>
                <a:path w="4543" h="9008" extrusionOk="0">
                  <a:moveTo>
                    <a:pt x="0" y="1"/>
                  </a:moveTo>
                  <a:lnTo>
                    <a:pt x="0" y="39"/>
                  </a:lnTo>
                  <a:lnTo>
                    <a:pt x="154" y="463"/>
                  </a:lnTo>
                  <a:lnTo>
                    <a:pt x="347" y="886"/>
                  </a:lnTo>
                  <a:lnTo>
                    <a:pt x="770" y="1771"/>
                  </a:lnTo>
                  <a:lnTo>
                    <a:pt x="1617" y="3542"/>
                  </a:lnTo>
                  <a:lnTo>
                    <a:pt x="2502" y="5312"/>
                  </a:lnTo>
                  <a:lnTo>
                    <a:pt x="3426" y="7044"/>
                  </a:lnTo>
                  <a:lnTo>
                    <a:pt x="3926" y="8007"/>
                  </a:lnTo>
                  <a:lnTo>
                    <a:pt x="4504" y="8969"/>
                  </a:lnTo>
                  <a:lnTo>
                    <a:pt x="4504" y="9007"/>
                  </a:lnTo>
                  <a:lnTo>
                    <a:pt x="4542" y="8969"/>
                  </a:lnTo>
                  <a:lnTo>
                    <a:pt x="3619" y="7237"/>
                  </a:lnTo>
                  <a:lnTo>
                    <a:pt x="2733" y="5505"/>
                  </a:lnTo>
                  <a:lnTo>
                    <a:pt x="1848" y="3773"/>
                  </a:lnTo>
                  <a:lnTo>
                    <a:pt x="1001" y="2041"/>
                  </a:lnTo>
                  <a:lnTo>
                    <a:pt x="539" y="1040"/>
                  </a:lnTo>
                  <a:lnTo>
                    <a:pt x="308" y="501"/>
                  </a:lnTo>
                  <a:lnTo>
                    <a:pt x="193" y="270"/>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2"/>
            <p:cNvSpPr/>
            <p:nvPr/>
          </p:nvSpPr>
          <p:spPr>
            <a:xfrm>
              <a:off x="5658475" y="1261125"/>
              <a:ext cx="148200" cy="230000"/>
            </a:xfrm>
            <a:custGeom>
              <a:avLst/>
              <a:gdLst/>
              <a:ahLst/>
              <a:cxnLst/>
              <a:rect l="l" t="t" r="r" b="b"/>
              <a:pathLst>
                <a:path w="5928" h="9200" extrusionOk="0">
                  <a:moveTo>
                    <a:pt x="39" y="0"/>
                  </a:moveTo>
                  <a:lnTo>
                    <a:pt x="0" y="39"/>
                  </a:lnTo>
                  <a:lnTo>
                    <a:pt x="0" y="77"/>
                  </a:lnTo>
                  <a:lnTo>
                    <a:pt x="116" y="308"/>
                  </a:lnTo>
                  <a:lnTo>
                    <a:pt x="231" y="539"/>
                  </a:lnTo>
                  <a:lnTo>
                    <a:pt x="501" y="962"/>
                  </a:lnTo>
                  <a:lnTo>
                    <a:pt x="1040" y="1925"/>
                  </a:lnTo>
                  <a:lnTo>
                    <a:pt x="2117" y="3734"/>
                  </a:lnTo>
                  <a:lnTo>
                    <a:pt x="3272" y="5504"/>
                  </a:lnTo>
                  <a:lnTo>
                    <a:pt x="4465" y="7275"/>
                  </a:lnTo>
                  <a:lnTo>
                    <a:pt x="5158" y="8237"/>
                  </a:lnTo>
                  <a:lnTo>
                    <a:pt x="5889" y="9161"/>
                  </a:lnTo>
                  <a:lnTo>
                    <a:pt x="5928" y="9199"/>
                  </a:lnTo>
                  <a:lnTo>
                    <a:pt x="5928" y="9161"/>
                  </a:lnTo>
                  <a:lnTo>
                    <a:pt x="4735" y="7429"/>
                  </a:lnTo>
                  <a:lnTo>
                    <a:pt x="3503" y="5697"/>
                  </a:lnTo>
                  <a:lnTo>
                    <a:pt x="2387" y="3926"/>
                  </a:lnTo>
                  <a:lnTo>
                    <a:pt x="1309" y="2117"/>
                  </a:lnTo>
                  <a:lnTo>
                    <a:pt x="693" y="1116"/>
                  </a:lnTo>
                  <a:lnTo>
                    <a:pt x="424" y="539"/>
                  </a:lnTo>
                  <a:lnTo>
                    <a:pt x="270" y="308"/>
                  </a:lnTo>
                  <a:lnTo>
                    <a:pt x="116"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2"/>
            <p:cNvSpPr/>
            <p:nvPr/>
          </p:nvSpPr>
          <p:spPr>
            <a:xfrm>
              <a:off x="5728725" y="1208200"/>
              <a:ext cx="167450" cy="248275"/>
            </a:xfrm>
            <a:custGeom>
              <a:avLst/>
              <a:gdLst/>
              <a:ahLst/>
              <a:cxnLst/>
              <a:rect l="l" t="t" r="r" b="b"/>
              <a:pathLst>
                <a:path w="6698" h="9931" extrusionOk="0">
                  <a:moveTo>
                    <a:pt x="77" y="0"/>
                  </a:moveTo>
                  <a:lnTo>
                    <a:pt x="39" y="39"/>
                  </a:lnTo>
                  <a:lnTo>
                    <a:pt x="0" y="77"/>
                  </a:lnTo>
                  <a:lnTo>
                    <a:pt x="39" y="116"/>
                  </a:lnTo>
                  <a:lnTo>
                    <a:pt x="1270" y="2040"/>
                  </a:lnTo>
                  <a:lnTo>
                    <a:pt x="2540" y="4003"/>
                  </a:lnTo>
                  <a:lnTo>
                    <a:pt x="3811" y="5928"/>
                  </a:lnTo>
                  <a:lnTo>
                    <a:pt x="5119" y="7814"/>
                  </a:lnTo>
                  <a:lnTo>
                    <a:pt x="6659" y="9931"/>
                  </a:lnTo>
                  <a:lnTo>
                    <a:pt x="6697" y="9931"/>
                  </a:lnTo>
                  <a:lnTo>
                    <a:pt x="6697" y="9892"/>
                  </a:lnTo>
                  <a:lnTo>
                    <a:pt x="4080" y="6082"/>
                  </a:lnTo>
                  <a:lnTo>
                    <a:pt x="2810" y="4157"/>
                  </a:lnTo>
                  <a:lnTo>
                    <a:pt x="1540" y="2233"/>
                  </a:lnTo>
                  <a:lnTo>
                    <a:pt x="154" y="39"/>
                  </a:lnTo>
                  <a:lnTo>
                    <a:pt x="77"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2"/>
            <p:cNvSpPr/>
            <p:nvPr/>
          </p:nvSpPr>
          <p:spPr>
            <a:xfrm>
              <a:off x="5781650" y="1130250"/>
              <a:ext cx="196325" cy="263675"/>
            </a:xfrm>
            <a:custGeom>
              <a:avLst/>
              <a:gdLst/>
              <a:ahLst/>
              <a:cxnLst/>
              <a:rect l="l" t="t" r="r" b="b"/>
              <a:pathLst>
                <a:path w="7853" h="10547" extrusionOk="0">
                  <a:moveTo>
                    <a:pt x="77" y="1"/>
                  </a:moveTo>
                  <a:lnTo>
                    <a:pt x="39" y="39"/>
                  </a:lnTo>
                  <a:lnTo>
                    <a:pt x="0" y="78"/>
                  </a:lnTo>
                  <a:lnTo>
                    <a:pt x="39" y="116"/>
                  </a:lnTo>
                  <a:lnTo>
                    <a:pt x="731" y="1155"/>
                  </a:lnTo>
                  <a:lnTo>
                    <a:pt x="1463" y="2194"/>
                  </a:lnTo>
                  <a:lnTo>
                    <a:pt x="2964" y="4273"/>
                  </a:lnTo>
                  <a:lnTo>
                    <a:pt x="4465" y="6313"/>
                  </a:lnTo>
                  <a:lnTo>
                    <a:pt x="6005" y="8314"/>
                  </a:lnTo>
                  <a:lnTo>
                    <a:pt x="6890" y="9431"/>
                  </a:lnTo>
                  <a:lnTo>
                    <a:pt x="7352" y="10008"/>
                  </a:lnTo>
                  <a:lnTo>
                    <a:pt x="7814" y="10547"/>
                  </a:lnTo>
                  <a:lnTo>
                    <a:pt x="7852" y="10547"/>
                  </a:lnTo>
                  <a:lnTo>
                    <a:pt x="7852" y="10508"/>
                  </a:lnTo>
                  <a:lnTo>
                    <a:pt x="7121" y="9508"/>
                  </a:lnTo>
                  <a:lnTo>
                    <a:pt x="6351" y="8545"/>
                  </a:lnTo>
                  <a:lnTo>
                    <a:pt x="4734" y="6467"/>
                  </a:lnTo>
                  <a:lnTo>
                    <a:pt x="3272" y="4465"/>
                  </a:lnTo>
                  <a:lnTo>
                    <a:pt x="1771" y="2425"/>
                  </a:lnTo>
                  <a:lnTo>
                    <a:pt x="962" y="1232"/>
                  </a:lnTo>
                  <a:lnTo>
                    <a:pt x="154" y="39"/>
                  </a:lnTo>
                  <a:lnTo>
                    <a:pt x="7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2"/>
            <p:cNvSpPr/>
            <p:nvPr/>
          </p:nvSpPr>
          <p:spPr>
            <a:xfrm>
              <a:off x="5868250" y="1081175"/>
              <a:ext cx="183800" cy="263675"/>
            </a:xfrm>
            <a:custGeom>
              <a:avLst/>
              <a:gdLst/>
              <a:ahLst/>
              <a:cxnLst/>
              <a:rect l="l" t="t" r="r" b="b"/>
              <a:pathLst>
                <a:path w="7352" h="10547" extrusionOk="0">
                  <a:moveTo>
                    <a:pt x="39" y="1"/>
                  </a:moveTo>
                  <a:lnTo>
                    <a:pt x="0" y="39"/>
                  </a:lnTo>
                  <a:lnTo>
                    <a:pt x="0" y="78"/>
                  </a:lnTo>
                  <a:lnTo>
                    <a:pt x="693" y="1117"/>
                  </a:lnTo>
                  <a:lnTo>
                    <a:pt x="1386" y="2156"/>
                  </a:lnTo>
                  <a:lnTo>
                    <a:pt x="2810" y="4196"/>
                  </a:lnTo>
                  <a:lnTo>
                    <a:pt x="5658" y="8237"/>
                  </a:lnTo>
                  <a:lnTo>
                    <a:pt x="6467" y="9392"/>
                  </a:lnTo>
                  <a:lnTo>
                    <a:pt x="7313" y="10508"/>
                  </a:lnTo>
                  <a:lnTo>
                    <a:pt x="7352" y="10547"/>
                  </a:lnTo>
                  <a:lnTo>
                    <a:pt x="7352" y="10508"/>
                  </a:lnTo>
                  <a:lnTo>
                    <a:pt x="5928" y="8468"/>
                  </a:lnTo>
                  <a:lnTo>
                    <a:pt x="4504" y="6428"/>
                  </a:lnTo>
                  <a:lnTo>
                    <a:pt x="1694" y="2348"/>
                  </a:lnTo>
                  <a:lnTo>
                    <a:pt x="885" y="1155"/>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6" name="Google Shape;1456;p32"/>
          <p:cNvSpPr/>
          <p:nvPr/>
        </p:nvSpPr>
        <p:spPr>
          <a:xfrm rot="1880347">
            <a:off x="8805273" y="1112363"/>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2"/>
          <p:cNvSpPr/>
          <p:nvPr/>
        </p:nvSpPr>
        <p:spPr>
          <a:xfrm rot="1988696">
            <a:off x="942817" y="1948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2"/>
          <p:cNvSpPr/>
          <p:nvPr/>
        </p:nvSpPr>
        <p:spPr>
          <a:xfrm rot="1880347">
            <a:off x="335623" y="435563"/>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2"/>
          <p:cNvSpPr/>
          <p:nvPr/>
        </p:nvSpPr>
        <p:spPr>
          <a:xfrm rot="1988696">
            <a:off x="239667" y="117265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5"/>
        <p:cNvGrpSpPr/>
        <p:nvPr/>
      </p:nvGrpSpPr>
      <p:grpSpPr>
        <a:xfrm>
          <a:off x="0" y="0"/>
          <a:ext cx="0" cy="0"/>
          <a:chOff x="0" y="0"/>
          <a:chExt cx="0" cy="0"/>
        </a:xfrm>
      </p:grpSpPr>
      <p:sp>
        <p:nvSpPr>
          <p:cNvPr id="336" name="Google Shape;336;p7"/>
          <p:cNvSpPr/>
          <p:nvPr/>
        </p:nvSpPr>
        <p:spPr>
          <a:xfrm>
            <a:off x="6946000" y="2595625"/>
            <a:ext cx="3916673" cy="3581274"/>
          </a:xfrm>
          <a:custGeom>
            <a:avLst/>
            <a:gdLst/>
            <a:ahLst/>
            <a:cxnLst/>
            <a:rect l="l" t="t" r="r" b="b"/>
            <a:pathLst>
              <a:path w="26520" h="24249" extrusionOk="0">
                <a:moveTo>
                  <a:pt x="10431" y="0"/>
                </a:moveTo>
                <a:lnTo>
                  <a:pt x="10046" y="39"/>
                </a:lnTo>
                <a:lnTo>
                  <a:pt x="9623" y="116"/>
                </a:lnTo>
                <a:lnTo>
                  <a:pt x="9238" y="193"/>
                </a:lnTo>
                <a:lnTo>
                  <a:pt x="8853" y="346"/>
                </a:lnTo>
                <a:lnTo>
                  <a:pt x="8506" y="500"/>
                </a:lnTo>
                <a:lnTo>
                  <a:pt x="8160" y="654"/>
                </a:lnTo>
                <a:lnTo>
                  <a:pt x="7814" y="885"/>
                </a:lnTo>
                <a:lnTo>
                  <a:pt x="7467" y="1193"/>
                </a:lnTo>
                <a:lnTo>
                  <a:pt x="7159" y="1501"/>
                </a:lnTo>
                <a:lnTo>
                  <a:pt x="6890" y="1848"/>
                </a:lnTo>
                <a:lnTo>
                  <a:pt x="6620" y="2194"/>
                </a:lnTo>
                <a:lnTo>
                  <a:pt x="6428" y="2540"/>
                </a:lnTo>
                <a:lnTo>
                  <a:pt x="6274" y="2964"/>
                </a:lnTo>
                <a:lnTo>
                  <a:pt x="6120" y="3349"/>
                </a:lnTo>
                <a:lnTo>
                  <a:pt x="6043" y="3772"/>
                </a:lnTo>
                <a:lnTo>
                  <a:pt x="5966" y="4195"/>
                </a:lnTo>
                <a:lnTo>
                  <a:pt x="5889" y="4657"/>
                </a:lnTo>
                <a:lnTo>
                  <a:pt x="5812" y="5581"/>
                </a:lnTo>
                <a:lnTo>
                  <a:pt x="5812" y="6505"/>
                </a:lnTo>
                <a:lnTo>
                  <a:pt x="5889" y="7506"/>
                </a:lnTo>
                <a:lnTo>
                  <a:pt x="6005" y="9469"/>
                </a:lnTo>
                <a:lnTo>
                  <a:pt x="6005" y="10431"/>
                </a:lnTo>
                <a:lnTo>
                  <a:pt x="6005" y="11393"/>
                </a:lnTo>
                <a:lnTo>
                  <a:pt x="5928" y="12317"/>
                </a:lnTo>
                <a:lnTo>
                  <a:pt x="5851" y="12779"/>
                </a:lnTo>
                <a:lnTo>
                  <a:pt x="5774" y="13241"/>
                </a:lnTo>
                <a:lnTo>
                  <a:pt x="5658" y="13664"/>
                </a:lnTo>
                <a:lnTo>
                  <a:pt x="5504" y="14087"/>
                </a:lnTo>
                <a:lnTo>
                  <a:pt x="5312" y="14472"/>
                </a:lnTo>
                <a:lnTo>
                  <a:pt x="5119" y="14857"/>
                </a:lnTo>
                <a:lnTo>
                  <a:pt x="4811" y="15319"/>
                </a:lnTo>
                <a:lnTo>
                  <a:pt x="4465" y="15781"/>
                </a:lnTo>
                <a:lnTo>
                  <a:pt x="4080" y="16204"/>
                </a:lnTo>
                <a:lnTo>
                  <a:pt x="3695" y="16628"/>
                </a:lnTo>
                <a:lnTo>
                  <a:pt x="2040" y="18206"/>
                </a:lnTo>
                <a:lnTo>
                  <a:pt x="1655" y="18629"/>
                </a:lnTo>
                <a:lnTo>
                  <a:pt x="1270" y="19014"/>
                </a:lnTo>
                <a:lnTo>
                  <a:pt x="924" y="19476"/>
                </a:lnTo>
                <a:lnTo>
                  <a:pt x="654" y="19899"/>
                </a:lnTo>
                <a:lnTo>
                  <a:pt x="385" y="20361"/>
                </a:lnTo>
                <a:lnTo>
                  <a:pt x="193" y="20823"/>
                </a:lnTo>
                <a:lnTo>
                  <a:pt x="77" y="21362"/>
                </a:lnTo>
                <a:lnTo>
                  <a:pt x="0" y="21901"/>
                </a:lnTo>
                <a:lnTo>
                  <a:pt x="0" y="22401"/>
                </a:lnTo>
                <a:lnTo>
                  <a:pt x="77" y="22671"/>
                </a:lnTo>
                <a:lnTo>
                  <a:pt x="116" y="22902"/>
                </a:lnTo>
                <a:lnTo>
                  <a:pt x="231" y="23133"/>
                </a:lnTo>
                <a:lnTo>
                  <a:pt x="347" y="23363"/>
                </a:lnTo>
                <a:lnTo>
                  <a:pt x="501" y="23594"/>
                </a:lnTo>
                <a:lnTo>
                  <a:pt x="654" y="23748"/>
                </a:lnTo>
                <a:lnTo>
                  <a:pt x="847" y="23902"/>
                </a:lnTo>
                <a:lnTo>
                  <a:pt x="1001" y="24018"/>
                </a:lnTo>
                <a:lnTo>
                  <a:pt x="1193" y="24095"/>
                </a:lnTo>
                <a:lnTo>
                  <a:pt x="1386" y="24172"/>
                </a:lnTo>
                <a:lnTo>
                  <a:pt x="1809" y="24249"/>
                </a:lnTo>
                <a:lnTo>
                  <a:pt x="2233" y="24249"/>
                </a:lnTo>
                <a:lnTo>
                  <a:pt x="2694" y="24172"/>
                </a:lnTo>
                <a:lnTo>
                  <a:pt x="3118" y="24056"/>
                </a:lnTo>
                <a:lnTo>
                  <a:pt x="3541" y="23902"/>
                </a:lnTo>
                <a:lnTo>
                  <a:pt x="3965" y="23710"/>
                </a:lnTo>
                <a:lnTo>
                  <a:pt x="4388" y="23440"/>
                </a:lnTo>
                <a:lnTo>
                  <a:pt x="4773" y="23210"/>
                </a:lnTo>
                <a:lnTo>
                  <a:pt x="5581" y="22632"/>
                </a:lnTo>
                <a:lnTo>
                  <a:pt x="6313" y="21978"/>
                </a:lnTo>
                <a:lnTo>
                  <a:pt x="7082" y="21362"/>
                </a:lnTo>
                <a:lnTo>
                  <a:pt x="7814" y="20708"/>
                </a:lnTo>
                <a:lnTo>
                  <a:pt x="8583" y="20130"/>
                </a:lnTo>
                <a:lnTo>
                  <a:pt x="9392" y="19591"/>
                </a:lnTo>
                <a:lnTo>
                  <a:pt x="9815" y="19322"/>
                </a:lnTo>
                <a:lnTo>
                  <a:pt x="10239" y="19130"/>
                </a:lnTo>
                <a:lnTo>
                  <a:pt x="10623" y="18937"/>
                </a:lnTo>
                <a:lnTo>
                  <a:pt x="11047" y="18783"/>
                </a:lnTo>
                <a:lnTo>
                  <a:pt x="11894" y="18552"/>
                </a:lnTo>
                <a:lnTo>
                  <a:pt x="12740" y="18398"/>
                </a:lnTo>
                <a:lnTo>
                  <a:pt x="13587" y="18283"/>
                </a:lnTo>
                <a:lnTo>
                  <a:pt x="14472" y="18244"/>
                </a:lnTo>
                <a:lnTo>
                  <a:pt x="15358" y="18206"/>
                </a:lnTo>
                <a:lnTo>
                  <a:pt x="17128" y="18206"/>
                </a:lnTo>
                <a:lnTo>
                  <a:pt x="18014" y="18244"/>
                </a:lnTo>
                <a:lnTo>
                  <a:pt x="18899" y="18206"/>
                </a:lnTo>
                <a:lnTo>
                  <a:pt x="19784" y="18167"/>
                </a:lnTo>
                <a:lnTo>
                  <a:pt x="20669" y="18052"/>
                </a:lnTo>
                <a:lnTo>
                  <a:pt x="21516" y="17898"/>
                </a:lnTo>
                <a:lnTo>
                  <a:pt x="22363" y="17667"/>
                </a:lnTo>
                <a:lnTo>
                  <a:pt x="22786" y="17551"/>
                </a:lnTo>
                <a:lnTo>
                  <a:pt x="23171" y="17359"/>
                </a:lnTo>
                <a:lnTo>
                  <a:pt x="23556" y="17205"/>
                </a:lnTo>
                <a:lnTo>
                  <a:pt x="23941" y="16974"/>
                </a:lnTo>
                <a:lnTo>
                  <a:pt x="24326" y="16743"/>
                </a:lnTo>
                <a:lnTo>
                  <a:pt x="24672" y="16474"/>
                </a:lnTo>
                <a:lnTo>
                  <a:pt x="24980" y="16166"/>
                </a:lnTo>
                <a:lnTo>
                  <a:pt x="25288" y="15819"/>
                </a:lnTo>
                <a:lnTo>
                  <a:pt x="25558" y="15473"/>
                </a:lnTo>
                <a:lnTo>
                  <a:pt x="25827" y="15088"/>
                </a:lnTo>
                <a:lnTo>
                  <a:pt x="26019" y="14703"/>
                </a:lnTo>
                <a:lnTo>
                  <a:pt x="26212" y="14318"/>
                </a:lnTo>
                <a:lnTo>
                  <a:pt x="26366" y="13895"/>
                </a:lnTo>
                <a:lnTo>
                  <a:pt x="26443" y="13472"/>
                </a:lnTo>
                <a:lnTo>
                  <a:pt x="26520" y="13048"/>
                </a:lnTo>
                <a:lnTo>
                  <a:pt x="26520" y="12625"/>
                </a:lnTo>
                <a:lnTo>
                  <a:pt x="26481" y="12201"/>
                </a:lnTo>
                <a:lnTo>
                  <a:pt x="26404" y="11816"/>
                </a:lnTo>
                <a:lnTo>
                  <a:pt x="26289" y="11393"/>
                </a:lnTo>
                <a:lnTo>
                  <a:pt x="26096" y="11008"/>
                </a:lnTo>
                <a:lnTo>
                  <a:pt x="25827" y="10623"/>
                </a:lnTo>
                <a:lnTo>
                  <a:pt x="25519" y="10238"/>
                </a:lnTo>
                <a:lnTo>
                  <a:pt x="25173" y="9930"/>
                </a:lnTo>
                <a:lnTo>
                  <a:pt x="24788" y="9661"/>
                </a:lnTo>
                <a:lnTo>
                  <a:pt x="24364" y="9392"/>
                </a:lnTo>
                <a:lnTo>
                  <a:pt x="23941" y="9161"/>
                </a:lnTo>
                <a:lnTo>
                  <a:pt x="23056" y="8737"/>
                </a:lnTo>
                <a:lnTo>
                  <a:pt x="22093" y="8352"/>
                </a:lnTo>
                <a:lnTo>
                  <a:pt x="21170" y="7929"/>
                </a:lnTo>
                <a:lnTo>
                  <a:pt x="20746" y="7698"/>
                </a:lnTo>
                <a:lnTo>
                  <a:pt x="20284" y="7467"/>
                </a:lnTo>
                <a:lnTo>
                  <a:pt x="19900" y="7159"/>
                </a:lnTo>
                <a:lnTo>
                  <a:pt x="19515" y="6851"/>
                </a:lnTo>
                <a:lnTo>
                  <a:pt x="19130" y="6466"/>
                </a:lnTo>
                <a:lnTo>
                  <a:pt x="18745" y="6081"/>
                </a:lnTo>
                <a:lnTo>
                  <a:pt x="18437" y="5658"/>
                </a:lnTo>
                <a:lnTo>
                  <a:pt x="18129" y="5235"/>
                </a:lnTo>
                <a:lnTo>
                  <a:pt x="17590" y="4349"/>
                </a:lnTo>
                <a:lnTo>
                  <a:pt x="17051" y="3464"/>
                </a:lnTo>
                <a:lnTo>
                  <a:pt x="16474" y="2617"/>
                </a:lnTo>
                <a:lnTo>
                  <a:pt x="16166" y="2194"/>
                </a:lnTo>
                <a:lnTo>
                  <a:pt x="15820" y="1848"/>
                </a:lnTo>
                <a:lnTo>
                  <a:pt x="15435" y="1463"/>
                </a:lnTo>
                <a:lnTo>
                  <a:pt x="15011" y="1155"/>
                </a:lnTo>
                <a:lnTo>
                  <a:pt x="14549" y="847"/>
                </a:lnTo>
                <a:lnTo>
                  <a:pt x="14011" y="616"/>
                </a:lnTo>
                <a:lnTo>
                  <a:pt x="13279" y="346"/>
                </a:lnTo>
                <a:lnTo>
                  <a:pt x="12509" y="154"/>
                </a:lnTo>
                <a:lnTo>
                  <a:pt x="11701" y="39"/>
                </a:lnTo>
                <a:lnTo>
                  <a:pt x="10854" y="0"/>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rot="1880347">
            <a:off x="8634973" y="1960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rot="1988696">
            <a:off x="8763067" y="8502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rot="-9225969">
            <a:off x="-1119201" y="3828386"/>
            <a:ext cx="3580363" cy="2365200"/>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7"/>
          <p:cNvGrpSpPr/>
          <p:nvPr/>
        </p:nvGrpSpPr>
        <p:grpSpPr>
          <a:xfrm rot="10800000">
            <a:off x="212816" y="4116879"/>
            <a:ext cx="916345" cy="854816"/>
            <a:chOff x="4495100" y="1032100"/>
            <a:chExt cx="688050" cy="641850"/>
          </a:xfrm>
        </p:grpSpPr>
        <p:sp>
          <p:nvSpPr>
            <p:cNvPr id="341" name="Google Shape;341;p7"/>
            <p:cNvSpPr/>
            <p:nvPr/>
          </p:nvSpPr>
          <p:spPr>
            <a:xfrm>
              <a:off x="4495100" y="1032100"/>
              <a:ext cx="688050" cy="641850"/>
            </a:xfrm>
            <a:custGeom>
              <a:avLst/>
              <a:gdLst/>
              <a:ahLst/>
              <a:cxnLst/>
              <a:rect l="l" t="t" r="r" b="b"/>
              <a:pathLst>
                <a:path w="27522" h="25674" extrusionOk="0">
                  <a:moveTo>
                    <a:pt x="9392" y="1"/>
                  </a:moveTo>
                  <a:lnTo>
                    <a:pt x="1" y="10508"/>
                  </a:lnTo>
                  <a:lnTo>
                    <a:pt x="424" y="11394"/>
                  </a:lnTo>
                  <a:lnTo>
                    <a:pt x="848" y="12240"/>
                  </a:lnTo>
                  <a:lnTo>
                    <a:pt x="1348" y="13049"/>
                  </a:lnTo>
                  <a:lnTo>
                    <a:pt x="1887" y="13857"/>
                  </a:lnTo>
                  <a:lnTo>
                    <a:pt x="2464" y="14627"/>
                  </a:lnTo>
                  <a:lnTo>
                    <a:pt x="3080" y="15358"/>
                  </a:lnTo>
                  <a:lnTo>
                    <a:pt x="3734" y="16089"/>
                  </a:lnTo>
                  <a:lnTo>
                    <a:pt x="4389" y="16821"/>
                  </a:lnTo>
                  <a:lnTo>
                    <a:pt x="5120" y="17475"/>
                  </a:lnTo>
                  <a:lnTo>
                    <a:pt x="5813" y="18168"/>
                  </a:lnTo>
                  <a:lnTo>
                    <a:pt x="6544" y="18784"/>
                  </a:lnTo>
                  <a:lnTo>
                    <a:pt x="7314" y="19399"/>
                  </a:lnTo>
                  <a:lnTo>
                    <a:pt x="8815" y="20554"/>
                  </a:lnTo>
                  <a:lnTo>
                    <a:pt x="10278" y="21593"/>
                  </a:lnTo>
                  <a:lnTo>
                    <a:pt x="11740" y="22517"/>
                  </a:lnTo>
                  <a:lnTo>
                    <a:pt x="13126" y="23325"/>
                  </a:lnTo>
                  <a:lnTo>
                    <a:pt x="14358" y="24018"/>
                  </a:lnTo>
                  <a:lnTo>
                    <a:pt x="15474" y="24596"/>
                  </a:lnTo>
                  <a:lnTo>
                    <a:pt x="17090" y="25404"/>
                  </a:lnTo>
                  <a:lnTo>
                    <a:pt x="17668" y="25673"/>
                  </a:lnTo>
                  <a:lnTo>
                    <a:pt x="27521" y="11124"/>
                  </a:lnTo>
                  <a:lnTo>
                    <a:pt x="26328" y="10816"/>
                  </a:lnTo>
                  <a:lnTo>
                    <a:pt x="25019" y="10431"/>
                  </a:lnTo>
                  <a:lnTo>
                    <a:pt x="23364" y="9931"/>
                  </a:lnTo>
                  <a:lnTo>
                    <a:pt x="21517" y="9277"/>
                  </a:lnTo>
                  <a:lnTo>
                    <a:pt x="19592" y="8545"/>
                  </a:lnTo>
                  <a:lnTo>
                    <a:pt x="18630" y="8122"/>
                  </a:lnTo>
                  <a:lnTo>
                    <a:pt x="17668" y="7699"/>
                  </a:lnTo>
                  <a:lnTo>
                    <a:pt x="16783" y="7275"/>
                  </a:lnTo>
                  <a:lnTo>
                    <a:pt x="15936" y="6775"/>
                  </a:lnTo>
                  <a:lnTo>
                    <a:pt x="15012" y="6236"/>
                  </a:lnTo>
                  <a:lnTo>
                    <a:pt x="14204" y="5620"/>
                  </a:lnTo>
                  <a:lnTo>
                    <a:pt x="13434" y="5043"/>
                  </a:lnTo>
                  <a:lnTo>
                    <a:pt x="12780" y="4465"/>
                  </a:lnTo>
                  <a:lnTo>
                    <a:pt x="12164" y="3888"/>
                  </a:lnTo>
                  <a:lnTo>
                    <a:pt x="11625" y="3311"/>
                  </a:lnTo>
                  <a:lnTo>
                    <a:pt x="11163" y="2772"/>
                  </a:lnTo>
                  <a:lnTo>
                    <a:pt x="10778" y="2271"/>
                  </a:lnTo>
                  <a:lnTo>
                    <a:pt x="10432" y="1771"/>
                  </a:lnTo>
                  <a:lnTo>
                    <a:pt x="10124" y="1348"/>
                  </a:lnTo>
                  <a:lnTo>
                    <a:pt x="9700" y="616"/>
                  </a:lnTo>
                  <a:lnTo>
                    <a:pt x="9469" y="155"/>
                  </a:lnTo>
                  <a:lnTo>
                    <a:pt x="9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4495100" y="1032100"/>
              <a:ext cx="688050" cy="641850"/>
            </a:xfrm>
            <a:custGeom>
              <a:avLst/>
              <a:gdLst/>
              <a:ahLst/>
              <a:cxnLst/>
              <a:rect l="l" t="t" r="r" b="b"/>
              <a:pathLst>
                <a:path w="27522" h="25674" fill="none" extrusionOk="0">
                  <a:moveTo>
                    <a:pt x="1" y="10508"/>
                  </a:moveTo>
                  <a:lnTo>
                    <a:pt x="9392" y="1"/>
                  </a:lnTo>
                  <a:lnTo>
                    <a:pt x="9392" y="1"/>
                  </a:lnTo>
                  <a:lnTo>
                    <a:pt x="9469" y="155"/>
                  </a:lnTo>
                  <a:lnTo>
                    <a:pt x="9700" y="616"/>
                  </a:lnTo>
                  <a:lnTo>
                    <a:pt x="10124" y="1348"/>
                  </a:lnTo>
                  <a:lnTo>
                    <a:pt x="10432" y="1771"/>
                  </a:lnTo>
                  <a:lnTo>
                    <a:pt x="10778" y="2271"/>
                  </a:lnTo>
                  <a:lnTo>
                    <a:pt x="11163" y="2772"/>
                  </a:lnTo>
                  <a:lnTo>
                    <a:pt x="11625" y="3311"/>
                  </a:lnTo>
                  <a:lnTo>
                    <a:pt x="12164" y="3888"/>
                  </a:lnTo>
                  <a:lnTo>
                    <a:pt x="12780" y="4465"/>
                  </a:lnTo>
                  <a:lnTo>
                    <a:pt x="13434" y="5043"/>
                  </a:lnTo>
                  <a:lnTo>
                    <a:pt x="14204" y="5620"/>
                  </a:lnTo>
                  <a:lnTo>
                    <a:pt x="15012" y="6236"/>
                  </a:lnTo>
                  <a:lnTo>
                    <a:pt x="15936" y="6775"/>
                  </a:lnTo>
                  <a:lnTo>
                    <a:pt x="15936" y="6775"/>
                  </a:lnTo>
                  <a:lnTo>
                    <a:pt x="16783" y="7275"/>
                  </a:lnTo>
                  <a:lnTo>
                    <a:pt x="17668" y="7699"/>
                  </a:lnTo>
                  <a:lnTo>
                    <a:pt x="18630" y="8122"/>
                  </a:lnTo>
                  <a:lnTo>
                    <a:pt x="19592" y="8545"/>
                  </a:lnTo>
                  <a:lnTo>
                    <a:pt x="21517" y="9277"/>
                  </a:lnTo>
                  <a:lnTo>
                    <a:pt x="23364" y="9931"/>
                  </a:lnTo>
                  <a:lnTo>
                    <a:pt x="25019" y="10431"/>
                  </a:lnTo>
                  <a:lnTo>
                    <a:pt x="26328" y="10816"/>
                  </a:lnTo>
                  <a:lnTo>
                    <a:pt x="27521" y="11124"/>
                  </a:lnTo>
                  <a:lnTo>
                    <a:pt x="17668" y="25673"/>
                  </a:lnTo>
                  <a:lnTo>
                    <a:pt x="17668" y="25673"/>
                  </a:lnTo>
                  <a:lnTo>
                    <a:pt x="17090" y="25404"/>
                  </a:lnTo>
                  <a:lnTo>
                    <a:pt x="15474" y="24596"/>
                  </a:lnTo>
                  <a:lnTo>
                    <a:pt x="14358" y="24018"/>
                  </a:lnTo>
                  <a:lnTo>
                    <a:pt x="13126" y="23325"/>
                  </a:lnTo>
                  <a:lnTo>
                    <a:pt x="11740" y="22517"/>
                  </a:lnTo>
                  <a:lnTo>
                    <a:pt x="10278" y="21593"/>
                  </a:lnTo>
                  <a:lnTo>
                    <a:pt x="8815" y="20554"/>
                  </a:lnTo>
                  <a:lnTo>
                    <a:pt x="7314" y="19399"/>
                  </a:lnTo>
                  <a:lnTo>
                    <a:pt x="6544" y="18784"/>
                  </a:lnTo>
                  <a:lnTo>
                    <a:pt x="5813" y="18168"/>
                  </a:lnTo>
                  <a:lnTo>
                    <a:pt x="5120" y="17475"/>
                  </a:lnTo>
                  <a:lnTo>
                    <a:pt x="4389" y="16821"/>
                  </a:lnTo>
                  <a:lnTo>
                    <a:pt x="3734" y="16089"/>
                  </a:lnTo>
                  <a:lnTo>
                    <a:pt x="3080" y="15358"/>
                  </a:lnTo>
                  <a:lnTo>
                    <a:pt x="2464" y="14627"/>
                  </a:lnTo>
                  <a:lnTo>
                    <a:pt x="1887" y="13857"/>
                  </a:lnTo>
                  <a:lnTo>
                    <a:pt x="1348" y="13049"/>
                  </a:lnTo>
                  <a:lnTo>
                    <a:pt x="848" y="12240"/>
                  </a:lnTo>
                  <a:lnTo>
                    <a:pt x="424" y="11394"/>
                  </a:lnTo>
                  <a:lnTo>
                    <a:pt x="1" y="10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568250" y="1141800"/>
              <a:ext cx="170325" cy="184775"/>
            </a:xfrm>
            <a:custGeom>
              <a:avLst/>
              <a:gdLst/>
              <a:ahLst/>
              <a:cxnLst/>
              <a:rect l="l" t="t" r="r" b="b"/>
              <a:pathLst>
                <a:path w="6813" h="7391" extrusionOk="0">
                  <a:moveTo>
                    <a:pt x="6774" y="0"/>
                  </a:moveTo>
                  <a:lnTo>
                    <a:pt x="6428" y="308"/>
                  </a:lnTo>
                  <a:lnTo>
                    <a:pt x="6120" y="655"/>
                  </a:lnTo>
                  <a:lnTo>
                    <a:pt x="5427" y="1348"/>
                  </a:lnTo>
                  <a:lnTo>
                    <a:pt x="4080" y="2772"/>
                  </a:lnTo>
                  <a:lnTo>
                    <a:pt x="2733" y="4234"/>
                  </a:lnTo>
                  <a:lnTo>
                    <a:pt x="1424" y="5697"/>
                  </a:lnTo>
                  <a:lnTo>
                    <a:pt x="693" y="6505"/>
                  </a:lnTo>
                  <a:lnTo>
                    <a:pt x="0" y="7390"/>
                  </a:lnTo>
                  <a:lnTo>
                    <a:pt x="39" y="7390"/>
                  </a:lnTo>
                  <a:lnTo>
                    <a:pt x="1309" y="5966"/>
                  </a:lnTo>
                  <a:lnTo>
                    <a:pt x="2617" y="4504"/>
                  </a:lnTo>
                  <a:lnTo>
                    <a:pt x="3926" y="3080"/>
                  </a:lnTo>
                  <a:lnTo>
                    <a:pt x="5273" y="1655"/>
                  </a:lnTo>
                  <a:lnTo>
                    <a:pt x="6043" y="886"/>
                  </a:lnTo>
                  <a:lnTo>
                    <a:pt x="6466" y="501"/>
                  </a:lnTo>
                  <a:lnTo>
                    <a:pt x="6659" y="270"/>
                  </a:lnTo>
                  <a:lnTo>
                    <a:pt x="6813" y="77"/>
                  </a:lnTo>
                  <a:lnTo>
                    <a:pt x="6813" y="39"/>
                  </a:lnTo>
                  <a:lnTo>
                    <a:pt x="677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627900" y="1187975"/>
              <a:ext cx="162650" cy="219425"/>
            </a:xfrm>
            <a:custGeom>
              <a:avLst/>
              <a:gdLst/>
              <a:ahLst/>
              <a:cxnLst/>
              <a:rect l="l" t="t" r="r" b="b"/>
              <a:pathLst>
                <a:path w="6506" h="8777" extrusionOk="0">
                  <a:moveTo>
                    <a:pt x="6428" y="1"/>
                  </a:moveTo>
                  <a:lnTo>
                    <a:pt x="6274" y="193"/>
                  </a:lnTo>
                  <a:lnTo>
                    <a:pt x="6082" y="386"/>
                  </a:lnTo>
                  <a:lnTo>
                    <a:pt x="5774" y="771"/>
                  </a:lnTo>
                  <a:lnTo>
                    <a:pt x="5081" y="1618"/>
                  </a:lnTo>
                  <a:lnTo>
                    <a:pt x="3773" y="3273"/>
                  </a:lnTo>
                  <a:lnTo>
                    <a:pt x="2502" y="4966"/>
                  </a:lnTo>
                  <a:lnTo>
                    <a:pt x="1271" y="6737"/>
                  </a:lnTo>
                  <a:lnTo>
                    <a:pt x="616" y="7699"/>
                  </a:lnTo>
                  <a:lnTo>
                    <a:pt x="1" y="8738"/>
                  </a:lnTo>
                  <a:lnTo>
                    <a:pt x="39" y="8777"/>
                  </a:lnTo>
                  <a:lnTo>
                    <a:pt x="39" y="8738"/>
                  </a:lnTo>
                  <a:lnTo>
                    <a:pt x="1232" y="7006"/>
                  </a:lnTo>
                  <a:lnTo>
                    <a:pt x="2425" y="5274"/>
                  </a:lnTo>
                  <a:lnTo>
                    <a:pt x="3696" y="3580"/>
                  </a:lnTo>
                  <a:lnTo>
                    <a:pt x="4966" y="1925"/>
                  </a:lnTo>
                  <a:lnTo>
                    <a:pt x="5736" y="1002"/>
                  </a:lnTo>
                  <a:lnTo>
                    <a:pt x="6120" y="578"/>
                  </a:lnTo>
                  <a:lnTo>
                    <a:pt x="6351" y="309"/>
                  </a:lnTo>
                  <a:lnTo>
                    <a:pt x="6505" y="78"/>
                  </a:lnTo>
                  <a:lnTo>
                    <a:pt x="6505" y="39"/>
                  </a:lnTo>
                  <a:lnTo>
                    <a:pt x="64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691400" y="1235125"/>
              <a:ext cx="174200" cy="243475"/>
            </a:xfrm>
            <a:custGeom>
              <a:avLst/>
              <a:gdLst/>
              <a:ahLst/>
              <a:cxnLst/>
              <a:rect l="l" t="t" r="r" b="b"/>
              <a:pathLst>
                <a:path w="6968" h="9739" extrusionOk="0">
                  <a:moveTo>
                    <a:pt x="6891" y="1"/>
                  </a:moveTo>
                  <a:lnTo>
                    <a:pt x="6852" y="39"/>
                  </a:lnTo>
                  <a:lnTo>
                    <a:pt x="5466" y="1887"/>
                  </a:lnTo>
                  <a:lnTo>
                    <a:pt x="4081" y="3734"/>
                  </a:lnTo>
                  <a:lnTo>
                    <a:pt x="2772" y="5620"/>
                  </a:lnTo>
                  <a:lnTo>
                    <a:pt x="1425" y="7545"/>
                  </a:lnTo>
                  <a:lnTo>
                    <a:pt x="1" y="9700"/>
                  </a:lnTo>
                  <a:lnTo>
                    <a:pt x="1" y="9739"/>
                  </a:lnTo>
                  <a:lnTo>
                    <a:pt x="39" y="9739"/>
                  </a:lnTo>
                  <a:lnTo>
                    <a:pt x="2695" y="5928"/>
                  </a:lnTo>
                  <a:lnTo>
                    <a:pt x="4004" y="4081"/>
                  </a:lnTo>
                  <a:lnTo>
                    <a:pt x="5389" y="2195"/>
                  </a:lnTo>
                  <a:lnTo>
                    <a:pt x="6968" y="116"/>
                  </a:lnTo>
                  <a:lnTo>
                    <a:pt x="6968" y="78"/>
                  </a:lnTo>
                  <a:lnTo>
                    <a:pt x="6968" y="39"/>
                  </a:lnTo>
                  <a:lnTo>
                    <a:pt x="689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778000" y="1257275"/>
              <a:ext cx="179025" cy="276175"/>
            </a:xfrm>
            <a:custGeom>
              <a:avLst/>
              <a:gdLst/>
              <a:ahLst/>
              <a:cxnLst/>
              <a:rect l="l" t="t" r="r" b="b"/>
              <a:pathLst>
                <a:path w="7161" h="11047" extrusionOk="0">
                  <a:moveTo>
                    <a:pt x="7083" y="0"/>
                  </a:moveTo>
                  <a:lnTo>
                    <a:pt x="7045" y="39"/>
                  </a:lnTo>
                  <a:lnTo>
                    <a:pt x="6313" y="1078"/>
                  </a:lnTo>
                  <a:lnTo>
                    <a:pt x="5582" y="2117"/>
                  </a:lnTo>
                  <a:lnTo>
                    <a:pt x="4196" y="4273"/>
                  </a:lnTo>
                  <a:lnTo>
                    <a:pt x="2811" y="6390"/>
                  </a:lnTo>
                  <a:lnTo>
                    <a:pt x="1464" y="8506"/>
                  </a:lnTo>
                  <a:lnTo>
                    <a:pt x="732" y="9738"/>
                  </a:lnTo>
                  <a:lnTo>
                    <a:pt x="347" y="10354"/>
                  </a:lnTo>
                  <a:lnTo>
                    <a:pt x="1" y="11008"/>
                  </a:lnTo>
                  <a:lnTo>
                    <a:pt x="39" y="11008"/>
                  </a:lnTo>
                  <a:lnTo>
                    <a:pt x="39" y="11047"/>
                  </a:lnTo>
                  <a:lnTo>
                    <a:pt x="78" y="11008"/>
                  </a:lnTo>
                  <a:lnTo>
                    <a:pt x="732" y="9969"/>
                  </a:lnTo>
                  <a:lnTo>
                    <a:pt x="1348" y="8891"/>
                  </a:lnTo>
                  <a:lnTo>
                    <a:pt x="2734" y="6697"/>
                  </a:lnTo>
                  <a:lnTo>
                    <a:pt x="4119" y="4581"/>
                  </a:lnTo>
                  <a:lnTo>
                    <a:pt x="5505" y="2502"/>
                  </a:lnTo>
                  <a:lnTo>
                    <a:pt x="6352" y="1309"/>
                  </a:lnTo>
                  <a:lnTo>
                    <a:pt x="7160" y="116"/>
                  </a:lnTo>
                  <a:lnTo>
                    <a:pt x="7160" y="77"/>
                  </a:lnTo>
                  <a:lnTo>
                    <a:pt x="7160" y="39"/>
                  </a:lnTo>
                  <a:lnTo>
                    <a:pt x="70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4851150" y="1319825"/>
              <a:ext cx="181875" cy="265600"/>
            </a:xfrm>
            <a:custGeom>
              <a:avLst/>
              <a:gdLst/>
              <a:ahLst/>
              <a:cxnLst/>
              <a:rect l="l" t="t" r="r" b="b"/>
              <a:pathLst>
                <a:path w="7275" h="10624" extrusionOk="0">
                  <a:moveTo>
                    <a:pt x="7236" y="0"/>
                  </a:moveTo>
                  <a:lnTo>
                    <a:pt x="7198" y="39"/>
                  </a:lnTo>
                  <a:lnTo>
                    <a:pt x="6467" y="1039"/>
                  </a:lnTo>
                  <a:lnTo>
                    <a:pt x="5735" y="2079"/>
                  </a:lnTo>
                  <a:lnTo>
                    <a:pt x="4350" y="4118"/>
                  </a:lnTo>
                  <a:lnTo>
                    <a:pt x="1540" y="8237"/>
                  </a:lnTo>
                  <a:lnTo>
                    <a:pt x="770" y="9392"/>
                  </a:lnTo>
                  <a:lnTo>
                    <a:pt x="0" y="10585"/>
                  </a:lnTo>
                  <a:lnTo>
                    <a:pt x="0" y="10623"/>
                  </a:lnTo>
                  <a:lnTo>
                    <a:pt x="39" y="10585"/>
                  </a:lnTo>
                  <a:lnTo>
                    <a:pt x="1463" y="8545"/>
                  </a:lnTo>
                  <a:lnTo>
                    <a:pt x="2848" y="6505"/>
                  </a:lnTo>
                  <a:lnTo>
                    <a:pt x="5697" y="2425"/>
                  </a:lnTo>
                  <a:lnTo>
                    <a:pt x="6505" y="1270"/>
                  </a:lnTo>
                  <a:lnTo>
                    <a:pt x="7275" y="116"/>
                  </a:lnTo>
                  <a:lnTo>
                    <a:pt x="7275" y="39"/>
                  </a:lnTo>
                  <a:lnTo>
                    <a:pt x="723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7"/>
          <p:cNvSpPr/>
          <p:nvPr/>
        </p:nvSpPr>
        <p:spPr>
          <a:xfrm rot="1988696">
            <a:off x="7942017" y="19601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1880347">
            <a:off x="1573398" y="1960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988696">
            <a:off x="128017" y="19600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1880347">
            <a:off x="198548" y="10588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3" name="Google Shape;353;p7"/>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grpSp>
        <p:nvGrpSpPr>
          <p:cNvPr id="354" name="Google Shape;354;p7"/>
          <p:cNvGrpSpPr/>
          <p:nvPr/>
        </p:nvGrpSpPr>
        <p:grpSpPr>
          <a:xfrm rot="2860035">
            <a:off x="8598743" y="3073843"/>
            <a:ext cx="896619" cy="850497"/>
            <a:chOff x="5492000" y="936850"/>
            <a:chExt cx="673600" cy="638950"/>
          </a:xfrm>
        </p:grpSpPr>
        <p:sp>
          <p:nvSpPr>
            <p:cNvPr id="355" name="Google Shape;355;p7"/>
            <p:cNvSpPr/>
            <p:nvPr/>
          </p:nvSpPr>
          <p:spPr>
            <a:xfrm>
              <a:off x="5492000" y="936850"/>
              <a:ext cx="673600" cy="638950"/>
            </a:xfrm>
            <a:custGeom>
              <a:avLst/>
              <a:gdLst/>
              <a:ahLst/>
              <a:cxnLst/>
              <a:rect l="l" t="t" r="r" b="b"/>
              <a:pathLst>
                <a:path w="26944" h="25558" extrusionOk="0">
                  <a:moveTo>
                    <a:pt x="16782" y="0"/>
                  </a:moveTo>
                  <a:lnTo>
                    <a:pt x="16051" y="1001"/>
                  </a:lnTo>
                  <a:lnTo>
                    <a:pt x="15243" y="2117"/>
                  </a:lnTo>
                  <a:lnTo>
                    <a:pt x="14165" y="3464"/>
                  </a:lnTo>
                  <a:lnTo>
                    <a:pt x="12933" y="4965"/>
                  </a:lnTo>
                  <a:lnTo>
                    <a:pt x="11586" y="6543"/>
                  </a:lnTo>
                  <a:lnTo>
                    <a:pt x="10855" y="7275"/>
                  </a:lnTo>
                  <a:lnTo>
                    <a:pt x="10123" y="8006"/>
                  </a:lnTo>
                  <a:lnTo>
                    <a:pt x="9392" y="8699"/>
                  </a:lnTo>
                  <a:lnTo>
                    <a:pt x="8661" y="9315"/>
                  </a:lnTo>
                  <a:lnTo>
                    <a:pt x="7776" y="9969"/>
                  </a:lnTo>
                  <a:lnTo>
                    <a:pt x="6967" y="10546"/>
                  </a:lnTo>
                  <a:lnTo>
                    <a:pt x="6120" y="11047"/>
                  </a:lnTo>
                  <a:lnTo>
                    <a:pt x="5351" y="11470"/>
                  </a:lnTo>
                  <a:lnTo>
                    <a:pt x="4581" y="11816"/>
                  </a:lnTo>
                  <a:lnTo>
                    <a:pt x="3888" y="12124"/>
                  </a:lnTo>
                  <a:lnTo>
                    <a:pt x="3195" y="12394"/>
                  </a:lnTo>
                  <a:lnTo>
                    <a:pt x="2579" y="12586"/>
                  </a:lnTo>
                  <a:lnTo>
                    <a:pt x="2002" y="12740"/>
                  </a:lnTo>
                  <a:lnTo>
                    <a:pt x="1502" y="12856"/>
                  </a:lnTo>
                  <a:lnTo>
                    <a:pt x="693" y="12971"/>
                  </a:lnTo>
                  <a:lnTo>
                    <a:pt x="155" y="13048"/>
                  </a:lnTo>
                  <a:lnTo>
                    <a:pt x="1" y="13048"/>
                  </a:lnTo>
                  <a:lnTo>
                    <a:pt x="6544" y="25557"/>
                  </a:lnTo>
                  <a:lnTo>
                    <a:pt x="7506" y="25480"/>
                  </a:lnTo>
                  <a:lnTo>
                    <a:pt x="8430" y="25365"/>
                  </a:lnTo>
                  <a:lnTo>
                    <a:pt x="9392" y="25172"/>
                  </a:lnTo>
                  <a:lnTo>
                    <a:pt x="10316" y="24980"/>
                  </a:lnTo>
                  <a:lnTo>
                    <a:pt x="11240" y="24711"/>
                  </a:lnTo>
                  <a:lnTo>
                    <a:pt x="12163" y="24364"/>
                  </a:lnTo>
                  <a:lnTo>
                    <a:pt x="13087" y="24018"/>
                  </a:lnTo>
                  <a:lnTo>
                    <a:pt x="13972" y="23633"/>
                  </a:lnTo>
                  <a:lnTo>
                    <a:pt x="14858" y="23248"/>
                  </a:lnTo>
                  <a:lnTo>
                    <a:pt x="15743" y="22786"/>
                  </a:lnTo>
                  <a:lnTo>
                    <a:pt x="16590" y="22324"/>
                  </a:lnTo>
                  <a:lnTo>
                    <a:pt x="17398" y="21824"/>
                  </a:lnTo>
                  <a:lnTo>
                    <a:pt x="19015" y="20823"/>
                  </a:lnTo>
                  <a:lnTo>
                    <a:pt x="20516" y="19822"/>
                  </a:lnTo>
                  <a:lnTo>
                    <a:pt x="21901" y="18783"/>
                  </a:lnTo>
                  <a:lnTo>
                    <a:pt x="23133" y="17782"/>
                  </a:lnTo>
                  <a:lnTo>
                    <a:pt x="24211" y="16859"/>
                  </a:lnTo>
                  <a:lnTo>
                    <a:pt x="25173" y="16050"/>
                  </a:lnTo>
                  <a:lnTo>
                    <a:pt x="26482" y="14780"/>
                  </a:lnTo>
                  <a:lnTo>
                    <a:pt x="26944" y="14318"/>
                  </a:lnTo>
                  <a:lnTo>
                    <a:pt x="167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5492000" y="936850"/>
              <a:ext cx="673600" cy="638950"/>
            </a:xfrm>
            <a:custGeom>
              <a:avLst/>
              <a:gdLst/>
              <a:ahLst/>
              <a:cxnLst/>
              <a:rect l="l" t="t" r="r" b="b"/>
              <a:pathLst>
                <a:path w="26944" h="25558" fill="none" extrusionOk="0">
                  <a:moveTo>
                    <a:pt x="6544" y="25557"/>
                  </a:moveTo>
                  <a:lnTo>
                    <a:pt x="1" y="13048"/>
                  </a:lnTo>
                  <a:lnTo>
                    <a:pt x="1" y="13048"/>
                  </a:lnTo>
                  <a:lnTo>
                    <a:pt x="155" y="13048"/>
                  </a:lnTo>
                  <a:lnTo>
                    <a:pt x="693" y="12971"/>
                  </a:lnTo>
                  <a:lnTo>
                    <a:pt x="1502" y="12856"/>
                  </a:lnTo>
                  <a:lnTo>
                    <a:pt x="2002" y="12740"/>
                  </a:lnTo>
                  <a:lnTo>
                    <a:pt x="2579" y="12586"/>
                  </a:lnTo>
                  <a:lnTo>
                    <a:pt x="3195" y="12394"/>
                  </a:lnTo>
                  <a:lnTo>
                    <a:pt x="3888" y="12124"/>
                  </a:lnTo>
                  <a:lnTo>
                    <a:pt x="4581" y="11816"/>
                  </a:lnTo>
                  <a:lnTo>
                    <a:pt x="5351" y="11470"/>
                  </a:lnTo>
                  <a:lnTo>
                    <a:pt x="6120" y="11047"/>
                  </a:lnTo>
                  <a:lnTo>
                    <a:pt x="6967" y="10546"/>
                  </a:lnTo>
                  <a:lnTo>
                    <a:pt x="7776" y="9969"/>
                  </a:lnTo>
                  <a:lnTo>
                    <a:pt x="8661" y="9315"/>
                  </a:lnTo>
                  <a:lnTo>
                    <a:pt x="8661" y="9315"/>
                  </a:lnTo>
                  <a:lnTo>
                    <a:pt x="9392" y="8699"/>
                  </a:lnTo>
                  <a:lnTo>
                    <a:pt x="10123" y="8006"/>
                  </a:lnTo>
                  <a:lnTo>
                    <a:pt x="10855" y="7275"/>
                  </a:lnTo>
                  <a:lnTo>
                    <a:pt x="11586" y="6543"/>
                  </a:lnTo>
                  <a:lnTo>
                    <a:pt x="12933" y="4965"/>
                  </a:lnTo>
                  <a:lnTo>
                    <a:pt x="14165" y="3464"/>
                  </a:lnTo>
                  <a:lnTo>
                    <a:pt x="15243" y="2117"/>
                  </a:lnTo>
                  <a:lnTo>
                    <a:pt x="16051" y="1001"/>
                  </a:lnTo>
                  <a:lnTo>
                    <a:pt x="16782" y="0"/>
                  </a:lnTo>
                  <a:lnTo>
                    <a:pt x="26944" y="14318"/>
                  </a:lnTo>
                  <a:lnTo>
                    <a:pt x="26944" y="14318"/>
                  </a:lnTo>
                  <a:lnTo>
                    <a:pt x="26482" y="14780"/>
                  </a:lnTo>
                  <a:lnTo>
                    <a:pt x="25173" y="16050"/>
                  </a:lnTo>
                  <a:lnTo>
                    <a:pt x="24211" y="16859"/>
                  </a:lnTo>
                  <a:lnTo>
                    <a:pt x="23133" y="17782"/>
                  </a:lnTo>
                  <a:lnTo>
                    <a:pt x="21901" y="18783"/>
                  </a:lnTo>
                  <a:lnTo>
                    <a:pt x="20516" y="19822"/>
                  </a:lnTo>
                  <a:lnTo>
                    <a:pt x="19015" y="20823"/>
                  </a:lnTo>
                  <a:lnTo>
                    <a:pt x="17398" y="21824"/>
                  </a:lnTo>
                  <a:lnTo>
                    <a:pt x="16590" y="22324"/>
                  </a:lnTo>
                  <a:lnTo>
                    <a:pt x="15743" y="22786"/>
                  </a:lnTo>
                  <a:lnTo>
                    <a:pt x="14858" y="23248"/>
                  </a:lnTo>
                  <a:lnTo>
                    <a:pt x="13972" y="23633"/>
                  </a:lnTo>
                  <a:lnTo>
                    <a:pt x="13087" y="24018"/>
                  </a:lnTo>
                  <a:lnTo>
                    <a:pt x="12163" y="24364"/>
                  </a:lnTo>
                  <a:lnTo>
                    <a:pt x="11240" y="24711"/>
                  </a:lnTo>
                  <a:lnTo>
                    <a:pt x="10316" y="24980"/>
                  </a:lnTo>
                  <a:lnTo>
                    <a:pt x="9392" y="25172"/>
                  </a:lnTo>
                  <a:lnTo>
                    <a:pt x="8430" y="25365"/>
                  </a:lnTo>
                  <a:lnTo>
                    <a:pt x="7506" y="25480"/>
                  </a:lnTo>
                  <a:lnTo>
                    <a:pt x="6544" y="255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597850" y="1293825"/>
              <a:ext cx="113575" cy="225200"/>
            </a:xfrm>
            <a:custGeom>
              <a:avLst/>
              <a:gdLst/>
              <a:ahLst/>
              <a:cxnLst/>
              <a:rect l="l" t="t" r="r" b="b"/>
              <a:pathLst>
                <a:path w="4543" h="9008" extrusionOk="0">
                  <a:moveTo>
                    <a:pt x="0" y="1"/>
                  </a:moveTo>
                  <a:lnTo>
                    <a:pt x="0" y="39"/>
                  </a:lnTo>
                  <a:lnTo>
                    <a:pt x="154" y="463"/>
                  </a:lnTo>
                  <a:lnTo>
                    <a:pt x="347" y="886"/>
                  </a:lnTo>
                  <a:lnTo>
                    <a:pt x="770" y="1771"/>
                  </a:lnTo>
                  <a:lnTo>
                    <a:pt x="1617" y="3542"/>
                  </a:lnTo>
                  <a:lnTo>
                    <a:pt x="2502" y="5312"/>
                  </a:lnTo>
                  <a:lnTo>
                    <a:pt x="3426" y="7044"/>
                  </a:lnTo>
                  <a:lnTo>
                    <a:pt x="3926" y="8007"/>
                  </a:lnTo>
                  <a:lnTo>
                    <a:pt x="4504" y="8969"/>
                  </a:lnTo>
                  <a:lnTo>
                    <a:pt x="4504" y="9007"/>
                  </a:lnTo>
                  <a:lnTo>
                    <a:pt x="4542" y="8969"/>
                  </a:lnTo>
                  <a:lnTo>
                    <a:pt x="3619" y="7237"/>
                  </a:lnTo>
                  <a:lnTo>
                    <a:pt x="2733" y="5505"/>
                  </a:lnTo>
                  <a:lnTo>
                    <a:pt x="1848" y="3773"/>
                  </a:lnTo>
                  <a:lnTo>
                    <a:pt x="1001" y="2041"/>
                  </a:lnTo>
                  <a:lnTo>
                    <a:pt x="539" y="1040"/>
                  </a:lnTo>
                  <a:lnTo>
                    <a:pt x="308" y="501"/>
                  </a:lnTo>
                  <a:lnTo>
                    <a:pt x="193" y="270"/>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5658475" y="1261125"/>
              <a:ext cx="148200" cy="230000"/>
            </a:xfrm>
            <a:custGeom>
              <a:avLst/>
              <a:gdLst/>
              <a:ahLst/>
              <a:cxnLst/>
              <a:rect l="l" t="t" r="r" b="b"/>
              <a:pathLst>
                <a:path w="5928" h="9200" extrusionOk="0">
                  <a:moveTo>
                    <a:pt x="39" y="0"/>
                  </a:moveTo>
                  <a:lnTo>
                    <a:pt x="0" y="39"/>
                  </a:lnTo>
                  <a:lnTo>
                    <a:pt x="0" y="77"/>
                  </a:lnTo>
                  <a:lnTo>
                    <a:pt x="116" y="308"/>
                  </a:lnTo>
                  <a:lnTo>
                    <a:pt x="231" y="539"/>
                  </a:lnTo>
                  <a:lnTo>
                    <a:pt x="501" y="962"/>
                  </a:lnTo>
                  <a:lnTo>
                    <a:pt x="1040" y="1925"/>
                  </a:lnTo>
                  <a:lnTo>
                    <a:pt x="2117" y="3734"/>
                  </a:lnTo>
                  <a:lnTo>
                    <a:pt x="3272" y="5504"/>
                  </a:lnTo>
                  <a:lnTo>
                    <a:pt x="4465" y="7275"/>
                  </a:lnTo>
                  <a:lnTo>
                    <a:pt x="5158" y="8237"/>
                  </a:lnTo>
                  <a:lnTo>
                    <a:pt x="5889" y="9161"/>
                  </a:lnTo>
                  <a:lnTo>
                    <a:pt x="5928" y="9199"/>
                  </a:lnTo>
                  <a:lnTo>
                    <a:pt x="5928" y="9161"/>
                  </a:lnTo>
                  <a:lnTo>
                    <a:pt x="4735" y="7429"/>
                  </a:lnTo>
                  <a:lnTo>
                    <a:pt x="3503" y="5697"/>
                  </a:lnTo>
                  <a:lnTo>
                    <a:pt x="2387" y="3926"/>
                  </a:lnTo>
                  <a:lnTo>
                    <a:pt x="1309" y="2117"/>
                  </a:lnTo>
                  <a:lnTo>
                    <a:pt x="693" y="1116"/>
                  </a:lnTo>
                  <a:lnTo>
                    <a:pt x="424" y="539"/>
                  </a:lnTo>
                  <a:lnTo>
                    <a:pt x="270" y="308"/>
                  </a:lnTo>
                  <a:lnTo>
                    <a:pt x="116"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5728725" y="1208200"/>
              <a:ext cx="167450" cy="248275"/>
            </a:xfrm>
            <a:custGeom>
              <a:avLst/>
              <a:gdLst/>
              <a:ahLst/>
              <a:cxnLst/>
              <a:rect l="l" t="t" r="r" b="b"/>
              <a:pathLst>
                <a:path w="6698" h="9931" extrusionOk="0">
                  <a:moveTo>
                    <a:pt x="77" y="0"/>
                  </a:moveTo>
                  <a:lnTo>
                    <a:pt x="39" y="39"/>
                  </a:lnTo>
                  <a:lnTo>
                    <a:pt x="0" y="77"/>
                  </a:lnTo>
                  <a:lnTo>
                    <a:pt x="39" y="116"/>
                  </a:lnTo>
                  <a:lnTo>
                    <a:pt x="1270" y="2040"/>
                  </a:lnTo>
                  <a:lnTo>
                    <a:pt x="2540" y="4003"/>
                  </a:lnTo>
                  <a:lnTo>
                    <a:pt x="3811" y="5928"/>
                  </a:lnTo>
                  <a:lnTo>
                    <a:pt x="5119" y="7814"/>
                  </a:lnTo>
                  <a:lnTo>
                    <a:pt x="6659" y="9931"/>
                  </a:lnTo>
                  <a:lnTo>
                    <a:pt x="6697" y="9931"/>
                  </a:lnTo>
                  <a:lnTo>
                    <a:pt x="6697" y="9892"/>
                  </a:lnTo>
                  <a:lnTo>
                    <a:pt x="4080" y="6082"/>
                  </a:lnTo>
                  <a:lnTo>
                    <a:pt x="2810" y="4157"/>
                  </a:lnTo>
                  <a:lnTo>
                    <a:pt x="1540" y="2233"/>
                  </a:lnTo>
                  <a:lnTo>
                    <a:pt x="154" y="39"/>
                  </a:lnTo>
                  <a:lnTo>
                    <a:pt x="77"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5781650" y="1130250"/>
              <a:ext cx="196325" cy="263675"/>
            </a:xfrm>
            <a:custGeom>
              <a:avLst/>
              <a:gdLst/>
              <a:ahLst/>
              <a:cxnLst/>
              <a:rect l="l" t="t" r="r" b="b"/>
              <a:pathLst>
                <a:path w="7853" h="10547" extrusionOk="0">
                  <a:moveTo>
                    <a:pt x="77" y="1"/>
                  </a:moveTo>
                  <a:lnTo>
                    <a:pt x="39" y="39"/>
                  </a:lnTo>
                  <a:lnTo>
                    <a:pt x="0" y="78"/>
                  </a:lnTo>
                  <a:lnTo>
                    <a:pt x="39" y="116"/>
                  </a:lnTo>
                  <a:lnTo>
                    <a:pt x="731" y="1155"/>
                  </a:lnTo>
                  <a:lnTo>
                    <a:pt x="1463" y="2194"/>
                  </a:lnTo>
                  <a:lnTo>
                    <a:pt x="2964" y="4273"/>
                  </a:lnTo>
                  <a:lnTo>
                    <a:pt x="4465" y="6313"/>
                  </a:lnTo>
                  <a:lnTo>
                    <a:pt x="6005" y="8314"/>
                  </a:lnTo>
                  <a:lnTo>
                    <a:pt x="6890" y="9431"/>
                  </a:lnTo>
                  <a:lnTo>
                    <a:pt x="7352" y="10008"/>
                  </a:lnTo>
                  <a:lnTo>
                    <a:pt x="7814" y="10547"/>
                  </a:lnTo>
                  <a:lnTo>
                    <a:pt x="7852" y="10547"/>
                  </a:lnTo>
                  <a:lnTo>
                    <a:pt x="7852" y="10508"/>
                  </a:lnTo>
                  <a:lnTo>
                    <a:pt x="7121" y="9508"/>
                  </a:lnTo>
                  <a:lnTo>
                    <a:pt x="6351" y="8545"/>
                  </a:lnTo>
                  <a:lnTo>
                    <a:pt x="4734" y="6467"/>
                  </a:lnTo>
                  <a:lnTo>
                    <a:pt x="3272" y="4465"/>
                  </a:lnTo>
                  <a:lnTo>
                    <a:pt x="1771" y="2425"/>
                  </a:lnTo>
                  <a:lnTo>
                    <a:pt x="962" y="1232"/>
                  </a:lnTo>
                  <a:lnTo>
                    <a:pt x="154" y="39"/>
                  </a:lnTo>
                  <a:lnTo>
                    <a:pt x="7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5868250" y="1081175"/>
              <a:ext cx="183800" cy="263675"/>
            </a:xfrm>
            <a:custGeom>
              <a:avLst/>
              <a:gdLst/>
              <a:ahLst/>
              <a:cxnLst/>
              <a:rect l="l" t="t" r="r" b="b"/>
              <a:pathLst>
                <a:path w="7352" h="10547" extrusionOk="0">
                  <a:moveTo>
                    <a:pt x="39" y="1"/>
                  </a:moveTo>
                  <a:lnTo>
                    <a:pt x="0" y="39"/>
                  </a:lnTo>
                  <a:lnTo>
                    <a:pt x="0" y="78"/>
                  </a:lnTo>
                  <a:lnTo>
                    <a:pt x="693" y="1117"/>
                  </a:lnTo>
                  <a:lnTo>
                    <a:pt x="1386" y="2156"/>
                  </a:lnTo>
                  <a:lnTo>
                    <a:pt x="2810" y="4196"/>
                  </a:lnTo>
                  <a:lnTo>
                    <a:pt x="5658" y="8237"/>
                  </a:lnTo>
                  <a:lnTo>
                    <a:pt x="6467" y="9392"/>
                  </a:lnTo>
                  <a:lnTo>
                    <a:pt x="7313" y="10508"/>
                  </a:lnTo>
                  <a:lnTo>
                    <a:pt x="7352" y="10547"/>
                  </a:lnTo>
                  <a:lnTo>
                    <a:pt x="7352" y="10508"/>
                  </a:lnTo>
                  <a:lnTo>
                    <a:pt x="5928" y="8468"/>
                  </a:lnTo>
                  <a:lnTo>
                    <a:pt x="4504" y="6428"/>
                  </a:lnTo>
                  <a:lnTo>
                    <a:pt x="1694" y="2348"/>
                  </a:lnTo>
                  <a:lnTo>
                    <a:pt x="885" y="1155"/>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8"/>
        <p:cNvGrpSpPr/>
        <p:nvPr/>
      </p:nvGrpSpPr>
      <p:grpSpPr>
        <a:xfrm>
          <a:off x="0" y="0"/>
          <a:ext cx="0" cy="0"/>
          <a:chOff x="0" y="0"/>
          <a:chExt cx="0" cy="0"/>
        </a:xfrm>
      </p:grpSpPr>
      <p:sp>
        <p:nvSpPr>
          <p:cNvPr id="389" name="Google Shape;389;p11"/>
          <p:cNvSpPr txBox="1">
            <a:spLocks noGrp="1"/>
          </p:cNvSpPr>
          <p:nvPr>
            <p:ph type="title" hasCustomPrompt="1"/>
          </p:nvPr>
        </p:nvSpPr>
        <p:spPr>
          <a:xfrm>
            <a:off x="713225" y="1617600"/>
            <a:ext cx="5675100" cy="141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90" name="Google Shape;390;p11"/>
          <p:cNvSpPr txBox="1">
            <a:spLocks noGrp="1"/>
          </p:cNvSpPr>
          <p:nvPr>
            <p:ph type="subTitle" idx="1"/>
          </p:nvPr>
        </p:nvSpPr>
        <p:spPr>
          <a:xfrm>
            <a:off x="713225" y="3028825"/>
            <a:ext cx="56751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391" name="Google Shape;391;p11"/>
          <p:cNvSpPr/>
          <p:nvPr/>
        </p:nvSpPr>
        <p:spPr>
          <a:xfrm rot="-2053679">
            <a:off x="5045377" y="3133409"/>
            <a:ext cx="5379149" cy="3553485"/>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rot="1880347">
            <a:off x="7681073" y="1577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rot="1988696">
            <a:off x="8621242" y="106413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947575" y="-2222400"/>
            <a:ext cx="3916673" cy="3581274"/>
          </a:xfrm>
          <a:custGeom>
            <a:avLst/>
            <a:gdLst/>
            <a:ahLst/>
            <a:cxnLst/>
            <a:rect l="l" t="t" r="r" b="b"/>
            <a:pathLst>
              <a:path w="26520" h="24249" extrusionOk="0">
                <a:moveTo>
                  <a:pt x="10431" y="0"/>
                </a:moveTo>
                <a:lnTo>
                  <a:pt x="10046" y="39"/>
                </a:lnTo>
                <a:lnTo>
                  <a:pt x="9623" y="116"/>
                </a:lnTo>
                <a:lnTo>
                  <a:pt x="9238" y="193"/>
                </a:lnTo>
                <a:lnTo>
                  <a:pt x="8853" y="346"/>
                </a:lnTo>
                <a:lnTo>
                  <a:pt x="8506" y="500"/>
                </a:lnTo>
                <a:lnTo>
                  <a:pt x="8160" y="654"/>
                </a:lnTo>
                <a:lnTo>
                  <a:pt x="7814" y="885"/>
                </a:lnTo>
                <a:lnTo>
                  <a:pt x="7467" y="1193"/>
                </a:lnTo>
                <a:lnTo>
                  <a:pt x="7159" y="1501"/>
                </a:lnTo>
                <a:lnTo>
                  <a:pt x="6890" y="1848"/>
                </a:lnTo>
                <a:lnTo>
                  <a:pt x="6620" y="2194"/>
                </a:lnTo>
                <a:lnTo>
                  <a:pt x="6428" y="2540"/>
                </a:lnTo>
                <a:lnTo>
                  <a:pt x="6274" y="2964"/>
                </a:lnTo>
                <a:lnTo>
                  <a:pt x="6120" y="3349"/>
                </a:lnTo>
                <a:lnTo>
                  <a:pt x="6043" y="3772"/>
                </a:lnTo>
                <a:lnTo>
                  <a:pt x="5966" y="4195"/>
                </a:lnTo>
                <a:lnTo>
                  <a:pt x="5889" y="4657"/>
                </a:lnTo>
                <a:lnTo>
                  <a:pt x="5812" y="5581"/>
                </a:lnTo>
                <a:lnTo>
                  <a:pt x="5812" y="6505"/>
                </a:lnTo>
                <a:lnTo>
                  <a:pt x="5889" y="7506"/>
                </a:lnTo>
                <a:lnTo>
                  <a:pt x="6005" y="9469"/>
                </a:lnTo>
                <a:lnTo>
                  <a:pt x="6005" y="10431"/>
                </a:lnTo>
                <a:lnTo>
                  <a:pt x="6005" y="11393"/>
                </a:lnTo>
                <a:lnTo>
                  <a:pt x="5928" y="12317"/>
                </a:lnTo>
                <a:lnTo>
                  <a:pt x="5851" y="12779"/>
                </a:lnTo>
                <a:lnTo>
                  <a:pt x="5774" y="13241"/>
                </a:lnTo>
                <a:lnTo>
                  <a:pt x="5658" y="13664"/>
                </a:lnTo>
                <a:lnTo>
                  <a:pt x="5504" y="14087"/>
                </a:lnTo>
                <a:lnTo>
                  <a:pt x="5312" y="14472"/>
                </a:lnTo>
                <a:lnTo>
                  <a:pt x="5119" y="14857"/>
                </a:lnTo>
                <a:lnTo>
                  <a:pt x="4811" y="15319"/>
                </a:lnTo>
                <a:lnTo>
                  <a:pt x="4465" y="15781"/>
                </a:lnTo>
                <a:lnTo>
                  <a:pt x="4080" y="16204"/>
                </a:lnTo>
                <a:lnTo>
                  <a:pt x="3695" y="16628"/>
                </a:lnTo>
                <a:lnTo>
                  <a:pt x="2040" y="18206"/>
                </a:lnTo>
                <a:lnTo>
                  <a:pt x="1655" y="18629"/>
                </a:lnTo>
                <a:lnTo>
                  <a:pt x="1270" y="19014"/>
                </a:lnTo>
                <a:lnTo>
                  <a:pt x="924" y="19476"/>
                </a:lnTo>
                <a:lnTo>
                  <a:pt x="654" y="19899"/>
                </a:lnTo>
                <a:lnTo>
                  <a:pt x="385" y="20361"/>
                </a:lnTo>
                <a:lnTo>
                  <a:pt x="193" y="20823"/>
                </a:lnTo>
                <a:lnTo>
                  <a:pt x="77" y="21362"/>
                </a:lnTo>
                <a:lnTo>
                  <a:pt x="0" y="21901"/>
                </a:lnTo>
                <a:lnTo>
                  <a:pt x="0" y="22401"/>
                </a:lnTo>
                <a:lnTo>
                  <a:pt x="77" y="22671"/>
                </a:lnTo>
                <a:lnTo>
                  <a:pt x="116" y="22902"/>
                </a:lnTo>
                <a:lnTo>
                  <a:pt x="231" y="23133"/>
                </a:lnTo>
                <a:lnTo>
                  <a:pt x="347" y="23363"/>
                </a:lnTo>
                <a:lnTo>
                  <a:pt x="501" y="23594"/>
                </a:lnTo>
                <a:lnTo>
                  <a:pt x="654" y="23748"/>
                </a:lnTo>
                <a:lnTo>
                  <a:pt x="847" y="23902"/>
                </a:lnTo>
                <a:lnTo>
                  <a:pt x="1001" y="24018"/>
                </a:lnTo>
                <a:lnTo>
                  <a:pt x="1193" y="24095"/>
                </a:lnTo>
                <a:lnTo>
                  <a:pt x="1386" y="24172"/>
                </a:lnTo>
                <a:lnTo>
                  <a:pt x="1809" y="24249"/>
                </a:lnTo>
                <a:lnTo>
                  <a:pt x="2233" y="24249"/>
                </a:lnTo>
                <a:lnTo>
                  <a:pt x="2694" y="24172"/>
                </a:lnTo>
                <a:lnTo>
                  <a:pt x="3118" y="24056"/>
                </a:lnTo>
                <a:lnTo>
                  <a:pt x="3541" y="23902"/>
                </a:lnTo>
                <a:lnTo>
                  <a:pt x="3965" y="23710"/>
                </a:lnTo>
                <a:lnTo>
                  <a:pt x="4388" y="23440"/>
                </a:lnTo>
                <a:lnTo>
                  <a:pt x="4773" y="23210"/>
                </a:lnTo>
                <a:lnTo>
                  <a:pt x="5581" y="22632"/>
                </a:lnTo>
                <a:lnTo>
                  <a:pt x="6313" y="21978"/>
                </a:lnTo>
                <a:lnTo>
                  <a:pt x="7082" y="21362"/>
                </a:lnTo>
                <a:lnTo>
                  <a:pt x="7814" y="20708"/>
                </a:lnTo>
                <a:lnTo>
                  <a:pt x="8583" y="20130"/>
                </a:lnTo>
                <a:lnTo>
                  <a:pt x="9392" y="19591"/>
                </a:lnTo>
                <a:lnTo>
                  <a:pt x="9815" y="19322"/>
                </a:lnTo>
                <a:lnTo>
                  <a:pt x="10239" y="19130"/>
                </a:lnTo>
                <a:lnTo>
                  <a:pt x="10623" y="18937"/>
                </a:lnTo>
                <a:lnTo>
                  <a:pt x="11047" y="18783"/>
                </a:lnTo>
                <a:lnTo>
                  <a:pt x="11894" y="18552"/>
                </a:lnTo>
                <a:lnTo>
                  <a:pt x="12740" y="18398"/>
                </a:lnTo>
                <a:lnTo>
                  <a:pt x="13587" y="18283"/>
                </a:lnTo>
                <a:lnTo>
                  <a:pt x="14472" y="18244"/>
                </a:lnTo>
                <a:lnTo>
                  <a:pt x="15358" y="18206"/>
                </a:lnTo>
                <a:lnTo>
                  <a:pt x="17128" y="18206"/>
                </a:lnTo>
                <a:lnTo>
                  <a:pt x="18014" y="18244"/>
                </a:lnTo>
                <a:lnTo>
                  <a:pt x="18899" y="18206"/>
                </a:lnTo>
                <a:lnTo>
                  <a:pt x="19784" y="18167"/>
                </a:lnTo>
                <a:lnTo>
                  <a:pt x="20669" y="18052"/>
                </a:lnTo>
                <a:lnTo>
                  <a:pt x="21516" y="17898"/>
                </a:lnTo>
                <a:lnTo>
                  <a:pt x="22363" y="17667"/>
                </a:lnTo>
                <a:lnTo>
                  <a:pt x="22786" y="17551"/>
                </a:lnTo>
                <a:lnTo>
                  <a:pt x="23171" y="17359"/>
                </a:lnTo>
                <a:lnTo>
                  <a:pt x="23556" y="17205"/>
                </a:lnTo>
                <a:lnTo>
                  <a:pt x="23941" y="16974"/>
                </a:lnTo>
                <a:lnTo>
                  <a:pt x="24326" y="16743"/>
                </a:lnTo>
                <a:lnTo>
                  <a:pt x="24672" y="16474"/>
                </a:lnTo>
                <a:lnTo>
                  <a:pt x="24980" y="16166"/>
                </a:lnTo>
                <a:lnTo>
                  <a:pt x="25288" y="15819"/>
                </a:lnTo>
                <a:lnTo>
                  <a:pt x="25558" y="15473"/>
                </a:lnTo>
                <a:lnTo>
                  <a:pt x="25827" y="15088"/>
                </a:lnTo>
                <a:lnTo>
                  <a:pt x="26019" y="14703"/>
                </a:lnTo>
                <a:lnTo>
                  <a:pt x="26212" y="14318"/>
                </a:lnTo>
                <a:lnTo>
                  <a:pt x="26366" y="13895"/>
                </a:lnTo>
                <a:lnTo>
                  <a:pt x="26443" y="13472"/>
                </a:lnTo>
                <a:lnTo>
                  <a:pt x="26520" y="13048"/>
                </a:lnTo>
                <a:lnTo>
                  <a:pt x="26520" y="12625"/>
                </a:lnTo>
                <a:lnTo>
                  <a:pt x="26481" y="12201"/>
                </a:lnTo>
                <a:lnTo>
                  <a:pt x="26404" y="11816"/>
                </a:lnTo>
                <a:lnTo>
                  <a:pt x="26289" y="11393"/>
                </a:lnTo>
                <a:lnTo>
                  <a:pt x="26096" y="11008"/>
                </a:lnTo>
                <a:lnTo>
                  <a:pt x="25827" y="10623"/>
                </a:lnTo>
                <a:lnTo>
                  <a:pt x="25519" y="10238"/>
                </a:lnTo>
                <a:lnTo>
                  <a:pt x="25173" y="9930"/>
                </a:lnTo>
                <a:lnTo>
                  <a:pt x="24788" y="9661"/>
                </a:lnTo>
                <a:lnTo>
                  <a:pt x="24364" y="9392"/>
                </a:lnTo>
                <a:lnTo>
                  <a:pt x="23941" y="9161"/>
                </a:lnTo>
                <a:lnTo>
                  <a:pt x="23056" y="8737"/>
                </a:lnTo>
                <a:lnTo>
                  <a:pt x="22093" y="8352"/>
                </a:lnTo>
                <a:lnTo>
                  <a:pt x="21170" y="7929"/>
                </a:lnTo>
                <a:lnTo>
                  <a:pt x="20746" y="7698"/>
                </a:lnTo>
                <a:lnTo>
                  <a:pt x="20284" y="7467"/>
                </a:lnTo>
                <a:lnTo>
                  <a:pt x="19900" y="7159"/>
                </a:lnTo>
                <a:lnTo>
                  <a:pt x="19515" y="6851"/>
                </a:lnTo>
                <a:lnTo>
                  <a:pt x="19130" y="6466"/>
                </a:lnTo>
                <a:lnTo>
                  <a:pt x="18745" y="6081"/>
                </a:lnTo>
                <a:lnTo>
                  <a:pt x="18437" y="5658"/>
                </a:lnTo>
                <a:lnTo>
                  <a:pt x="18129" y="5235"/>
                </a:lnTo>
                <a:lnTo>
                  <a:pt x="17590" y="4349"/>
                </a:lnTo>
                <a:lnTo>
                  <a:pt x="17051" y="3464"/>
                </a:lnTo>
                <a:lnTo>
                  <a:pt x="16474" y="2617"/>
                </a:lnTo>
                <a:lnTo>
                  <a:pt x="16166" y="2194"/>
                </a:lnTo>
                <a:lnTo>
                  <a:pt x="15820" y="1848"/>
                </a:lnTo>
                <a:lnTo>
                  <a:pt x="15435" y="1463"/>
                </a:lnTo>
                <a:lnTo>
                  <a:pt x="15011" y="1155"/>
                </a:lnTo>
                <a:lnTo>
                  <a:pt x="14549" y="847"/>
                </a:lnTo>
                <a:lnTo>
                  <a:pt x="14011" y="616"/>
                </a:lnTo>
                <a:lnTo>
                  <a:pt x="13279" y="346"/>
                </a:lnTo>
                <a:lnTo>
                  <a:pt x="12509" y="154"/>
                </a:lnTo>
                <a:lnTo>
                  <a:pt x="11701" y="39"/>
                </a:lnTo>
                <a:lnTo>
                  <a:pt x="10854" y="0"/>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11"/>
          <p:cNvGrpSpPr/>
          <p:nvPr/>
        </p:nvGrpSpPr>
        <p:grpSpPr>
          <a:xfrm>
            <a:off x="8430768" y="2527473"/>
            <a:ext cx="1256708" cy="1256605"/>
            <a:chOff x="7308893" y="685748"/>
            <a:chExt cx="1256708" cy="1256605"/>
          </a:xfrm>
        </p:grpSpPr>
        <p:sp>
          <p:nvSpPr>
            <p:cNvPr id="396" name="Google Shape;396;p11"/>
            <p:cNvSpPr/>
            <p:nvPr/>
          </p:nvSpPr>
          <p:spPr>
            <a:xfrm rot="2039873">
              <a:off x="7484636" y="861440"/>
              <a:ext cx="905221" cy="905221"/>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11"/>
            <p:cNvGrpSpPr/>
            <p:nvPr/>
          </p:nvGrpSpPr>
          <p:grpSpPr>
            <a:xfrm rot="2038870">
              <a:off x="7486812" y="863643"/>
              <a:ext cx="900879" cy="900829"/>
              <a:chOff x="2485925" y="2919075"/>
              <a:chExt cx="448450" cy="448425"/>
            </a:xfrm>
          </p:grpSpPr>
          <p:sp>
            <p:nvSpPr>
              <p:cNvPr id="398" name="Google Shape;398;p11"/>
              <p:cNvSpPr/>
              <p:nvPr/>
            </p:nvSpPr>
            <p:spPr>
              <a:xfrm>
                <a:off x="2485925" y="2919075"/>
                <a:ext cx="448450" cy="448425"/>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2485925" y="2919075"/>
                <a:ext cx="448450" cy="448425"/>
              </a:xfrm>
              <a:custGeom>
                <a:avLst/>
                <a:gdLst/>
                <a:ahLst/>
                <a:cxnLst/>
                <a:rect l="l" t="t" r="r" b="b"/>
                <a:pathLst>
                  <a:path w="17938" h="17937" fill="none" extrusionOk="0">
                    <a:moveTo>
                      <a:pt x="17937" y="8969"/>
                    </a:move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lnTo>
                      <a:pt x="8969" y="0"/>
                    </a:lnTo>
                    <a:lnTo>
                      <a:pt x="8969" y="0"/>
                    </a:lnTo>
                    <a:lnTo>
                      <a:pt x="8507" y="0"/>
                    </a:ln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2497475" y="2933500"/>
                <a:ext cx="421500" cy="417650"/>
              </a:xfrm>
              <a:custGeom>
                <a:avLst/>
                <a:gdLst/>
                <a:ahLst/>
                <a:cxnLst/>
                <a:rect l="l" t="t" r="r" b="b"/>
                <a:pathLst>
                  <a:path w="16860" h="16706" extrusionOk="0">
                    <a:moveTo>
                      <a:pt x="5813" y="1"/>
                    </a:moveTo>
                    <a:lnTo>
                      <a:pt x="5774" y="39"/>
                    </a:lnTo>
                    <a:lnTo>
                      <a:pt x="5736" y="424"/>
                    </a:lnTo>
                    <a:lnTo>
                      <a:pt x="5697" y="847"/>
                    </a:lnTo>
                    <a:lnTo>
                      <a:pt x="5697" y="1232"/>
                    </a:lnTo>
                    <a:lnTo>
                      <a:pt x="5774" y="1617"/>
                    </a:lnTo>
                    <a:lnTo>
                      <a:pt x="5851" y="2002"/>
                    </a:lnTo>
                    <a:lnTo>
                      <a:pt x="5928" y="2387"/>
                    </a:lnTo>
                    <a:lnTo>
                      <a:pt x="6044" y="2733"/>
                    </a:lnTo>
                    <a:lnTo>
                      <a:pt x="6197" y="3118"/>
                    </a:lnTo>
                    <a:lnTo>
                      <a:pt x="6390" y="3465"/>
                    </a:lnTo>
                    <a:lnTo>
                      <a:pt x="6582" y="3811"/>
                    </a:lnTo>
                    <a:lnTo>
                      <a:pt x="7006" y="4466"/>
                    </a:lnTo>
                    <a:lnTo>
                      <a:pt x="7506" y="5081"/>
                    </a:lnTo>
                    <a:lnTo>
                      <a:pt x="8084" y="5620"/>
                    </a:lnTo>
                    <a:lnTo>
                      <a:pt x="8622" y="6044"/>
                    </a:lnTo>
                    <a:lnTo>
                      <a:pt x="9161" y="6429"/>
                    </a:lnTo>
                    <a:lnTo>
                      <a:pt x="9739" y="6775"/>
                    </a:lnTo>
                    <a:lnTo>
                      <a:pt x="10354" y="7083"/>
                    </a:lnTo>
                    <a:lnTo>
                      <a:pt x="10123" y="7737"/>
                    </a:lnTo>
                    <a:lnTo>
                      <a:pt x="9854" y="8353"/>
                    </a:lnTo>
                    <a:lnTo>
                      <a:pt x="9546" y="9007"/>
                    </a:lnTo>
                    <a:lnTo>
                      <a:pt x="9200" y="9623"/>
                    </a:lnTo>
                    <a:lnTo>
                      <a:pt x="8892" y="10239"/>
                    </a:lnTo>
                    <a:lnTo>
                      <a:pt x="8507" y="10855"/>
                    </a:lnTo>
                    <a:lnTo>
                      <a:pt x="8122" y="11432"/>
                    </a:lnTo>
                    <a:lnTo>
                      <a:pt x="7699" y="11971"/>
                    </a:lnTo>
                    <a:lnTo>
                      <a:pt x="7198" y="11663"/>
                    </a:lnTo>
                    <a:lnTo>
                      <a:pt x="6659" y="11355"/>
                    </a:lnTo>
                    <a:lnTo>
                      <a:pt x="6121" y="11124"/>
                    </a:lnTo>
                    <a:lnTo>
                      <a:pt x="5543" y="10893"/>
                    </a:lnTo>
                    <a:lnTo>
                      <a:pt x="5004" y="10739"/>
                    </a:lnTo>
                    <a:lnTo>
                      <a:pt x="4388" y="10585"/>
                    </a:lnTo>
                    <a:lnTo>
                      <a:pt x="3811" y="10508"/>
                    </a:lnTo>
                    <a:lnTo>
                      <a:pt x="3195" y="10431"/>
                    </a:lnTo>
                    <a:lnTo>
                      <a:pt x="2772" y="10431"/>
                    </a:lnTo>
                    <a:lnTo>
                      <a:pt x="2079" y="10470"/>
                    </a:lnTo>
                    <a:lnTo>
                      <a:pt x="1386" y="10547"/>
                    </a:lnTo>
                    <a:lnTo>
                      <a:pt x="693" y="10701"/>
                    </a:lnTo>
                    <a:lnTo>
                      <a:pt x="39" y="10932"/>
                    </a:lnTo>
                    <a:lnTo>
                      <a:pt x="1" y="10970"/>
                    </a:lnTo>
                    <a:lnTo>
                      <a:pt x="39" y="11009"/>
                    </a:lnTo>
                    <a:lnTo>
                      <a:pt x="39" y="10970"/>
                    </a:lnTo>
                    <a:lnTo>
                      <a:pt x="732" y="10816"/>
                    </a:lnTo>
                    <a:lnTo>
                      <a:pt x="1386" y="10701"/>
                    </a:lnTo>
                    <a:lnTo>
                      <a:pt x="2079" y="10624"/>
                    </a:lnTo>
                    <a:lnTo>
                      <a:pt x="2772" y="10585"/>
                    </a:lnTo>
                    <a:lnTo>
                      <a:pt x="3465" y="10624"/>
                    </a:lnTo>
                    <a:lnTo>
                      <a:pt x="4158" y="10701"/>
                    </a:lnTo>
                    <a:lnTo>
                      <a:pt x="4850" y="10855"/>
                    </a:lnTo>
                    <a:lnTo>
                      <a:pt x="5543" y="11047"/>
                    </a:lnTo>
                    <a:lnTo>
                      <a:pt x="6082" y="11240"/>
                    </a:lnTo>
                    <a:lnTo>
                      <a:pt x="6582" y="11509"/>
                    </a:lnTo>
                    <a:lnTo>
                      <a:pt x="7121" y="11779"/>
                    </a:lnTo>
                    <a:lnTo>
                      <a:pt x="7583" y="12125"/>
                    </a:lnTo>
                    <a:lnTo>
                      <a:pt x="6852" y="13010"/>
                    </a:lnTo>
                    <a:lnTo>
                      <a:pt x="6159" y="13703"/>
                    </a:lnTo>
                    <a:lnTo>
                      <a:pt x="5428" y="14357"/>
                    </a:lnTo>
                    <a:lnTo>
                      <a:pt x="4619" y="14935"/>
                    </a:lnTo>
                    <a:lnTo>
                      <a:pt x="3773" y="15435"/>
                    </a:lnTo>
                    <a:lnTo>
                      <a:pt x="3811" y="15474"/>
                    </a:lnTo>
                    <a:lnTo>
                      <a:pt x="4196" y="15281"/>
                    </a:lnTo>
                    <a:lnTo>
                      <a:pt x="4581" y="15089"/>
                    </a:lnTo>
                    <a:lnTo>
                      <a:pt x="4966" y="14858"/>
                    </a:lnTo>
                    <a:lnTo>
                      <a:pt x="5312" y="14588"/>
                    </a:lnTo>
                    <a:lnTo>
                      <a:pt x="5967" y="14050"/>
                    </a:lnTo>
                    <a:lnTo>
                      <a:pt x="6621" y="13434"/>
                    </a:lnTo>
                    <a:lnTo>
                      <a:pt x="7160" y="12856"/>
                    </a:lnTo>
                    <a:lnTo>
                      <a:pt x="7699" y="12202"/>
                    </a:lnTo>
                    <a:lnTo>
                      <a:pt x="8237" y="12625"/>
                    </a:lnTo>
                    <a:lnTo>
                      <a:pt x="8699" y="13087"/>
                    </a:lnTo>
                    <a:lnTo>
                      <a:pt x="9161" y="13588"/>
                    </a:lnTo>
                    <a:lnTo>
                      <a:pt x="9585" y="14127"/>
                    </a:lnTo>
                    <a:lnTo>
                      <a:pt x="9970" y="14704"/>
                    </a:lnTo>
                    <a:lnTo>
                      <a:pt x="10277" y="15358"/>
                    </a:lnTo>
                    <a:lnTo>
                      <a:pt x="10547" y="15974"/>
                    </a:lnTo>
                    <a:lnTo>
                      <a:pt x="10778" y="16667"/>
                    </a:lnTo>
                    <a:lnTo>
                      <a:pt x="10816" y="16705"/>
                    </a:lnTo>
                    <a:lnTo>
                      <a:pt x="10932" y="16705"/>
                    </a:lnTo>
                    <a:lnTo>
                      <a:pt x="10970" y="16667"/>
                    </a:lnTo>
                    <a:lnTo>
                      <a:pt x="10970" y="16628"/>
                    </a:lnTo>
                    <a:lnTo>
                      <a:pt x="10778" y="16013"/>
                    </a:lnTo>
                    <a:lnTo>
                      <a:pt x="10508" y="15397"/>
                    </a:lnTo>
                    <a:lnTo>
                      <a:pt x="10239" y="14819"/>
                    </a:lnTo>
                    <a:lnTo>
                      <a:pt x="9893" y="14280"/>
                    </a:lnTo>
                    <a:lnTo>
                      <a:pt x="9508" y="13742"/>
                    </a:lnTo>
                    <a:lnTo>
                      <a:pt x="9123" y="13241"/>
                    </a:lnTo>
                    <a:lnTo>
                      <a:pt x="8661" y="12779"/>
                    </a:lnTo>
                    <a:lnTo>
                      <a:pt x="8199" y="12356"/>
                    </a:lnTo>
                    <a:lnTo>
                      <a:pt x="7814" y="12087"/>
                    </a:lnTo>
                    <a:lnTo>
                      <a:pt x="8314" y="11394"/>
                    </a:lnTo>
                    <a:lnTo>
                      <a:pt x="8776" y="10701"/>
                    </a:lnTo>
                    <a:lnTo>
                      <a:pt x="9277" y="9854"/>
                    </a:lnTo>
                    <a:lnTo>
                      <a:pt x="9739" y="8969"/>
                    </a:lnTo>
                    <a:lnTo>
                      <a:pt x="10162" y="8045"/>
                    </a:lnTo>
                    <a:lnTo>
                      <a:pt x="10508" y="7121"/>
                    </a:lnTo>
                    <a:lnTo>
                      <a:pt x="10701" y="7237"/>
                    </a:lnTo>
                    <a:lnTo>
                      <a:pt x="11355" y="7468"/>
                    </a:lnTo>
                    <a:lnTo>
                      <a:pt x="12048" y="7660"/>
                    </a:lnTo>
                    <a:lnTo>
                      <a:pt x="12741" y="7776"/>
                    </a:lnTo>
                    <a:lnTo>
                      <a:pt x="13434" y="7814"/>
                    </a:lnTo>
                    <a:lnTo>
                      <a:pt x="14088" y="7776"/>
                    </a:lnTo>
                    <a:lnTo>
                      <a:pt x="14511" y="7699"/>
                    </a:lnTo>
                    <a:lnTo>
                      <a:pt x="14896" y="7583"/>
                    </a:lnTo>
                    <a:lnTo>
                      <a:pt x="15281" y="7468"/>
                    </a:lnTo>
                    <a:lnTo>
                      <a:pt x="15628" y="7275"/>
                    </a:lnTo>
                    <a:lnTo>
                      <a:pt x="15974" y="7083"/>
                    </a:lnTo>
                    <a:lnTo>
                      <a:pt x="16320" y="6813"/>
                    </a:lnTo>
                    <a:lnTo>
                      <a:pt x="16590" y="6544"/>
                    </a:lnTo>
                    <a:lnTo>
                      <a:pt x="16859" y="6236"/>
                    </a:lnTo>
                    <a:lnTo>
                      <a:pt x="16859" y="6198"/>
                    </a:lnTo>
                    <a:lnTo>
                      <a:pt x="16859" y="6159"/>
                    </a:lnTo>
                    <a:lnTo>
                      <a:pt x="16782" y="6121"/>
                    </a:lnTo>
                    <a:lnTo>
                      <a:pt x="16705" y="6159"/>
                    </a:lnTo>
                    <a:lnTo>
                      <a:pt x="16474" y="6429"/>
                    </a:lnTo>
                    <a:lnTo>
                      <a:pt x="16243" y="6698"/>
                    </a:lnTo>
                    <a:lnTo>
                      <a:pt x="15974" y="6890"/>
                    </a:lnTo>
                    <a:lnTo>
                      <a:pt x="15666" y="7083"/>
                    </a:lnTo>
                    <a:lnTo>
                      <a:pt x="15358" y="7275"/>
                    </a:lnTo>
                    <a:lnTo>
                      <a:pt x="15012" y="7391"/>
                    </a:lnTo>
                    <a:lnTo>
                      <a:pt x="14665" y="7506"/>
                    </a:lnTo>
                    <a:lnTo>
                      <a:pt x="14319" y="7583"/>
                    </a:lnTo>
                    <a:lnTo>
                      <a:pt x="13896" y="7660"/>
                    </a:lnTo>
                    <a:lnTo>
                      <a:pt x="13434" y="7660"/>
                    </a:lnTo>
                    <a:lnTo>
                      <a:pt x="12856" y="7622"/>
                    </a:lnTo>
                    <a:lnTo>
                      <a:pt x="12240" y="7545"/>
                    </a:lnTo>
                    <a:lnTo>
                      <a:pt x="11663" y="7391"/>
                    </a:lnTo>
                    <a:lnTo>
                      <a:pt x="11086" y="7198"/>
                    </a:lnTo>
                    <a:lnTo>
                      <a:pt x="10547" y="7006"/>
                    </a:lnTo>
                    <a:lnTo>
                      <a:pt x="10778" y="6313"/>
                    </a:lnTo>
                    <a:lnTo>
                      <a:pt x="11009" y="5582"/>
                    </a:lnTo>
                    <a:lnTo>
                      <a:pt x="11163" y="4850"/>
                    </a:lnTo>
                    <a:lnTo>
                      <a:pt x="11317" y="4119"/>
                    </a:lnTo>
                    <a:lnTo>
                      <a:pt x="11471" y="3157"/>
                    </a:lnTo>
                    <a:lnTo>
                      <a:pt x="11586" y="2156"/>
                    </a:lnTo>
                    <a:lnTo>
                      <a:pt x="11625" y="1155"/>
                    </a:lnTo>
                    <a:lnTo>
                      <a:pt x="11625" y="155"/>
                    </a:lnTo>
                    <a:lnTo>
                      <a:pt x="11586" y="116"/>
                    </a:lnTo>
                    <a:lnTo>
                      <a:pt x="11548" y="78"/>
                    </a:lnTo>
                    <a:lnTo>
                      <a:pt x="11471" y="116"/>
                    </a:lnTo>
                    <a:lnTo>
                      <a:pt x="11471" y="155"/>
                    </a:lnTo>
                    <a:lnTo>
                      <a:pt x="11471" y="1040"/>
                    </a:lnTo>
                    <a:lnTo>
                      <a:pt x="11432" y="1887"/>
                    </a:lnTo>
                    <a:lnTo>
                      <a:pt x="11355" y="2733"/>
                    </a:lnTo>
                    <a:lnTo>
                      <a:pt x="11240" y="3580"/>
                    </a:lnTo>
                    <a:lnTo>
                      <a:pt x="11086" y="4427"/>
                    </a:lnTo>
                    <a:lnTo>
                      <a:pt x="10893" y="5274"/>
                    </a:lnTo>
                    <a:lnTo>
                      <a:pt x="10662" y="6121"/>
                    </a:lnTo>
                    <a:lnTo>
                      <a:pt x="10393" y="6929"/>
                    </a:lnTo>
                    <a:lnTo>
                      <a:pt x="9816" y="6659"/>
                    </a:lnTo>
                    <a:lnTo>
                      <a:pt x="9238" y="6313"/>
                    </a:lnTo>
                    <a:lnTo>
                      <a:pt x="8661" y="5928"/>
                    </a:lnTo>
                    <a:lnTo>
                      <a:pt x="8160" y="5505"/>
                    </a:lnTo>
                    <a:lnTo>
                      <a:pt x="7660" y="5043"/>
                    </a:lnTo>
                    <a:lnTo>
                      <a:pt x="7237" y="4543"/>
                    </a:lnTo>
                    <a:lnTo>
                      <a:pt x="6852" y="4004"/>
                    </a:lnTo>
                    <a:lnTo>
                      <a:pt x="6505" y="3426"/>
                    </a:lnTo>
                    <a:lnTo>
                      <a:pt x="6313" y="3041"/>
                    </a:lnTo>
                    <a:lnTo>
                      <a:pt x="6159" y="2618"/>
                    </a:lnTo>
                    <a:lnTo>
                      <a:pt x="6005" y="2233"/>
                    </a:lnTo>
                    <a:lnTo>
                      <a:pt x="5928" y="1771"/>
                    </a:lnTo>
                    <a:lnTo>
                      <a:pt x="5851" y="1348"/>
                    </a:lnTo>
                    <a:lnTo>
                      <a:pt x="5813" y="924"/>
                    </a:lnTo>
                    <a:lnTo>
                      <a:pt x="5813" y="501"/>
                    </a:lnTo>
                    <a:lnTo>
                      <a:pt x="5813" y="39"/>
                    </a:lnTo>
                    <a:lnTo>
                      <a:pt x="5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1" name="Google Shape;401;p11"/>
          <p:cNvSpPr/>
          <p:nvPr/>
        </p:nvSpPr>
        <p:spPr>
          <a:xfrm rot="1988696">
            <a:off x="8621242" y="15771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rot="1988696">
            <a:off x="8767642" y="181695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rot="1988696">
            <a:off x="6740917" y="15770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rot="1988696">
            <a:off x="241717" y="473833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rot="1988696">
            <a:off x="345117" y="390300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rot="1988696">
            <a:off x="961417" y="480621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rot="1988696">
            <a:off x="1609417" y="4738326"/>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rot="1988696">
            <a:off x="139742" y="3067676"/>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10"/>
        <p:cNvGrpSpPr/>
        <p:nvPr/>
      </p:nvGrpSpPr>
      <p:grpSpPr>
        <a:xfrm>
          <a:off x="0" y="0"/>
          <a:ext cx="0" cy="0"/>
          <a:chOff x="0" y="0"/>
          <a:chExt cx="0" cy="0"/>
        </a:xfrm>
      </p:grpSpPr>
      <p:sp>
        <p:nvSpPr>
          <p:cNvPr id="411" name="Google Shape;411;p13"/>
          <p:cNvSpPr/>
          <p:nvPr/>
        </p:nvSpPr>
        <p:spPr>
          <a:xfrm rot="-7966427" flipH="1">
            <a:off x="-1558305" y="3923015"/>
            <a:ext cx="3560763" cy="2352252"/>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rot="-1668048" flipH="1">
            <a:off x="7358327" y="-1172981"/>
            <a:ext cx="2937415" cy="3279001"/>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rot="3831773">
            <a:off x="8666380" y="3850511"/>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rot="7280347">
            <a:off x="8666387" y="4564136"/>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rot="3831773">
            <a:off x="7927117" y="4707436"/>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rot="1568227" flipH="1">
            <a:off x="990160" y="290492"/>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rot="-1880347" flipH="1">
            <a:off x="276526" y="2904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rot="1568227" flipH="1">
            <a:off x="219760" y="982329"/>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8003179" y="90361"/>
            <a:ext cx="916345" cy="854816"/>
            <a:chOff x="4495100" y="1032100"/>
            <a:chExt cx="688050" cy="641850"/>
          </a:xfrm>
        </p:grpSpPr>
        <p:sp>
          <p:nvSpPr>
            <p:cNvPr id="420" name="Google Shape;420;p13"/>
            <p:cNvSpPr/>
            <p:nvPr/>
          </p:nvSpPr>
          <p:spPr>
            <a:xfrm>
              <a:off x="4495100" y="1032100"/>
              <a:ext cx="688050" cy="641850"/>
            </a:xfrm>
            <a:custGeom>
              <a:avLst/>
              <a:gdLst/>
              <a:ahLst/>
              <a:cxnLst/>
              <a:rect l="l" t="t" r="r" b="b"/>
              <a:pathLst>
                <a:path w="27522" h="25674" extrusionOk="0">
                  <a:moveTo>
                    <a:pt x="9392" y="1"/>
                  </a:moveTo>
                  <a:lnTo>
                    <a:pt x="1" y="10508"/>
                  </a:lnTo>
                  <a:lnTo>
                    <a:pt x="424" y="11394"/>
                  </a:lnTo>
                  <a:lnTo>
                    <a:pt x="848" y="12240"/>
                  </a:lnTo>
                  <a:lnTo>
                    <a:pt x="1348" y="13049"/>
                  </a:lnTo>
                  <a:lnTo>
                    <a:pt x="1887" y="13857"/>
                  </a:lnTo>
                  <a:lnTo>
                    <a:pt x="2464" y="14627"/>
                  </a:lnTo>
                  <a:lnTo>
                    <a:pt x="3080" y="15358"/>
                  </a:lnTo>
                  <a:lnTo>
                    <a:pt x="3734" y="16089"/>
                  </a:lnTo>
                  <a:lnTo>
                    <a:pt x="4389" y="16821"/>
                  </a:lnTo>
                  <a:lnTo>
                    <a:pt x="5120" y="17475"/>
                  </a:lnTo>
                  <a:lnTo>
                    <a:pt x="5813" y="18168"/>
                  </a:lnTo>
                  <a:lnTo>
                    <a:pt x="6544" y="18784"/>
                  </a:lnTo>
                  <a:lnTo>
                    <a:pt x="7314" y="19399"/>
                  </a:lnTo>
                  <a:lnTo>
                    <a:pt x="8815" y="20554"/>
                  </a:lnTo>
                  <a:lnTo>
                    <a:pt x="10278" y="21593"/>
                  </a:lnTo>
                  <a:lnTo>
                    <a:pt x="11740" y="22517"/>
                  </a:lnTo>
                  <a:lnTo>
                    <a:pt x="13126" y="23325"/>
                  </a:lnTo>
                  <a:lnTo>
                    <a:pt x="14358" y="24018"/>
                  </a:lnTo>
                  <a:lnTo>
                    <a:pt x="15474" y="24596"/>
                  </a:lnTo>
                  <a:lnTo>
                    <a:pt x="17090" y="25404"/>
                  </a:lnTo>
                  <a:lnTo>
                    <a:pt x="17668" y="25673"/>
                  </a:lnTo>
                  <a:lnTo>
                    <a:pt x="27521" y="11124"/>
                  </a:lnTo>
                  <a:lnTo>
                    <a:pt x="26328" y="10816"/>
                  </a:lnTo>
                  <a:lnTo>
                    <a:pt x="25019" y="10431"/>
                  </a:lnTo>
                  <a:lnTo>
                    <a:pt x="23364" y="9931"/>
                  </a:lnTo>
                  <a:lnTo>
                    <a:pt x="21517" y="9277"/>
                  </a:lnTo>
                  <a:lnTo>
                    <a:pt x="19592" y="8545"/>
                  </a:lnTo>
                  <a:lnTo>
                    <a:pt x="18630" y="8122"/>
                  </a:lnTo>
                  <a:lnTo>
                    <a:pt x="17668" y="7699"/>
                  </a:lnTo>
                  <a:lnTo>
                    <a:pt x="16783" y="7275"/>
                  </a:lnTo>
                  <a:lnTo>
                    <a:pt x="15936" y="6775"/>
                  </a:lnTo>
                  <a:lnTo>
                    <a:pt x="15012" y="6236"/>
                  </a:lnTo>
                  <a:lnTo>
                    <a:pt x="14204" y="5620"/>
                  </a:lnTo>
                  <a:lnTo>
                    <a:pt x="13434" y="5043"/>
                  </a:lnTo>
                  <a:lnTo>
                    <a:pt x="12780" y="4465"/>
                  </a:lnTo>
                  <a:lnTo>
                    <a:pt x="12164" y="3888"/>
                  </a:lnTo>
                  <a:lnTo>
                    <a:pt x="11625" y="3311"/>
                  </a:lnTo>
                  <a:lnTo>
                    <a:pt x="11163" y="2772"/>
                  </a:lnTo>
                  <a:lnTo>
                    <a:pt x="10778" y="2271"/>
                  </a:lnTo>
                  <a:lnTo>
                    <a:pt x="10432" y="1771"/>
                  </a:lnTo>
                  <a:lnTo>
                    <a:pt x="10124" y="1348"/>
                  </a:lnTo>
                  <a:lnTo>
                    <a:pt x="9700" y="616"/>
                  </a:lnTo>
                  <a:lnTo>
                    <a:pt x="9469" y="155"/>
                  </a:lnTo>
                  <a:lnTo>
                    <a:pt x="9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4495100" y="1032100"/>
              <a:ext cx="688050" cy="641850"/>
            </a:xfrm>
            <a:custGeom>
              <a:avLst/>
              <a:gdLst/>
              <a:ahLst/>
              <a:cxnLst/>
              <a:rect l="l" t="t" r="r" b="b"/>
              <a:pathLst>
                <a:path w="27522" h="25674" fill="none" extrusionOk="0">
                  <a:moveTo>
                    <a:pt x="1" y="10508"/>
                  </a:moveTo>
                  <a:lnTo>
                    <a:pt x="9392" y="1"/>
                  </a:lnTo>
                  <a:lnTo>
                    <a:pt x="9392" y="1"/>
                  </a:lnTo>
                  <a:lnTo>
                    <a:pt x="9469" y="155"/>
                  </a:lnTo>
                  <a:lnTo>
                    <a:pt x="9700" y="616"/>
                  </a:lnTo>
                  <a:lnTo>
                    <a:pt x="10124" y="1348"/>
                  </a:lnTo>
                  <a:lnTo>
                    <a:pt x="10432" y="1771"/>
                  </a:lnTo>
                  <a:lnTo>
                    <a:pt x="10778" y="2271"/>
                  </a:lnTo>
                  <a:lnTo>
                    <a:pt x="11163" y="2772"/>
                  </a:lnTo>
                  <a:lnTo>
                    <a:pt x="11625" y="3311"/>
                  </a:lnTo>
                  <a:lnTo>
                    <a:pt x="12164" y="3888"/>
                  </a:lnTo>
                  <a:lnTo>
                    <a:pt x="12780" y="4465"/>
                  </a:lnTo>
                  <a:lnTo>
                    <a:pt x="13434" y="5043"/>
                  </a:lnTo>
                  <a:lnTo>
                    <a:pt x="14204" y="5620"/>
                  </a:lnTo>
                  <a:lnTo>
                    <a:pt x="15012" y="6236"/>
                  </a:lnTo>
                  <a:lnTo>
                    <a:pt x="15936" y="6775"/>
                  </a:lnTo>
                  <a:lnTo>
                    <a:pt x="15936" y="6775"/>
                  </a:lnTo>
                  <a:lnTo>
                    <a:pt x="16783" y="7275"/>
                  </a:lnTo>
                  <a:lnTo>
                    <a:pt x="17668" y="7699"/>
                  </a:lnTo>
                  <a:lnTo>
                    <a:pt x="18630" y="8122"/>
                  </a:lnTo>
                  <a:lnTo>
                    <a:pt x="19592" y="8545"/>
                  </a:lnTo>
                  <a:lnTo>
                    <a:pt x="21517" y="9277"/>
                  </a:lnTo>
                  <a:lnTo>
                    <a:pt x="23364" y="9931"/>
                  </a:lnTo>
                  <a:lnTo>
                    <a:pt x="25019" y="10431"/>
                  </a:lnTo>
                  <a:lnTo>
                    <a:pt x="26328" y="10816"/>
                  </a:lnTo>
                  <a:lnTo>
                    <a:pt x="27521" y="11124"/>
                  </a:lnTo>
                  <a:lnTo>
                    <a:pt x="17668" y="25673"/>
                  </a:lnTo>
                  <a:lnTo>
                    <a:pt x="17668" y="25673"/>
                  </a:lnTo>
                  <a:lnTo>
                    <a:pt x="17090" y="25404"/>
                  </a:lnTo>
                  <a:lnTo>
                    <a:pt x="15474" y="24596"/>
                  </a:lnTo>
                  <a:lnTo>
                    <a:pt x="14358" y="24018"/>
                  </a:lnTo>
                  <a:lnTo>
                    <a:pt x="13126" y="23325"/>
                  </a:lnTo>
                  <a:lnTo>
                    <a:pt x="11740" y="22517"/>
                  </a:lnTo>
                  <a:lnTo>
                    <a:pt x="10278" y="21593"/>
                  </a:lnTo>
                  <a:lnTo>
                    <a:pt x="8815" y="20554"/>
                  </a:lnTo>
                  <a:lnTo>
                    <a:pt x="7314" y="19399"/>
                  </a:lnTo>
                  <a:lnTo>
                    <a:pt x="6544" y="18784"/>
                  </a:lnTo>
                  <a:lnTo>
                    <a:pt x="5813" y="18168"/>
                  </a:lnTo>
                  <a:lnTo>
                    <a:pt x="5120" y="17475"/>
                  </a:lnTo>
                  <a:lnTo>
                    <a:pt x="4389" y="16821"/>
                  </a:lnTo>
                  <a:lnTo>
                    <a:pt x="3734" y="16089"/>
                  </a:lnTo>
                  <a:lnTo>
                    <a:pt x="3080" y="15358"/>
                  </a:lnTo>
                  <a:lnTo>
                    <a:pt x="2464" y="14627"/>
                  </a:lnTo>
                  <a:lnTo>
                    <a:pt x="1887" y="13857"/>
                  </a:lnTo>
                  <a:lnTo>
                    <a:pt x="1348" y="13049"/>
                  </a:lnTo>
                  <a:lnTo>
                    <a:pt x="848" y="12240"/>
                  </a:lnTo>
                  <a:lnTo>
                    <a:pt x="424" y="11394"/>
                  </a:lnTo>
                  <a:lnTo>
                    <a:pt x="1" y="10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4568250" y="1141800"/>
              <a:ext cx="170325" cy="184775"/>
            </a:xfrm>
            <a:custGeom>
              <a:avLst/>
              <a:gdLst/>
              <a:ahLst/>
              <a:cxnLst/>
              <a:rect l="l" t="t" r="r" b="b"/>
              <a:pathLst>
                <a:path w="6813" h="7391" extrusionOk="0">
                  <a:moveTo>
                    <a:pt x="6774" y="0"/>
                  </a:moveTo>
                  <a:lnTo>
                    <a:pt x="6428" y="308"/>
                  </a:lnTo>
                  <a:lnTo>
                    <a:pt x="6120" y="655"/>
                  </a:lnTo>
                  <a:lnTo>
                    <a:pt x="5427" y="1348"/>
                  </a:lnTo>
                  <a:lnTo>
                    <a:pt x="4080" y="2772"/>
                  </a:lnTo>
                  <a:lnTo>
                    <a:pt x="2733" y="4234"/>
                  </a:lnTo>
                  <a:lnTo>
                    <a:pt x="1424" y="5697"/>
                  </a:lnTo>
                  <a:lnTo>
                    <a:pt x="693" y="6505"/>
                  </a:lnTo>
                  <a:lnTo>
                    <a:pt x="0" y="7390"/>
                  </a:lnTo>
                  <a:lnTo>
                    <a:pt x="39" y="7390"/>
                  </a:lnTo>
                  <a:lnTo>
                    <a:pt x="1309" y="5966"/>
                  </a:lnTo>
                  <a:lnTo>
                    <a:pt x="2617" y="4504"/>
                  </a:lnTo>
                  <a:lnTo>
                    <a:pt x="3926" y="3080"/>
                  </a:lnTo>
                  <a:lnTo>
                    <a:pt x="5273" y="1655"/>
                  </a:lnTo>
                  <a:lnTo>
                    <a:pt x="6043" y="886"/>
                  </a:lnTo>
                  <a:lnTo>
                    <a:pt x="6466" y="501"/>
                  </a:lnTo>
                  <a:lnTo>
                    <a:pt x="6659" y="270"/>
                  </a:lnTo>
                  <a:lnTo>
                    <a:pt x="6813" y="77"/>
                  </a:lnTo>
                  <a:lnTo>
                    <a:pt x="6813" y="39"/>
                  </a:lnTo>
                  <a:lnTo>
                    <a:pt x="677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4627900" y="1187975"/>
              <a:ext cx="162650" cy="219425"/>
            </a:xfrm>
            <a:custGeom>
              <a:avLst/>
              <a:gdLst/>
              <a:ahLst/>
              <a:cxnLst/>
              <a:rect l="l" t="t" r="r" b="b"/>
              <a:pathLst>
                <a:path w="6506" h="8777" extrusionOk="0">
                  <a:moveTo>
                    <a:pt x="6428" y="1"/>
                  </a:moveTo>
                  <a:lnTo>
                    <a:pt x="6274" y="193"/>
                  </a:lnTo>
                  <a:lnTo>
                    <a:pt x="6082" y="386"/>
                  </a:lnTo>
                  <a:lnTo>
                    <a:pt x="5774" y="771"/>
                  </a:lnTo>
                  <a:lnTo>
                    <a:pt x="5081" y="1618"/>
                  </a:lnTo>
                  <a:lnTo>
                    <a:pt x="3773" y="3273"/>
                  </a:lnTo>
                  <a:lnTo>
                    <a:pt x="2502" y="4966"/>
                  </a:lnTo>
                  <a:lnTo>
                    <a:pt x="1271" y="6737"/>
                  </a:lnTo>
                  <a:lnTo>
                    <a:pt x="616" y="7699"/>
                  </a:lnTo>
                  <a:lnTo>
                    <a:pt x="1" y="8738"/>
                  </a:lnTo>
                  <a:lnTo>
                    <a:pt x="39" y="8777"/>
                  </a:lnTo>
                  <a:lnTo>
                    <a:pt x="39" y="8738"/>
                  </a:lnTo>
                  <a:lnTo>
                    <a:pt x="1232" y="7006"/>
                  </a:lnTo>
                  <a:lnTo>
                    <a:pt x="2425" y="5274"/>
                  </a:lnTo>
                  <a:lnTo>
                    <a:pt x="3696" y="3580"/>
                  </a:lnTo>
                  <a:lnTo>
                    <a:pt x="4966" y="1925"/>
                  </a:lnTo>
                  <a:lnTo>
                    <a:pt x="5736" y="1002"/>
                  </a:lnTo>
                  <a:lnTo>
                    <a:pt x="6120" y="578"/>
                  </a:lnTo>
                  <a:lnTo>
                    <a:pt x="6351" y="309"/>
                  </a:lnTo>
                  <a:lnTo>
                    <a:pt x="6505" y="78"/>
                  </a:lnTo>
                  <a:lnTo>
                    <a:pt x="6505" y="39"/>
                  </a:lnTo>
                  <a:lnTo>
                    <a:pt x="64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4691400" y="1235125"/>
              <a:ext cx="174200" cy="243475"/>
            </a:xfrm>
            <a:custGeom>
              <a:avLst/>
              <a:gdLst/>
              <a:ahLst/>
              <a:cxnLst/>
              <a:rect l="l" t="t" r="r" b="b"/>
              <a:pathLst>
                <a:path w="6968" h="9739" extrusionOk="0">
                  <a:moveTo>
                    <a:pt x="6891" y="1"/>
                  </a:moveTo>
                  <a:lnTo>
                    <a:pt x="6852" y="39"/>
                  </a:lnTo>
                  <a:lnTo>
                    <a:pt x="5466" y="1887"/>
                  </a:lnTo>
                  <a:lnTo>
                    <a:pt x="4081" y="3734"/>
                  </a:lnTo>
                  <a:lnTo>
                    <a:pt x="2772" y="5620"/>
                  </a:lnTo>
                  <a:lnTo>
                    <a:pt x="1425" y="7545"/>
                  </a:lnTo>
                  <a:lnTo>
                    <a:pt x="1" y="9700"/>
                  </a:lnTo>
                  <a:lnTo>
                    <a:pt x="1" y="9739"/>
                  </a:lnTo>
                  <a:lnTo>
                    <a:pt x="39" y="9739"/>
                  </a:lnTo>
                  <a:lnTo>
                    <a:pt x="2695" y="5928"/>
                  </a:lnTo>
                  <a:lnTo>
                    <a:pt x="4004" y="4081"/>
                  </a:lnTo>
                  <a:lnTo>
                    <a:pt x="5389" y="2195"/>
                  </a:lnTo>
                  <a:lnTo>
                    <a:pt x="6968" y="116"/>
                  </a:lnTo>
                  <a:lnTo>
                    <a:pt x="6968" y="78"/>
                  </a:lnTo>
                  <a:lnTo>
                    <a:pt x="6968" y="39"/>
                  </a:lnTo>
                  <a:lnTo>
                    <a:pt x="689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4778000" y="1257275"/>
              <a:ext cx="179025" cy="276175"/>
            </a:xfrm>
            <a:custGeom>
              <a:avLst/>
              <a:gdLst/>
              <a:ahLst/>
              <a:cxnLst/>
              <a:rect l="l" t="t" r="r" b="b"/>
              <a:pathLst>
                <a:path w="7161" h="11047" extrusionOk="0">
                  <a:moveTo>
                    <a:pt x="7083" y="0"/>
                  </a:moveTo>
                  <a:lnTo>
                    <a:pt x="7045" y="39"/>
                  </a:lnTo>
                  <a:lnTo>
                    <a:pt x="6313" y="1078"/>
                  </a:lnTo>
                  <a:lnTo>
                    <a:pt x="5582" y="2117"/>
                  </a:lnTo>
                  <a:lnTo>
                    <a:pt x="4196" y="4273"/>
                  </a:lnTo>
                  <a:lnTo>
                    <a:pt x="2811" y="6390"/>
                  </a:lnTo>
                  <a:lnTo>
                    <a:pt x="1464" y="8506"/>
                  </a:lnTo>
                  <a:lnTo>
                    <a:pt x="732" y="9738"/>
                  </a:lnTo>
                  <a:lnTo>
                    <a:pt x="347" y="10354"/>
                  </a:lnTo>
                  <a:lnTo>
                    <a:pt x="1" y="11008"/>
                  </a:lnTo>
                  <a:lnTo>
                    <a:pt x="39" y="11008"/>
                  </a:lnTo>
                  <a:lnTo>
                    <a:pt x="39" y="11047"/>
                  </a:lnTo>
                  <a:lnTo>
                    <a:pt x="78" y="11008"/>
                  </a:lnTo>
                  <a:lnTo>
                    <a:pt x="732" y="9969"/>
                  </a:lnTo>
                  <a:lnTo>
                    <a:pt x="1348" y="8891"/>
                  </a:lnTo>
                  <a:lnTo>
                    <a:pt x="2734" y="6697"/>
                  </a:lnTo>
                  <a:lnTo>
                    <a:pt x="4119" y="4581"/>
                  </a:lnTo>
                  <a:lnTo>
                    <a:pt x="5505" y="2502"/>
                  </a:lnTo>
                  <a:lnTo>
                    <a:pt x="6352" y="1309"/>
                  </a:lnTo>
                  <a:lnTo>
                    <a:pt x="7160" y="116"/>
                  </a:lnTo>
                  <a:lnTo>
                    <a:pt x="7160" y="77"/>
                  </a:lnTo>
                  <a:lnTo>
                    <a:pt x="7160" y="39"/>
                  </a:lnTo>
                  <a:lnTo>
                    <a:pt x="70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4851150" y="1319825"/>
              <a:ext cx="181875" cy="265600"/>
            </a:xfrm>
            <a:custGeom>
              <a:avLst/>
              <a:gdLst/>
              <a:ahLst/>
              <a:cxnLst/>
              <a:rect l="l" t="t" r="r" b="b"/>
              <a:pathLst>
                <a:path w="7275" h="10624" extrusionOk="0">
                  <a:moveTo>
                    <a:pt x="7236" y="0"/>
                  </a:moveTo>
                  <a:lnTo>
                    <a:pt x="7198" y="39"/>
                  </a:lnTo>
                  <a:lnTo>
                    <a:pt x="6467" y="1039"/>
                  </a:lnTo>
                  <a:lnTo>
                    <a:pt x="5735" y="2079"/>
                  </a:lnTo>
                  <a:lnTo>
                    <a:pt x="4350" y="4118"/>
                  </a:lnTo>
                  <a:lnTo>
                    <a:pt x="1540" y="8237"/>
                  </a:lnTo>
                  <a:lnTo>
                    <a:pt x="770" y="9392"/>
                  </a:lnTo>
                  <a:lnTo>
                    <a:pt x="0" y="10585"/>
                  </a:lnTo>
                  <a:lnTo>
                    <a:pt x="0" y="10623"/>
                  </a:lnTo>
                  <a:lnTo>
                    <a:pt x="39" y="10585"/>
                  </a:lnTo>
                  <a:lnTo>
                    <a:pt x="1463" y="8545"/>
                  </a:lnTo>
                  <a:lnTo>
                    <a:pt x="2848" y="6505"/>
                  </a:lnTo>
                  <a:lnTo>
                    <a:pt x="5697" y="2425"/>
                  </a:lnTo>
                  <a:lnTo>
                    <a:pt x="6505" y="1270"/>
                  </a:lnTo>
                  <a:lnTo>
                    <a:pt x="7275" y="116"/>
                  </a:lnTo>
                  <a:lnTo>
                    <a:pt x="7275" y="39"/>
                  </a:lnTo>
                  <a:lnTo>
                    <a:pt x="723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13"/>
          <p:cNvGrpSpPr/>
          <p:nvPr/>
        </p:nvGrpSpPr>
        <p:grpSpPr>
          <a:xfrm>
            <a:off x="108150" y="4316525"/>
            <a:ext cx="673600" cy="638950"/>
            <a:chOff x="5492000" y="936850"/>
            <a:chExt cx="673600" cy="638950"/>
          </a:xfrm>
        </p:grpSpPr>
        <p:sp>
          <p:nvSpPr>
            <p:cNvPr id="428" name="Google Shape;428;p13"/>
            <p:cNvSpPr/>
            <p:nvPr/>
          </p:nvSpPr>
          <p:spPr>
            <a:xfrm>
              <a:off x="5492000" y="936850"/>
              <a:ext cx="673600" cy="638950"/>
            </a:xfrm>
            <a:custGeom>
              <a:avLst/>
              <a:gdLst/>
              <a:ahLst/>
              <a:cxnLst/>
              <a:rect l="l" t="t" r="r" b="b"/>
              <a:pathLst>
                <a:path w="26944" h="25558" extrusionOk="0">
                  <a:moveTo>
                    <a:pt x="16782" y="0"/>
                  </a:moveTo>
                  <a:lnTo>
                    <a:pt x="16051" y="1001"/>
                  </a:lnTo>
                  <a:lnTo>
                    <a:pt x="15243" y="2117"/>
                  </a:lnTo>
                  <a:lnTo>
                    <a:pt x="14165" y="3464"/>
                  </a:lnTo>
                  <a:lnTo>
                    <a:pt x="12933" y="4965"/>
                  </a:lnTo>
                  <a:lnTo>
                    <a:pt x="11586" y="6543"/>
                  </a:lnTo>
                  <a:lnTo>
                    <a:pt x="10855" y="7275"/>
                  </a:lnTo>
                  <a:lnTo>
                    <a:pt x="10123" y="8006"/>
                  </a:lnTo>
                  <a:lnTo>
                    <a:pt x="9392" y="8699"/>
                  </a:lnTo>
                  <a:lnTo>
                    <a:pt x="8661" y="9315"/>
                  </a:lnTo>
                  <a:lnTo>
                    <a:pt x="7776" y="9969"/>
                  </a:lnTo>
                  <a:lnTo>
                    <a:pt x="6967" y="10546"/>
                  </a:lnTo>
                  <a:lnTo>
                    <a:pt x="6120" y="11047"/>
                  </a:lnTo>
                  <a:lnTo>
                    <a:pt x="5351" y="11470"/>
                  </a:lnTo>
                  <a:lnTo>
                    <a:pt x="4581" y="11816"/>
                  </a:lnTo>
                  <a:lnTo>
                    <a:pt x="3888" y="12124"/>
                  </a:lnTo>
                  <a:lnTo>
                    <a:pt x="3195" y="12394"/>
                  </a:lnTo>
                  <a:lnTo>
                    <a:pt x="2579" y="12586"/>
                  </a:lnTo>
                  <a:lnTo>
                    <a:pt x="2002" y="12740"/>
                  </a:lnTo>
                  <a:lnTo>
                    <a:pt x="1502" y="12856"/>
                  </a:lnTo>
                  <a:lnTo>
                    <a:pt x="693" y="12971"/>
                  </a:lnTo>
                  <a:lnTo>
                    <a:pt x="155" y="13048"/>
                  </a:lnTo>
                  <a:lnTo>
                    <a:pt x="1" y="13048"/>
                  </a:lnTo>
                  <a:lnTo>
                    <a:pt x="6544" y="25557"/>
                  </a:lnTo>
                  <a:lnTo>
                    <a:pt x="7506" y="25480"/>
                  </a:lnTo>
                  <a:lnTo>
                    <a:pt x="8430" y="25365"/>
                  </a:lnTo>
                  <a:lnTo>
                    <a:pt x="9392" y="25172"/>
                  </a:lnTo>
                  <a:lnTo>
                    <a:pt x="10316" y="24980"/>
                  </a:lnTo>
                  <a:lnTo>
                    <a:pt x="11240" y="24711"/>
                  </a:lnTo>
                  <a:lnTo>
                    <a:pt x="12163" y="24364"/>
                  </a:lnTo>
                  <a:lnTo>
                    <a:pt x="13087" y="24018"/>
                  </a:lnTo>
                  <a:lnTo>
                    <a:pt x="13972" y="23633"/>
                  </a:lnTo>
                  <a:lnTo>
                    <a:pt x="14858" y="23248"/>
                  </a:lnTo>
                  <a:lnTo>
                    <a:pt x="15743" y="22786"/>
                  </a:lnTo>
                  <a:lnTo>
                    <a:pt x="16590" y="22324"/>
                  </a:lnTo>
                  <a:lnTo>
                    <a:pt x="17398" y="21824"/>
                  </a:lnTo>
                  <a:lnTo>
                    <a:pt x="19015" y="20823"/>
                  </a:lnTo>
                  <a:lnTo>
                    <a:pt x="20516" y="19822"/>
                  </a:lnTo>
                  <a:lnTo>
                    <a:pt x="21901" y="18783"/>
                  </a:lnTo>
                  <a:lnTo>
                    <a:pt x="23133" y="17782"/>
                  </a:lnTo>
                  <a:lnTo>
                    <a:pt x="24211" y="16859"/>
                  </a:lnTo>
                  <a:lnTo>
                    <a:pt x="25173" y="16050"/>
                  </a:lnTo>
                  <a:lnTo>
                    <a:pt x="26482" y="14780"/>
                  </a:lnTo>
                  <a:lnTo>
                    <a:pt x="26944" y="14318"/>
                  </a:lnTo>
                  <a:lnTo>
                    <a:pt x="167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5492000" y="936850"/>
              <a:ext cx="673600" cy="638950"/>
            </a:xfrm>
            <a:custGeom>
              <a:avLst/>
              <a:gdLst/>
              <a:ahLst/>
              <a:cxnLst/>
              <a:rect l="l" t="t" r="r" b="b"/>
              <a:pathLst>
                <a:path w="26944" h="25558" fill="none" extrusionOk="0">
                  <a:moveTo>
                    <a:pt x="6544" y="25557"/>
                  </a:moveTo>
                  <a:lnTo>
                    <a:pt x="1" y="13048"/>
                  </a:lnTo>
                  <a:lnTo>
                    <a:pt x="1" y="13048"/>
                  </a:lnTo>
                  <a:lnTo>
                    <a:pt x="155" y="13048"/>
                  </a:lnTo>
                  <a:lnTo>
                    <a:pt x="693" y="12971"/>
                  </a:lnTo>
                  <a:lnTo>
                    <a:pt x="1502" y="12856"/>
                  </a:lnTo>
                  <a:lnTo>
                    <a:pt x="2002" y="12740"/>
                  </a:lnTo>
                  <a:lnTo>
                    <a:pt x="2579" y="12586"/>
                  </a:lnTo>
                  <a:lnTo>
                    <a:pt x="3195" y="12394"/>
                  </a:lnTo>
                  <a:lnTo>
                    <a:pt x="3888" y="12124"/>
                  </a:lnTo>
                  <a:lnTo>
                    <a:pt x="4581" y="11816"/>
                  </a:lnTo>
                  <a:lnTo>
                    <a:pt x="5351" y="11470"/>
                  </a:lnTo>
                  <a:lnTo>
                    <a:pt x="6120" y="11047"/>
                  </a:lnTo>
                  <a:lnTo>
                    <a:pt x="6967" y="10546"/>
                  </a:lnTo>
                  <a:lnTo>
                    <a:pt x="7776" y="9969"/>
                  </a:lnTo>
                  <a:lnTo>
                    <a:pt x="8661" y="9315"/>
                  </a:lnTo>
                  <a:lnTo>
                    <a:pt x="8661" y="9315"/>
                  </a:lnTo>
                  <a:lnTo>
                    <a:pt x="9392" y="8699"/>
                  </a:lnTo>
                  <a:lnTo>
                    <a:pt x="10123" y="8006"/>
                  </a:lnTo>
                  <a:lnTo>
                    <a:pt x="10855" y="7275"/>
                  </a:lnTo>
                  <a:lnTo>
                    <a:pt x="11586" y="6543"/>
                  </a:lnTo>
                  <a:lnTo>
                    <a:pt x="12933" y="4965"/>
                  </a:lnTo>
                  <a:lnTo>
                    <a:pt x="14165" y="3464"/>
                  </a:lnTo>
                  <a:lnTo>
                    <a:pt x="15243" y="2117"/>
                  </a:lnTo>
                  <a:lnTo>
                    <a:pt x="16051" y="1001"/>
                  </a:lnTo>
                  <a:lnTo>
                    <a:pt x="16782" y="0"/>
                  </a:lnTo>
                  <a:lnTo>
                    <a:pt x="26944" y="14318"/>
                  </a:lnTo>
                  <a:lnTo>
                    <a:pt x="26944" y="14318"/>
                  </a:lnTo>
                  <a:lnTo>
                    <a:pt x="26482" y="14780"/>
                  </a:lnTo>
                  <a:lnTo>
                    <a:pt x="25173" y="16050"/>
                  </a:lnTo>
                  <a:lnTo>
                    <a:pt x="24211" y="16859"/>
                  </a:lnTo>
                  <a:lnTo>
                    <a:pt x="23133" y="17782"/>
                  </a:lnTo>
                  <a:lnTo>
                    <a:pt x="21901" y="18783"/>
                  </a:lnTo>
                  <a:lnTo>
                    <a:pt x="20516" y="19822"/>
                  </a:lnTo>
                  <a:lnTo>
                    <a:pt x="19015" y="20823"/>
                  </a:lnTo>
                  <a:lnTo>
                    <a:pt x="17398" y="21824"/>
                  </a:lnTo>
                  <a:lnTo>
                    <a:pt x="16590" y="22324"/>
                  </a:lnTo>
                  <a:lnTo>
                    <a:pt x="15743" y="22786"/>
                  </a:lnTo>
                  <a:lnTo>
                    <a:pt x="14858" y="23248"/>
                  </a:lnTo>
                  <a:lnTo>
                    <a:pt x="13972" y="23633"/>
                  </a:lnTo>
                  <a:lnTo>
                    <a:pt x="13087" y="24018"/>
                  </a:lnTo>
                  <a:lnTo>
                    <a:pt x="12163" y="24364"/>
                  </a:lnTo>
                  <a:lnTo>
                    <a:pt x="11240" y="24711"/>
                  </a:lnTo>
                  <a:lnTo>
                    <a:pt x="10316" y="24980"/>
                  </a:lnTo>
                  <a:lnTo>
                    <a:pt x="9392" y="25172"/>
                  </a:lnTo>
                  <a:lnTo>
                    <a:pt x="8430" y="25365"/>
                  </a:lnTo>
                  <a:lnTo>
                    <a:pt x="7506" y="25480"/>
                  </a:lnTo>
                  <a:lnTo>
                    <a:pt x="6544" y="255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5597850" y="1293825"/>
              <a:ext cx="113575" cy="225200"/>
            </a:xfrm>
            <a:custGeom>
              <a:avLst/>
              <a:gdLst/>
              <a:ahLst/>
              <a:cxnLst/>
              <a:rect l="l" t="t" r="r" b="b"/>
              <a:pathLst>
                <a:path w="4543" h="9008" extrusionOk="0">
                  <a:moveTo>
                    <a:pt x="0" y="1"/>
                  </a:moveTo>
                  <a:lnTo>
                    <a:pt x="0" y="39"/>
                  </a:lnTo>
                  <a:lnTo>
                    <a:pt x="154" y="463"/>
                  </a:lnTo>
                  <a:lnTo>
                    <a:pt x="347" y="886"/>
                  </a:lnTo>
                  <a:lnTo>
                    <a:pt x="770" y="1771"/>
                  </a:lnTo>
                  <a:lnTo>
                    <a:pt x="1617" y="3542"/>
                  </a:lnTo>
                  <a:lnTo>
                    <a:pt x="2502" y="5312"/>
                  </a:lnTo>
                  <a:lnTo>
                    <a:pt x="3426" y="7044"/>
                  </a:lnTo>
                  <a:lnTo>
                    <a:pt x="3926" y="8007"/>
                  </a:lnTo>
                  <a:lnTo>
                    <a:pt x="4504" y="8969"/>
                  </a:lnTo>
                  <a:lnTo>
                    <a:pt x="4504" y="9007"/>
                  </a:lnTo>
                  <a:lnTo>
                    <a:pt x="4542" y="8969"/>
                  </a:lnTo>
                  <a:lnTo>
                    <a:pt x="3619" y="7237"/>
                  </a:lnTo>
                  <a:lnTo>
                    <a:pt x="2733" y="5505"/>
                  </a:lnTo>
                  <a:lnTo>
                    <a:pt x="1848" y="3773"/>
                  </a:lnTo>
                  <a:lnTo>
                    <a:pt x="1001" y="2041"/>
                  </a:lnTo>
                  <a:lnTo>
                    <a:pt x="539" y="1040"/>
                  </a:lnTo>
                  <a:lnTo>
                    <a:pt x="308" y="501"/>
                  </a:lnTo>
                  <a:lnTo>
                    <a:pt x="193" y="270"/>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5658475" y="1261125"/>
              <a:ext cx="148200" cy="230000"/>
            </a:xfrm>
            <a:custGeom>
              <a:avLst/>
              <a:gdLst/>
              <a:ahLst/>
              <a:cxnLst/>
              <a:rect l="l" t="t" r="r" b="b"/>
              <a:pathLst>
                <a:path w="5928" h="9200" extrusionOk="0">
                  <a:moveTo>
                    <a:pt x="39" y="0"/>
                  </a:moveTo>
                  <a:lnTo>
                    <a:pt x="0" y="39"/>
                  </a:lnTo>
                  <a:lnTo>
                    <a:pt x="0" y="77"/>
                  </a:lnTo>
                  <a:lnTo>
                    <a:pt x="116" y="308"/>
                  </a:lnTo>
                  <a:lnTo>
                    <a:pt x="231" y="539"/>
                  </a:lnTo>
                  <a:lnTo>
                    <a:pt x="501" y="962"/>
                  </a:lnTo>
                  <a:lnTo>
                    <a:pt x="1040" y="1925"/>
                  </a:lnTo>
                  <a:lnTo>
                    <a:pt x="2117" y="3734"/>
                  </a:lnTo>
                  <a:lnTo>
                    <a:pt x="3272" y="5504"/>
                  </a:lnTo>
                  <a:lnTo>
                    <a:pt x="4465" y="7275"/>
                  </a:lnTo>
                  <a:lnTo>
                    <a:pt x="5158" y="8237"/>
                  </a:lnTo>
                  <a:lnTo>
                    <a:pt x="5889" y="9161"/>
                  </a:lnTo>
                  <a:lnTo>
                    <a:pt x="5928" y="9199"/>
                  </a:lnTo>
                  <a:lnTo>
                    <a:pt x="5928" y="9161"/>
                  </a:lnTo>
                  <a:lnTo>
                    <a:pt x="4735" y="7429"/>
                  </a:lnTo>
                  <a:lnTo>
                    <a:pt x="3503" y="5697"/>
                  </a:lnTo>
                  <a:lnTo>
                    <a:pt x="2387" y="3926"/>
                  </a:lnTo>
                  <a:lnTo>
                    <a:pt x="1309" y="2117"/>
                  </a:lnTo>
                  <a:lnTo>
                    <a:pt x="693" y="1116"/>
                  </a:lnTo>
                  <a:lnTo>
                    <a:pt x="424" y="539"/>
                  </a:lnTo>
                  <a:lnTo>
                    <a:pt x="270" y="308"/>
                  </a:lnTo>
                  <a:lnTo>
                    <a:pt x="116"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5728725" y="1208200"/>
              <a:ext cx="167450" cy="248275"/>
            </a:xfrm>
            <a:custGeom>
              <a:avLst/>
              <a:gdLst/>
              <a:ahLst/>
              <a:cxnLst/>
              <a:rect l="l" t="t" r="r" b="b"/>
              <a:pathLst>
                <a:path w="6698" h="9931" extrusionOk="0">
                  <a:moveTo>
                    <a:pt x="77" y="0"/>
                  </a:moveTo>
                  <a:lnTo>
                    <a:pt x="39" y="39"/>
                  </a:lnTo>
                  <a:lnTo>
                    <a:pt x="0" y="77"/>
                  </a:lnTo>
                  <a:lnTo>
                    <a:pt x="39" y="116"/>
                  </a:lnTo>
                  <a:lnTo>
                    <a:pt x="1270" y="2040"/>
                  </a:lnTo>
                  <a:lnTo>
                    <a:pt x="2540" y="4003"/>
                  </a:lnTo>
                  <a:lnTo>
                    <a:pt x="3811" y="5928"/>
                  </a:lnTo>
                  <a:lnTo>
                    <a:pt x="5119" y="7814"/>
                  </a:lnTo>
                  <a:lnTo>
                    <a:pt x="6659" y="9931"/>
                  </a:lnTo>
                  <a:lnTo>
                    <a:pt x="6697" y="9931"/>
                  </a:lnTo>
                  <a:lnTo>
                    <a:pt x="6697" y="9892"/>
                  </a:lnTo>
                  <a:lnTo>
                    <a:pt x="4080" y="6082"/>
                  </a:lnTo>
                  <a:lnTo>
                    <a:pt x="2810" y="4157"/>
                  </a:lnTo>
                  <a:lnTo>
                    <a:pt x="1540" y="2233"/>
                  </a:lnTo>
                  <a:lnTo>
                    <a:pt x="154" y="39"/>
                  </a:lnTo>
                  <a:lnTo>
                    <a:pt x="77"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5781650" y="1130250"/>
              <a:ext cx="196325" cy="263675"/>
            </a:xfrm>
            <a:custGeom>
              <a:avLst/>
              <a:gdLst/>
              <a:ahLst/>
              <a:cxnLst/>
              <a:rect l="l" t="t" r="r" b="b"/>
              <a:pathLst>
                <a:path w="7853" h="10547" extrusionOk="0">
                  <a:moveTo>
                    <a:pt x="77" y="1"/>
                  </a:moveTo>
                  <a:lnTo>
                    <a:pt x="39" y="39"/>
                  </a:lnTo>
                  <a:lnTo>
                    <a:pt x="0" y="78"/>
                  </a:lnTo>
                  <a:lnTo>
                    <a:pt x="39" y="116"/>
                  </a:lnTo>
                  <a:lnTo>
                    <a:pt x="731" y="1155"/>
                  </a:lnTo>
                  <a:lnTo>
                    <a:pt x="1463" y="2194"/>
                  </a:lnTo>
                  <a:lnTo>
                    <a:pt x="2964" y="4273"/>
                  </a:lnTo>
                  <a:lnTo>
                    <a:pt x="4465" y="6313"/>
                  </a:lnTo>
                  <a:lnTo>
                    <a:pt x="6005" y="8314"/>
                  </a:lnTo>
                  <a:lnTo>
                    <a:pt x="6890" y="9431"/>
                  </a:lnTo>
                  <a:lnTo>
                    <a:pt x="7352" y="10008"/>
                  </a:lnTo>
                  <a:lnTo>
                    <a:pt x="7814" y="10547"/>
                  </a:lnTo>
                  <a:lnTo>
                    <a:pt x="7852" y="10547"/>
                  </a:lnTo>
                  <a:lnTo>
                    <a:pt x="7852" y="10508"/>
                  </a:lnTo>
                  <a:lnTo>
                    <a:pt x="7121" y="9508"/>
                  </a:lnTo>
                  <a:lnTo>
                    <a:pt x="6351" y="8545"/>
                  </a:lnTo>
                  <a:lnTo>
                    <a:pt x="4734" y="6467"/>
                  </a:lnTo>
                  <a:lnTo>
                    <a:pt x="3272" y="4465"/>
                  </a:lnTo>
                  <a:lnTo>
                    <a:pt x="1771" y="2425"/>
                  </a:lnTo>
                  <a:lnTo>
                    <a:pt x="962" y="1232"/>
                  </a:lnTo>
                  <a:lnTo>
                    <a:pt x="154" y="39"/>
                  </a:lnTo>
                  <a:lnTo>
                    <a:pt x="7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5868250" y="1081175"/>
              <a:ext cx="183800" cy="263675"/>
            </a:xfrm>
            <a:custGeom>
              <a:avLst/>
              <a:gdLst/>
              <a:ahLst/>
              <a:cxnLst/>
              <a:rect l="l" t="t" r="r" b="b"/>
              <a:pathLst>
                <a:path w="7352" h="10547" extrusionOk="0">
                  <a:moveTo>
                    <a:pt x="39" y="1"/>
                  </a:moveTo>
                  <a:lnTo>
                    <a:pt x="0" y="39"/>
                  </a:lnTo>
                  <a:lnTo>
                    <a:pt x="0" y="78"/>
                  </a:lnTo>
                  <a:lnTo>
                    <a:pt x="693" y="1117"/>
                  </a:lnTo>
                  <a:lnTo>
                    <a:pt x="1386" y="2156"/>
                  </a:lnTo>
                  <a:lnTo>
                    <a:pt x="2810" y="4196"/>
                  </a:lnTo>
                  <a:lnTo>
                    <a:pt x="5658" y="8237"/>
                  </a:lnTo>
                  <a:lnTo>
                    <a:pt x="6467" y="9392"/>
                  </a:lnTo>
                  <a:lnTo>
                    <a:pt x="7313" y="10508"/>
                  </a:lnTo>
                  <a:lnTo>
                    <a:pt x="7352" y="10547"/>
                  </a:lnTo>
                  <a:lnTo>
                    <a:pt x="7352" y="10508"/>
                  </a:lnTo>
                  <a:lnTo>
                    <a:pt x="5928" y="8468"/>
                  </a:lnTo>
                  <a:lnTo>
                    <a:pt x="4504" y="6428"/>
                  </a:lnTo>
                  <a:lnTo>
                    <a:pt x="1694" y="2348"/>
                  </a:lnTo>
                  <a:lnTo>
                    <a:pt x="885" y="1155"/>
                  </a:lnTo>
                  <a:lnTo>
                    <a:pt x="77"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6" name="Google Shape;436;p13"/>
          <p:cNvSpPr txBox="1">
            <a:spLocks noGrp="1"/>
          </p:cNvSpPr>
          <p:nvPr>
            <p:ph type="subTitle" idx="1"/>
          </p:nvPr>
        </p:nvSpPr>
        <p:spPr>
          <a:xfrm>
            <a:off x="720000" y="21169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7" name="Google Shape;437;p13"/>
          <p:cNvSpPr txBox="1">
            <a:spLocks noGrp="1"/>
          </p:cNvSpPr>
          <p:nvPr>
            <p:ph type="subTitle" idx="2"/>
          </p:nvPr>
        </p:nvSpPr>
        <p:spPr>
          <a:xfrm>
            <a:off x="3419272" y="21169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8" name="Google Shape;438;p13"/>
          <p:cNvSpPr txBox="1">
            <a:spLocks noGrp="1"/>
          </p:cNvSpPr>
          <p:nvPr>
            <p:ph type="subTitle" idx="3"/>
          </p:nvPr>
        </p:nvSpPr>
        <p:spPr>
          <a:xfrm>
            <a:off x="720000" y="35503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9" name="Google Shape;439;p13"/>
          <p:cNvSpPr txBox="1">
            <a:spLocks noGrp="1"/>
          </p:cNvSpPr>
          <p:nvPr>
            <p:ph type="subTitle" idx="4"/>
          </p:nvPr>
        </p:nvSpPr>
        <p:spPr>
          <a:xfrm>
            <a:off x="3419272" y="35503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0" name="Google Shape;440;p13"/>
          <p:cNvSpPr txBox="1">
            <a:spLocks noGrp="1"/>
          </p:cNvSpPr>
          <p:nvPr>
            <p:ph type="subTitle" idx="5"/>
          </p:nvPr>
        </p:nvSpPr>
        <p:spPr>
          <a:xfrm>
            <a:off x="6118548" y="21169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1" name="Google Shape;441;p13"/>
          <p:cNvSpPr txBox="1">
            <a:spLocks noGrp="1"/>
          </p:cNvSpPr>
          <p:nvPr>
            <p:ph type="subTitle" idx="6"/>
          </p:nvPr>
        </p:nvSpPr>
        <p:spPr>
          <a:xfrm>
            <a:off x="6118548" y="35503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2" name="Google Shape;442;p13"/>
          <p:cNvSpPr txBox="1">
            <a:spLocks noGrp="1"/>
          </p:cNvSpPr>
          <p:nvPr>
            <p:ph type="title" idx="7" hasCustomPrompt="1"/>
          </p:nvPr>
        </p:nvSpPr>
        <p:spPr>
          <a:xfrm>
            <a:off x="1505400"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3" name="Google Shape;443;p13"/>
          <p:cNvSpPr txBox="1">
            <a:spLocks noGrp="1"/>
          </p:cNvSpPr>
          <p:nvPr>
            <p:ph type="title" idx="8" hasCustomPrompt="1"/>
          </p:nvPr>
        </p:nvSpPr>
        <p:spPr>
          <a:xfrm>
            <a:off x="1505400" y="27781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4" name="Google Shape;444;p13"/>
          <p:cNvSpPr txBox="1">
            <a:spLocks noGrp="1"/>
          </p:cNvSpPr>
          <p:nvPr>
            <p:ph type="title" idx="9" hasCustomPrompt="1"/>
          </p:nvPr>
        </p:nvSpPr>
        <p:spPr>
          <a:xfrm>
            <a:off x="4204672"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5" name="Google Shape;445;p13"/>
          <p:cNvSpPr txBox="1">
            <a:spLocks noGrp="1"/>
          </p:cNvSpPr>
          <p:nvPr>
            <p:ph type="title" idx="13" hasCustomPrompt="1"/>
          </p:nvPr>
        </p:nvSpPr>
        <p:spPr>
          <a:xfrm>
            <a:off x="4204672" y="27781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6" name="Google Shape;446;p13"/>
          <p:cNvSpPr txBox="1">
            <a:spLocks noGrp="1"/>
          </p:cNvSpPr>
          <p:nvPr>
            <p:ph type="title" idx="14" hasCustomPrompt="1"/>
          </p:nvPr>
        </p:nvSpPr>
        <p:spPr>
          <a:xfrm>
            <a:off x="6903948"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7" name="Google Shape;447;p13"/>
          <p:cNvSpPr txBox="1">
            <a:spLocks noGrp="1"/>
          </p:cNvSpPr>
          <p:nvPr>
            <p:ph type="title" idx="15" hasCustomPrompt="1"/>
          </p:nvPr>
        </p:nvSpPr>
        <p:spPr>
          <a:xfrm>
            <a:off x="6903948" y="27781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8" name="Google Shape;448;p13"/>
          <p:cNvSpPr txBox="1">
            <a:spLocks noGrp="1"/>
          </p:cNvSpPr>
          <p:nvPr>
            <p:ph type="subTitle" idx="16"/>
          </p:nvPr>
        </p:nvSpPr>
        <p:spPr>
          <a:xfrm>
            <a:off x="720000" y="1813875"/>
            <a:ext cx="23055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49" name="Google Shape;449;p13"/>
          <p:cNvSpPr txBox="1">
            <a:spLocks noGrp="1"/>
          </p:cNvSpPr>
          <p:nvPr>
            <p:ph type="subTitle" idx="17"/>
          </p:nvPr>
        </p:nvSpPr>
        <p:spPr>
          <a:xfrm>
            <a:off x="3419273" y="1813875"/>
            <a:ext cx="23055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50" name="Google Shape;450;p13"/>
          <p:cNvSpPr txBox="1">
            <a:spLocks noGrp="1"/>
          </p:cNvSpPr>
          <p:nvPr>
            <p:ph type="subTitle" idx="18"/>
          </p:nvPr>
        </p:nvSpPr>
        <p:spPr>
          <a:xfrm>
            <a:off x="6118549" y="1813875"/>
            <a:ext cx="23055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51" name="Google Shape;451;p13"/>
          <p:cNvSpPr txBox="1">
            <a:spLocks noGrp="1"/>
          </p:cNvSpPr>
          <p:nvPr>
            <p:ph type="subTitle" idx="19"/>
          </p:nvPr>
        </p:nvSpPr>
        <p:spPr>
          <a:xfrm>
            <a:off x="720000" y="3247350"/>
            <a:ext cx="23055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52" name="Google Shape;452;p13"/>
          <p:cNvSpPr txBox="1">
            <a:spLocks noGrp="1"/>
          </p:cNvSpPr>
          <p:nvPr>
            <p:ph type="subTitle" idx="20"/>
          </p:nvPr>
        </p:nvSpPr>
        <p:spPr>
          <a:xfrm>
            <a:off x="3419273" y="3247350"/>
            <a:ext cx="23055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53" name="Google Shape;453;p13"/>
          <p:cNvSpPr txBox="1">
            <a:spLocks noGrp="1"/>
          </p:cNvSpPr>
          <p:nvPr>
            <p:ph type="subTitle" idx="21"/>
          </p:nvPr>
        </p:nvSpPr>
        <p:spPr>
          <a:xfrm>
            <a:off x="6118549" y="3247350"/>
            <a:ext cx="23055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Anton"/>
                <a:ea typeface="Anton"/>
                <a:cs typeface="Anton"/>
                <a:sym typeface="Anton"/>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54"/>
        <p:cNvGrpSpPr/>
        <p:nvPr/>
      </p:nvGrpSpPr>
      <p:grpSpPr>
        <a:xfrm>
          <a:off x="0" y="0"/>
          <a:ext cx="0" cy="0"/>
          <a:chOff x="0" y="0"/>
          <a:chExt cx="0" cy="0"/>
        </a:xfrm>
      </p:grpSpPr>
      <p:sp>
        <p:nvSpPr>
          <p:cNvPr id="455" name="Google Shape;455;p14"/>
          <p:cNvSpPr/>
          <p:nvPr/>
        </p:nvSpPr>
        <p:spPr>
          <a:xfrm rot="1880347">
            <a:off x="7829023" y="214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rot="1988696">
            <a:off x="8620867" y="2141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rot="-7966427" flipH="1">
            <a:off x="-1487180" y="3923015"/>
            <a:ext cx="3560763" cy="2352252"/>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rot="5889412" flipH="1">
            <a:off x="7212105" y="3459638"/>
            <a:ext cx="2937410" cy="3278996"/>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rot="-7587062" flipH="1">
            <a:off x="2819075" y="-2042358"/>
            <a:ext cx="3217657" cy="3402297"/>
          </a:xfrm>
          <a:custGeom>
            <a:avLst/>
            <a:gdLst/>
            <a:ahLst/>
            <a:cxnLst/>
            <a:rect l="l" t="t" r="r" b="b"/>
            <a:pathLst>
              <a:path w="14743" h="15589" extrusionOk="0">
                <a:moveTo>
                  <a:pt x="6044" y="0"/>
                </a:moveTo>
                <a:lnTo>
                  <a:pt x="5466" y="39"/>
                </a:lnTo>
                <a:lnTo>
                  <a:pt x="4889" y="116"/>
                </a:lnTo>
                <a:lnTo>
                  <a:pt x="4312" y="270"/>
                </a:lnTo>
                <a:lnTo>
                  <a:pt x="3734" y="462"/>
                </a:lnTo>
                <a:lnTo>
                  <a:pt x="3350" y="616"/>
                </a:lnTo>
                <a:lnTo>
                  <a:pt x="2965" y="847"/>
                </a:lnTo>
                <a:lnTo>
                  <a:pt x="2618" y="1116"/>
                </a:lnTo>
                <a:lnTo>
                  <a:pt x="2272" y="1463"/>
                </a:lnTo>
                <a:lnTo>
                  <a:pt x="2002" y="1848"/>
                </a:lnTo>
                <a:lnTo>
                  <a:pt x="1694" y="2233"/>
                </a:lnTo>
                <a:lnTo>
                  <a:pt x="1425" y="2733"/>
                </a:lnTo>
                <a:lnTo>
                  <a:pt x="1156" y="3233"/>
                </a:lnTo>
                <a:lnTo>
                  <a:pt x="886" y="3811"/>
                </a:lnTo>
                <a:lnTo>
                  <a:pt x="617" y="4426"/>
                </a:lnTo>
                <a:lnTo>
                  <a:pt x="386" y="5081"/>
                </a:lnTo>
                <a:lnTo>
                  <a:pt x="232" y="5774"/>
                </a:lnTo>
                <a:lnTo>
                  <a:pt x="78" y="6466"/>
                </a:lnTo>
                <a:lnTo>
                  <a:pt x="1" y="7236"/>
                </a:lnTo>
                <a:lnTo>
                  <a:pt x="1" y="8006"/>
                </a:lnTo>
                <a:lnTo>
                  <a:pt x="39" y="8776"/>
                </a:lnTo>
                <a:lnTo>
                  <a:pt x="193" y="9584"/>
                </a:lnTo>
                <a:lnTo>
                  <a:pt x="386" y="10392"/>
                </a:lnTo>
                <a:lnTo>
                  <a:pt x="540" y="10777"/>
                </a:lnTo>
                <a:lnTo>
                  <a:pt x="732" y="11201"/>
                </a:lnTo>
                <a:lnTo>
                  <a:pt x="925" y="11586"/>
                </a:lnTo>
                <a:lnTo>
                  <a:pt x="1156" y="12009"/>
                </a:lnTo>
                <a:lnTo>
                  <a:pt x="1464" y="12509"/>
                </a:lnTo>
                <a:lnTo>
                  <a:pt x="1810" y="12971"/>
                </a:lnTo>
                <a:lnTo>
                  <a:pt x="2233" y="13395"/>
                </a:lnTo>
                <a:lnTo>
                  <a:pt x="2618" y="13780"/>
                </a:lnTo>
                <a:lnTo>
                  <a:pt x="3080" y="14126"/>
                </a:lnTo>
                <a:lnTo>
                  <a:pt x="3542" y="14434"/>
                </a:lnTo>
                <a:lnTo>
                  <a:pt x="4004" y="14703"/>
                </a:lnTo>
                <a:lnTo>
                  <a:pt x="4504" y="14934"/>
                </a:lnTo>
                <a:lnTo>
                  <a:pt x="5005" y="15165"/>
                </a:lnTo>
                <a:lnTo>
                  <a:pt x="5505" y="15319"/>
                </a:lnTo>
                <a:lnTo>
                  <a:pt x="6044" y="15435"/>
                </a:lnTo>
                <a:lnTo>
                  <a:pt x="6583" y="15512"/>
                </a:lnTo>
                <a:lnTo>
                  <a:pt x="7122" y="15589"/>
                </a:lnTo>
                <a:lnTo>
                  <a:pt x="8199" y="15589"/>
                </a:lnTo>
                <a:lnTo>
                  <a:pt x="8738" y="15512"/>
                </a:lnTo>
                <a:lnTo>
                  <a:pt x="9238" y="15435"/>
                </a:lnTo>
                <a:lnTo>
                  <a:pt x="9777" y="15319"/>
                </a:lnTo>
                <a:lnTo>
                  <a:pt x="10278" y="15165"/>
                </a:lnTo>
                <a:lnTo>
                  <a:pt x="10778" y="15011"/>
                </a:lnTo>
                <a:lnTo>
                  <a:pt x="11240" y="14780"/>
                </a:lnTo>
                <a:lnTo>
                  <a:pt x="11702" y="14549"/>
                </a:lnTo>
                <a:lnTo>
                  <a:pt x="12125" y="14280"/>
                </a:lnTo>
                <a:lnTo>
                  <a:pt x="12549" y="13972"/>
                </a:lnTo>
                <a:lnTo>
                  <a:pt x="12934" y="13626"/>
                </a:lnTo>
                <a:lnTo>
                  <a:pt x="13280" y="13279"/>
                </a:lnTo>
                <a:lnTo>
                  <a:pt x="13626" y="12856"/>
                </a:lnTo>
                <a:lnTo>
                  <a:pt x="13934" y="12432"/>
                </a:lnTo>
                <a:lnTo>
                  <a:pt x="14165" y="12009"/>
                </a:lnTo>
                <a:lnTo>
                  <a:pt x="14396" y="11509"/>
                </a:lnTo>
                <a:lnTo>
                  <a:pt x="14589" y="11008"/>
                </a:lnTo>
                <a:lnTo>
                  <a:pt x="14704" y="10469"/>
                </a:lnTo>
                <a:lnTo>
                  <a:pt x="14743" y="10161"/>
                </a:lnTo>
                <a:lnTo>
                  <a:pt x="14704" y="9854"/>
                </a:lnTo>
                <a:lnTo>
                  <a:pt x="14589" y="9276"/>
                </a:lnTo>
                <a:lnTo>
                  <a:pt x="14512" y="8930"/>
                </a:lnTo>
                <a:lnTo>
                  <a:pt x="14396" y="8583"/>
                </a:lnTo>
                <a:lnTo>
                  <a:pt x="14204" y="8275"/>
                </a:lnTo>
                <a:lnTo>
                  <a:pt x="14011" y="7968"/>
                </a:lnTo>
                <a:lnTo>
                  <a:pt x="13819" y="7698"/>
                </a:lnTo>
                <a:lnTo>
                  <a:pt x="13588" y="7467"/>
                </a:lnTo>
                <a:lnTo>
                  <a:pt x="13318" y="7275"/>
                </a:lnTo>
                <a:lnTo>
                  <a:pt x="13049" y="7082"/>
                </a:lnTo>
                <a:lnTo>
                  <a:pt x="12510" y="6736"/>
                </a:lnTo>
                <a:lnTo>
                  <a:pt x="11971" y="6428"/>
                </a:lnTo>
                <a:lnTo>
                  <a:pt x="11509" y="6082"/>
                </a:lnTo>
                <a:lnTo>
                  <a:pt x="11278" y="5928"/>
                </a:lnTo>
                <a:lnTo>
                  <a:pt x="11086" y="5697"/>
                </a:lnTo>
                <a:lnTo>
                  <a:pt x="10894" y="5466"/>
                </a:lnTo>
                <a:lnTo>
                  <a:pt x="10701" y="5235"/>
                </a:lnTo>
                <a:lnTo>
                  <a:pt x="10586" y="4965"/>
                </a:lnTo>
                <a:lnTo>
                  <a:pt x="10470" y="4657"/>
                </a:lnTo>
                <a:lnTo>
                  <a:pt x="10316" y="4042"/>
                </a:lnTo>
                <a:lnTo>
                  <a:pt x="10162" y="3426"/>
                </a:lnTo>
                <a:lnTo>
                  <a:pt x="10047" y="2810"/>
                </a:lnTo>
                <a:lnTo>
                  <a:pt x="9854" y="2233"/>
                </a:lnTo>
                <a:lnTo>
                  <a:pt x="9739" y="1925"/>
                </a:lnTo>
                <a:lnTo>
                  <a:pt x="9623" y="1655"/>
                </a:lnTo>
                <a:lnTo>
                  <a:pt x="9431" y="1386"/>
                </a:lnTo>
                <a:lnTo>
                  <a:pt x="9238" y="1155"/>
                </a:lnTo>
                <a:lnTo>
                  <a:pt x="9008" y="924"/>
                </a:lnTo>
                <a:lnTo>
                  <a:pt x="8777" y="731"/>
                </a:lnTo>
                <a:lnTo>
                  <a:pt x="8507" y="577"/>
                </a:lnTo>
                <a:lnTo>
                  <a:pt x="8238" y="424"/>
                </a:lnTo>
                <a:lnTo>
                  <a:pt x="7699" y="231"/>
                </a:lnTo>
                <a:lnTo>
                  <a:pt x="7160" y="116"/>
                </a:lnTo>
                <a:lnTo>
                  <a:pt x="6583" y="39"/>
                </a:lnTo>
                <a:lnTo>
                  <a:pt x="6044" y="0"/>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rot="1880347">
            <a:off x="8706098" y="9964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rot="1988696">
            <a:off x="8620867" y="1770826"/>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rot="1880347">
            <a:off x="307548" y="18379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rot="1988696">
            <a:off x="1153967" y="2141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rot="1988696">
            <a:off x="362129" y="102603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rot="1880347">
            <a:off x="184935" y="214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67" name="Google Shape;467;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68"/>
        <p:cNvGrpSpPr/>
        <p:nvPr/>
      </p:nvGrpSpPr>
      <p:grpSpPr>
        <a:xfrm>
          <a:off x="0" y="0"/>
          <a:ext cx="0" cy="0"/>
          <a:chOff x="0" y="0"/>
          <a:chExt cx="0" cy="0"/>
        </a:xfrm>
      </p:grpSpPr>
      <p:sp>
        <p:nvSpPr>
          <p:cNvPr id="469" name="Google Shape;469;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0" name="Google Shape;470;p15"/>
          <p:cNvSpPr/>
          <p:nvPr/>
        </p:nvSpPr>
        <p:spPr>
          <a:xfrm rot="1880347">
            <a:off x="8656373" y="405598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5"/>
          <p:cNvSpPr/>
          <p:nvPr/>
        </p:nvSpPr>
        <p:spPr>
          <a:xfrm rot="1988696">
            <a:off x="8063792" y="478913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rot="1988696">
            <a:off x="8810467" y="47422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5"/>
          <p:cNvSpPr/>
          <p:nvPr/>
        </p:nvSpPr>
        <p:spPr>
          <a:xfrm rot="-1880347" flipH="1">
            <a:off x="336126" y="405598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5"/>
          <p:cNvSpPr/>
          <p:nvPr/>
        </p:nvSpPr>
        <p:spPr>
          <a:xfrm rot="-1988696" flipH="1">
            <a:off x="810217" y="478913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rot="-1988696" flipH="1">
            <a:off x="217617" y="478913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rot="2385349" flipH="1">
            <a:off x="-1634163" y="-1933124"/>
            <a:ext cx="2937402" cy="3278987"/>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rot="-2385349">
            <a:off x="7840762" y="-1933124"/>
            <a:ext cx="2937402" cy="3278987"/>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15"/>
          <p:cNvGrpSpPr/>
          <p:nvPr/>
        </p:nvGrpSpPr>
        <p:grpSpPr>
          <a:xfrm flipH="1">
            <a:off x="179360" y="278888"/>
            <a:ext cx="658961" cy="521216"/>
            <a:chOff x="7569222" y="1344438"/>
            <a:chExt cx="658961" cy="521216"/>
          </a:xfrm>
        </p:grpSpPr>
        <p:sp>
          <p:nvSpPr>
            <p:cNvPr id="479" name="Google Shape;479;p15"/>
            <p:cNvSpPr/>
            <p:nvPr/>
          </p:nvSpPr>
          <p:spPr>
            <a:xfrm>
              <a:off x="7569513" y="1344438"/>
              <a:ext cx="658378" cy="521216"/>
            </a:xfrm>
            <a:custGeom>
              <a:avLst/>
              <a:gdLst/>
              <a:ahLst/>
              <a:cxnLst/>
              <a:rect l="l" t="t" r="r" b="b"/>
              <a:pathLst>
                <a:path w="17937" h="14127" extrusionOk="0">
                  <a:moveTo>
                    <a:pt x="2502" y="0"/>
                  </a:moveTo>
                  <a:lnTo>
                    <a:pt x="1848" y="77"/>
                  </a:lnTo>
                  <a:lnTo>
                    <a:pt x="1425" y="116"/>
                  </a:lnTo>
                  <a:lnTo>
                    <a:pt x="732" y="231"/>
                  </a:lnTo>
                  <a:lnTo>
                    <a:pt x="616" y="270"/>
                  </a:lnTo>
                  <a:lnTo>
                    <a:pt x="424" y="308"/>
                  </a:lnTo>
                  <a:lnTo>
                    <a:pt x="270" y="385"/>
                  </a:lnTo>
                  <a:lnTo>
                    <a:pt x="193" y="424"/>
                  </a:lnTo>
                  <a:lnTo>
                    <a:pt x="116" y="462"/>
                  </a:lnTo>
                  <a:lnTo>
                    <a:pt x="39" y="539"/>
                  </a:lnTo>
                  <a:lnTo>
                    <a:pt x="1" y="616"/>
                  </a:lnTo>
                  <a:lnTo>
                    <a:pt x="1" y="809"/>
                  </a:lnTo>
                  <a:lnTo>
                    <a:pt x="78" y="1309"/>
                  </a:lnTo>
                  <a:lnTo>
                    <a:pt x="193" y="1578"/>
                  </a:lnTo>
                  <a:lnTo>
                    <a:pt x="232" y="1848"/>
                  </a:lnTo>
                  <a:lnTo>
                    <a:pt x="386" y="2233"/>
                  </a:lnTo>
                  <a:lnTo>
                    <a:pt x="616" y="2810"/>
                  </a:lnTo>
                  <a:lnTo>
                    <a:pt x="655" y="2849"/>
                  </a:lnTo>
                  <a:lnTo>
                    <a:pt x="693" y="3003"/>
                  </a:lnTo>
                  <a:lnTo>
                    <a:pt x="1040" y="3657"/>
                  </a:lnTo>
                  <a:lnTo>
                    <a:pt x="1078" y="3734"/>
                  </a:lnTo>
                  <a:lnTo>
                    <a:pt x="1348" y="4234"/>
                  </a:lnTo>
                  <a:lnTo>
                    <a:pt x="1425" y="4311"/>
                  </a:lnTo>
                  <a:lnTo>
                    <a:pt x="1425" y="4350"/>
                  </a:lnTo>
                  <a:lnTo>
                    <a:pt x="1694" y="4735"/>
                  </a:lnTo>
                  <a:lnTo>
                    <a:pt x="2041" y="5235"/>
                  </a:lnTo>
                  <a:lnTo>
                    <a:pt x="2426" y="5697"/>
                  </a:lnTo>
                  <a:lnTo>
                    <a:pt x="2849" y="6197"/>
                  </a:lnTo>
                  <a:lnTo>
                    <a:pt x="3311" y="6659"/>
                  </a:lnTo>
                  <a:lnTo>
                    <a:pt x="3811" y="7121"/>
                  </a:lnTo>
                  <a:lnTo>
                    <a:pt x="4312" y="7544"/>
                  </a:lnTo>
                  <a:lnTo>
                    <a:pt x="4850" y="7929"/>
                  </a:lnTo>
                  <a:lnTo>
                    <a:pt x="5428" y="8314"/>
                  </a:lnTo>
                  <a:lnTo>
                    <a:pt x="6428" y="8930"/>
                  </a:lnTo>
                  <a:lnTo>
                    <a:pt x="6390" y="9007"/>
                  </a:lnTo>
                  <a:lnTo>
                    <a:pt x="6351" y="9353"/>
                  </a:lnTo>
                  <a:lnTo>
                    <a:pt x="6313" y="9777"/>
                  </a:lnTo>
                  <a:lnTo>
                    <a:pt x="6313" y="10162"/>
                  </a:lnTo>
                  <a:lnTo>
                    <a:pt x="6351" y="10393"/>
                  </a:lnTo>
                  <a:lnTo>
                    <a:pt x="6428" y="10585"/>
                  </a:lnTo>
                  <a:lnTo>
                    <a:pt x="6505" y="10778"/>
                  </a:lnTo>
                  <a:lnTo>
                    <a:pt x="6621" y="10970"/>
                  </a:lnTo>
                  <a:lnTo>
                    <a:pt x="6967" y="11393"/>
                  </a:lnTo>
                  <a:lnTo>
                    <a:pt x="7468" y="11894"/>
                  </a:lnTo>
                  <a:lnTo>
                    <a:pt x="8045" y="12510"/>
                  </a:lnTo>
                  <a:lnTo>
                    <a:pt x="8661" y="13087"/>
                  </a:lnTo>
                  <a:lnTo>
                    <a:pt x="9277" y="13587"/>
                  </a:lnTo>
                  <a:lnTo>
                    <a:pt x="9546" y="13780"/>
                  </a:lnTo>
                  <a:lnTo>
                    <a:pt x="9816" y="13972"/>
                  </a:lnTo>
                  <a:lnTo>
                    <a:pt x="10047" y="14088"/>
                  </a:lnTo>
                  <a:lnTo>
                    <a:pt x="10239" y="14126"/>
                  </a:lnTo>
                  <a:lnTo>
                    <a:pt x="10393" y="14126"/>
                  </a:lnTo>
                  <a:lnTo>
                    <a:pt x="10470" y="14088"/>
                  </a:lnTo>
                  <a:lnTo>
                    <a:pt x="10508" y="14049"/>
                  </a:lnTo>
                  <a:lnTo>
                    <a:pt x="10585" y="13857"/>
                  </a:lnTo>
                  <a:lnTo>
                    <a:pt x="10585" y="13664"/>
                  </a:lnTo>
                  <a:lnTo>
                    <a:pt x="10585" y="13356"/>
                  </a:lnTo>
                  <a:lnTo>
                    <a:pt x="10547" y="13048"/>
                  </a:lnTo>
                  <a:lnTo>
                    <a:pt x="10354" y="12317"/>
                  </a:lnTo>
                  <a:lnTo>
                    <a:pt x="10124" y="11509"/>
                  </a:lnTo>
                  <a:lnTo>
                    <a:pt x="9777" y="10585"/>
                  </a:lnTo>
                  <a:lnTo>
                    <a:pt x="9777" y="10585"/>
                  </a:lnTo>
                  <a:lnTo>
                    <a:pt x="9970" y="10662"/>
                  </a:lnTo>
                  <a:lnTo>
                    <a:pt x="10470" y="9661"/>
                  </a:lnTo>
                  <a:lnTo>
                    <a:pt x="10508" y="9738"/>
                  </a:lnTo>
                  <a:lnTo>
                    <a:pt x="10816" y="10085"/>
                  </a:lnTo>
                  <a:lnTo>
                    <a:pt x="10970" y="10239"/>
                  </a:lnTo>
                  <a:lnTo>
                    <a:pt x="11201" y="10393"/>
                  </a:lnTo>
                  <a:lnTo>
                    <a:pt x="11663" y="10662"/>
                  </a:lnTo>
                  <a:lnTo>
                    <a:pt x="12163" y="10855"/>
                  </a:lnTo>
                  <a:lnTo>
                    <a:pt x="12625" y="11008"/>
                  </a:lnTo>
                  <a:lnTo>
                    <a:pt x="13087" y="11162"/>
                  </a:lnTo>
                  <a:lnTo>
                    <a:pt x="13819" y="11316"/>
                  </a:lnTo>
                  <a:lnTo>
                    <a:pt x="14088" y="11355"/>
                  </a:lnTo>
                  <a:lnTo>
                    <a:pt x="13665" y="10508"/>
                  </a:lnTo>
                  <a:lnTo>
                    <a:pt x="13896" y="10585"/>
                  </a:lnTo>
                  <a:lnTo>
                    <a:pt x="14473" y="10739"/>
                  </a:lnTo>
                  <a:lnTo>
                    <a:pt x="15204" y="10893"/>
                  </a:lnTo>
                  <a:lnTo>
                    <a:pt x="15551" y="10932"/>
                  </a:lnTo>
                  <a:lnTo>
                    <a:pt x="17937" y="10932"/>
                  </a:lnTo>
                  <a:lnTo>
                    <a:pt x="17899" y="10701"/>
                  </a:lnTo>
                  <a:lnTo>
                    <a:pt x="17822" y="10046"/>
                  </a:lnTo>
                  <a:lnTo>
                    <a:pt x="17745" y="9661"/>
                  </a:lnTo>
                  <a:lnTo>
                    <a:pt x="17591" y="9238"/>
                  </a:lnTo>
                  <a:lnTo>
                    <a:pt x="17437" y="8853"/>
                  </a:lnTo>
                  <a:lnTo>
                    <a:pt x="17206" y="8468"/>
                  </a:lnTo>
                  <a:lnTo>
                    <a:pt x="16898" y="8160"/>
                  </a:lnTo>
                  <a:lnTo>
                    <a:pt x="16551" y="7814"/>
                  </a:lnTo>
                  <a:lnTo>
                    <a:pt x="16128" y="7467"/>
                  </a:lnTo>
                  <a:lnTo>
                    <a:pt x="15743" y="7198"/>
                  </a:lnTo>
                  <a:lnTo>
                    <a:pt x="15050" y="6736"/>
                  </a:lnTo>
                  <a:lnTo>
                    <a:pt x="14742" y="6582"/>
                  </a:lnTo>
                  <a:lnTo>
                    <a:pt x="15628" y="6159"/>
                  </a:lnTo>
                  <a:lnTo>
                    <a:pt x="15589" y="6005"/>
                  </a:lnTo>
                  <a:lnTo>
                    <a:pt x="15512" y="5851"/>
                  </a:lnTo>
                  <a:lnTo>
                    <a:pt x="15358" y="5658"/>
                  </a:lnTo>
                  <a:lnTo>
                    <a:pt x="15166" y="5427"/>
                  </a:lnTo>
                  <a:lnTo>
                    <a:pt x="14858" y="5158"/>
                  </a:lnTo>
                  <a:lnTo>
                    <a:pt x="14511" y="4889"/>
                  </a:lnTo>
                  <a:lnTo>
                    <a:pt x="14011" y="4619"/>
                  </a:lnTo>
                  <a:lnTo>
                    <a:pt x="13742" y="4504"/>
                  </a:lnTo>
                  <a:lnTo>
                    <a:pt x="13472" y="4427"/>
                  </a:lnTo>
                  <a:lnTo>
                    <a:pt x="13241" y="4388"/>
                  </a:lnTo>
                  <a:lnTo>
                    <a:pt x="12972" y="4388"/>
                  </a:lnTo>
                  <a:lnTo>
                    <a:pt x="13280" y="3734"/>
                  </a:lnTo>
                  <a:lnTo>
                    <a:pt x="12741" y="3349"/>
                  </a:lnTo>
                  <a:lnTo>
                    <a:pt x="12625" y="3272"/>
                  </a:lnTo>
                  <a:lnTo>
                    <a:pt x="13819" y="2887"/>
                  </a:lnTo>
                  <a:lnTo>
                    <a:pt x="14588" y="2579"/>
                  </a:lnTo>
                  <a:lnTo>
                    <a:pt x="15281" y="2271"/>
                  </a:lnTo>
                  <a:lnTo>
                    <a:pt x="15589" y="2117"/>
                  </a:lnTo>
                  <a:lnTo>
                    <a:pt x="15820" y="1963"/>
                  </a:lnTo>
                  <a:lnTo>
                    <a:pt x="15974" y="1809"/>
                  </a:lnTo>
                  <a:lnTo>
                    <a:pt x="16051" y="1655"/>
                  </a:lnTo>
                  <a:lnTo>
                    <a:pt x="16089" y="1578"/>
                  </a:lnTo>
                  <a:lnTo>
                    <a:pt x="16051" y="1501"/>
                  </a:lnTo>
                  <a:lnTo>
                    <a:pt x="15974" y="1386"/>
                  </a:lnTo>
                  <a:lnTo>
                    <a:pt x="15782" y="1271"/>
                  </a:lnTo>
                  <a:lnTo>
                    <a:pt x="15551" y="1155"/>
                  </a:lnTo>
                  <a:lnTo>
                    <a:pt x="15281" y="1040"/>
                  </a:lnTo>
                  <a:lnTo>
                    <a:pt x="14935" y="963"/>
                  </a:lnTo>
                  <a:lnTo>
                    <a:pt x="14165" y="770"/>
                  </a:lnTo>
                  <a:lnTo>
                    <a:pt x="13318" y="655"/>
                  </a:lnTo>
                  <a:lnTo>
                    <a:pt x="12510" y="578"/>
                  </a:lnTo>
                  <a:lnTo>
                    <a:pt x="11779" y="501"/>
                  </a:lnTo>
                  <a:lnTo>
                    <a:pt x="11047" y="501"/>
                  </a:lnTo>
                  <a:lnTo>
                    <a:pt x="10816" y="539"/>
                  </a:lnTo>
                  <a:lnTo>
                    <a:pt x="10624" y="616"/>
                  </a:lnTo>
                  <a:lnTo>
                    <a:pt x="10431" y="732"/>
                  </a:lnTo>
                  <a:lnTo>
                    <a:pt x="10085" y="963"/>
                  </a:lnTo>
                  <a:lnTo>
                    <a:pt x="9816" y="1232"/>
                  </a:lnTo>
                  <a:lnTo>
                    <a:pt x="9546" y="1540"/>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15"/>
            <p:cNvGrpSpPr/>
            <p:nvPr/>
          </p:nvGrpSpPr>
          <p:grpSpPr>
            <a:xfrm>
              <a:off x="7569222" y="1345552"/>
              <a:ext cx="658961" cy="518991"/>
              <a:chOff x="7569222" y="1345552"/>
              <a:chExt cx="658961" cy="518991"/>
            </a:xfrm>
          </p:grpSpPr>
          <p:sp>
            <p:nvSpPr>
              <p:cNvPr id="481" name="Google Shape;481;p15"/>
              <p:cNvSpPr/>
              <p:nvPr/>
            </p:nvSpPr>
            <p:spPr>
              <a:xfrm>
                <a:off x="7801146" y="1655212"/>
                <a:ext cx="156979" cy="209330"/>
              </a:xfrm>
              <a:custGeom>
                <a:avLst/>
                <a:gdLst/>
                <a:ahLst/>
                <a:cxnLst/>
                <a:rect l="l" t="t" r="r" b="b"/>
                <a:pathLst>
                  <a:path w="4273" h="5698" extrusionOk="0">
                    <a:moveTo>
                      <a:pt x="269" y="1"/>
                    </a:moveTo>
                    <a:lnTo>
                      <a:pt x="192" y="270"/>
                    </a:lnTo>
                    <a:lnTo>
                      <a:pt x="77" y="578"/>
                    </a:lnTo>
                    <a:lnTo>
                      <a:pt x="38" y="924"/>
                    </a:lnTo>
                    <a:lnTo>
                      <a:pt x="0" y="1348"/>
                    </a:lnTo>
                    <a:lnTo>
                      <a:pt x="0" y="1733"/>
                    </a:lnTo>
                    <a:lnTo>
                      <a:pt x="38" y="1964"/>
                    </a:lnTo>
                    <a:lnTo>
                      <a:pt x="115" y="2156"/>
                    </a:lnTo>
                    <a:lnTo>
                      <a:pt x="192" y="2349"/>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5"/>
              <p:cNvSpPr/>
              <p:nvPr/>
            </p:nvSpPr>
            <p:spPr>
              <a:xfrm>
                <a:off x="7801146" y="1655212"/>
                <a:ext cx="156979" cy="209330"/>
              </a:xfrm>
              <a:custGeom>
                <a:avLst/>
                <a:gdLst/>
                <a:ahLst/>
                <a:cxnLst/>
                <a:rect l="l" t="t" r="r" b="b"/>
                <a:pathLst>
                  <a:path w="4273" h="5698" fill="none" extrusionOk="0">
                    <a:moveTo>
                      <a:pt x="269" y="1"/>
                    </a:moveTo>
                    <a:lnTo>
                      <a:pt x="269" y="1"/>
                    </a:lnTo>
                    <a:lnTo>
                      <a:pt x="192" y="270"/>
                    </a:lnTo>
                    <a:lnTo>
                      <a:pt x="77" y="578"/>
                    </a:lnTo>
                    <a:lnTo>
                      <a:pt x="38" y="924"/>
                    </a:lnTo>
                    <a:lnTo>
                      <a:pt x="0" y="1348"/>
                    </a:lnTo>
                    <a:lnTo>
                      <a:pt x="0" y="1733"/>
                    </a:lnTo>
                    <a:lnTo>
                      <a:pt x="38" y="1964"/>
                    </a:lnTo>
                    <a:lnTo>
                      <a:pt x="115" y="2156"/>
                    </a:lnTo>
                    <a:lnTo>
                      <a:pt x="192" y="2349"/>
                    </a:lnTo>
                    <a:lnTo>
                      <a:pt x="308" y="2541"/>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5"/>
              <p:cNvSpPr/>
              <p:nvPr/>
            </p:nvSpPr>
            <p:spPr>
              <a:xfrm>
                <a:off x="7908603" y="1363921"/>
                <a:ext cx="251725" cy="111755"/>
              </a:xfrm>
              <a:custGeom>
                <a:avLst/>
                <a:gdLst/>
                <a:ahLst/>
                <a:cxnLst/>
                <a:rect l="l" t="t" r="r" b="b"/>
                <a:pathLst>
                  <a:path w="6852" h="3042" extrusionOk="0">
                    <a:moveTo>
                      <a:pt x="1809" y="1"/>
                    </a:moveTo>
                    <a:lnTo>
                      <a:pt x="1578" y="39"/>
                    </a:lnTo>
                    <a:lnTo>
                      <a:pt x="1386" y="116"/>
                    </a:lnTo>
                    <a:lnTo>
                      <a:pt x="1193" y="232"/>
                    </a:lnTo>
                    <a:lnTo>
                      <a:pt x="847" y="463"/>
                    </a:lnTo>
                    <a:lnTo>
                      <a:pt x="578" y="732"/>
                    </a:lnTo>
                    <a:lnTo>
                      <a:pt x="308" y="1040"/>
                    </a:lnTo>
                    <a:lnTo>
                      <a:pt x="154" y="1271"/>
                    </a:lnTo>
                    <a:lnTo>
                      <a:pt x="0" y="1502"/>
                    </a:lnTo>
                    <a:lnTo>
                      <a:pt x="2502" y="3041"/>
                    </a:lnTo>
                    <a:lnTo>
                      <a:pt x="3156" y="2849"/>
                    </a:lnTo>
                    <a:lnTo>
                      <a:pt x="4581" y="2387"/>
                    </a:lnTo>
                    <a:lnTo>
                      <a:pt x="5350" y="2079"/>
                    </a:lnTo>
                    <a:lnTo>
                      <a:pt x="6043" y="1771"/>
                    </a:lnTo>
                    <a:lnTo>
                      <a:pt x="6351" y="1617"/>
                    </a:lnTo>
                    <a:lnTo>
                      <a:pt x="6582" y="1463"/>
                    </a:lnTo>
                    <a:lnTo>
                      <a:pt x="6736" y="1309"/>
                    </a:lnTo>
                    <a:lnTo>
                      <a:pt x="6813" y="1155"/>
                    </a:lnTo>
                    <a:lnTo>
                      <a:pt x="6851" y="1078"/>
                    </a:lnTo>
                    <a:lnTo>
                      <a:pt x="6813" y="1001"/>
                    </a:lnTo>
                    <a:lnTo>
                      <a:pt x="6736" y="886"/>
                    </a:lnTo>
                    <a:lnTo>
                      <a:pt x="6544" y="771"/>
                    </a:lnTo>
                    <a:lnTo>
                      <a:pt x="6313" y="655"/>
                    </a:lnTo>
                    <a:lnTo>
                      <a:pt x="6043" y="540"/>
                    </a:lnTo>
                    <a:lnTo>
                      <a:pt x="5697" y="463"/>
                    </a:lnTo>
                    <a:lnTo>
                      <a:pt x="4927" y="270"/>
                    </a:lnTo>
                    <a:lnTo>
                      <a:pt x="4080" y="155"/>
                    </a:lnTo>
                    <a:lnTo>
                      <a:pt x="3272" y="78"/>
                    </a:lnTo>
                    <a:lnTo>
                      <a:pt x="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5"/>
              <p:cNvSpPr/>
              <p:nvPr/>
            </p:nvSpPr>
            <p:spPr>
              <a:xfrm>
                <a:off x="7934062" y="1506756"/>
                <a:ext cx="294120" cy="255950"/>
              </a:xfrm>
              <a:custGeom>
                <a:avLst/>
                <a:gdLst/>
                <a:ahLst/>
                <a:cxnLst/>
                <a:rect l="l" t="t" r="r" b="b"/>
                <a:pathLst>
                  <a:path w="8006" h="6967" extrusionOk="0">
                    <a:moveTo>
                      <a:pt x="2694" y="0"/>
                    </a:moveTo>
                    <a:lnTo>
                      <a:pt x="2348" y="77"/>
                    </a:lnTo>
                    <a:lnTo>
                      <a:pt x="2079" y="193"/>
                    </a:lnTo>
                    <a:lnTo>
                      <a:pt x="1848" y="308"/>
                    </a:lnTo>
                    <a:lnTo>
                      <a:pt x="1694" y="424"/>
                    </a:lnTo>
                    <a:lnTo>
                      <a:pt x="0" y="3811"/>
                    </a:lnTo>
                    <a:lnTo>
                      <a:pt x="39" y="4042"/>
                    </a:lnTo>
                    <a:lnTo>
                      <a:pt x="77" y="4311"/>
                    </a:lnTo>
                    <a:lnTo>
                      <a:pt x="193" y="4619"/>
                    </a:lnTo>
                    <a:lnTo>
                      <a:pt x="346" y="5004"/>
                    </a:lnTo>
                    <a:lnTo>
                      <a:pt x="577" y="5350"/>
                    </a:lnTo>
                    <a:lnTo>
                      <a:pt x="885" y="5697"/>
                    </a:lnTo>
                    <a:lnTo>
                      <a:pt x="1039" y="5851"/>
                    </a:lnTo>
                    <a:lnTo>
                      <a:pt x="1270" y="6005"/>
                    </a:lnTo>
                    <a:lnTo>
                      <a:pt x="1732" y="6274"/>
                    </a:lnTo>
                    <a:lnTo>
                      <a:pt x="2232" y="6467"/>
                    </a:lnTo>
                    <a:lnTo>
                      <a:pt x="2694" y="6620"/>
                    </a:lnTo>
                    <a:lnTo>
                      <a:pt x="3156" y="6774"/>
                    </a:lnTo>
                    <a:lnTo>
                      <a:pt x="3888" y="6928"/>
                    </a:lnTo>
                    <a:lnTo>
                      <a:pt x="4157" y="6967"/>
                    </a:lnTo>
                    <a:lnTo>
                      <a:pt x="3734" y="6120"/>
                    </a:lnTo>
                    <a:lnTo>
                      <a:pt x="3965" y="6197"/>
                    </a:lnTo>
                    <a:lnTo>
                      <a:pt x="4542" y="6351"/>
                    </a:lnTo>
                    <a:lnTo>
                      <a:pt x="5273" y="6505"/>
                    </a:lnTo>
                    <a:lnTo>
                      <a:pt x="5620" y="6544"/>
                    </a:lnTo>
                    <a:lnTo>
                      <a:pt x="8006" y="6544"/>
                    </a:lnTo>
                    <a:lnTo>
                      <a:pt x="7968" y="6313"/>
                    </a:lnTo>
                    <a:lnTo>
                      <a:pt x="7891" y="5658"/>
                    </a:lnTo>
                    <a:lnTo>
                      <a:pt x="7814" y="5273"/>
                    </a:lnTo>
                    <a:lnTo>
                      <a:pt x="7660" y="4850"/>
                    </a:lnTo>
                    <a:lnTo>
                      <a:pt x="7506" y="4465"/>
                    </a:lnTo>
                    <a:lnTo>
                      <a:pt x="7275" y="4080"/>
                    </a:lnTo>
                    <a:lnTo>
                      <a:pt x="6967" y="3772"/>
                    </a:lnTo>
                    <a:lnTo>
                      <a:pt x="6620" y="3426"/>
                    </a:lnTo>
                    <a:lnTo>
                      <a:pt x="6197" y="3079"/>
                    </a:lnTo>
                    <a:lnTo>
                      <a:pt x="5812" y="2810"/>
                    </a:lnTo>
                    <a:lnTo>
                      <a:pt x="5119" y="2348"/>
                    </a:lnTo>
                    <a:lnTo>
                      <a:pt x="4811" y="2194"/>
                    </a:lnTo>
                    <a:lnTo>
                      <a:pt x="5697" y="1771"/>
                    </a:lnTo>
                    <a:lnTo>
                      <a:pt x="5658" y="1617"/>
                    </a:lnTo>
                    <a:lnTo>
                      <a:pt x="5581" y="1463"/>
                    </a:lnTo>
                    <a:lnTo>
                      <a:pt x="5427" y="1270"/>
                    </a:lnTo>
                    <a:lnTo>
                      <a:pt x="5235" y="1039"/>
                    </a:lnTo>
                    <a:lnTo>
                      <a:pt x="4927" y="770"/>
                    </a:lnTo>
                    <a:lnTo>
                      <a:pt x="4580" y="501"/>
                    </a:lnTo>
                    <a:lnTo>
                      <a:pt x="4080" y="231"/>
                    </a:lnTo>
                    <a:lnTo>
                      <a:pt x="3811" y="116"/>
                    </a:lnTo>
                    <a:lnTo>
                      <a:pt x="3541" y="39"/>
                    </a:lnTo>
                    <a:lnTo>
                      <a:pt x="3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5"/>
              <p:cNvSpPr/>
              <p:nvPr/>
            </p:nvSpPr>
            <p:spPr>
              <a:xfrm>
                <a:off x="7934062" y="1506756"/>
                <a:ext cx="294120" cy="255950"/>
              </a:xfrm>
              <a:custGeom>
                <a:avLst/>
                <a:gdLst/>
                <a:ahLst/>
                <a:cxnLst/>
                <a:rect l="l" t="t" r="r" b="b"/>
                <a:pathLst>
                  <a:path w="8006" h="6967" fill="none" extrusionOk="0">
                    <a:moveTo>
                      <a:pt x="0" y="3811"/>
                    </a:moveTo>
                    <a:lnTo>
                      <a:pt x="0" y="3811"/>
                    </a:lnTo>
                    <a:lnTo>
                      <a:pt x="39" y="4042"/>
                    </a:lnTo>
                    <a:lnTo>
                      <a:pt x="77" y="4311"/>
                    </a:lnTo>
                    <a:lnTo>
                      <a:pt x="193" y="4619"/>
                    </a:lnTo>
                    <a:lnTo>
                      <a:pt x="346" y="5004"/>
                    </a:lnTo>
                    <a:lnTo>
                      <a:pt x="577" y="5350"/>
                    </a:lnTo>
                    <a:lnTo>
                      <a:pt x="885" y="5697"/>
                    </a:lnTo>
                    <a:lnTo>
                      <a:pt x="1039" y="5851"/>
                    </a:lnTo>
                    <a:lnTo>
                      <a:pt x="1270" y="6005"/>
                    </a:lnTo>
                    <a:lnTo>
                      <a:pt x="1270" y="6005"/>
                    </a:lnTo>
                    <a:lnTo>
                      <a:pt x="1732" y="6274"/>
                    </a:lnTo>
                    <a:lnTo>
                      <a:pt x="2232" y="6467"/>
                    </a:lnTo>
                    <a:lnTo>
                      <a:pt x="2694" y="6620"/>
                    </a:lnTo>
                    <a:lnTo>
                      <a:pt x="3156" y="6774"/>
                    </a:lnTo>
                    <a:lnTo>
                      <a:pt x="3888" y="6928"/>
                    </a:lnTo>
                    <a:lnTo>
                      <a:pt x="4157" y="6967"/>
                    </a:lnTo>
                    <a:lnTo>
                      <a:pt x="3734" y="6120"/>
                    </a:lnTo>
                    <a:lnTo>
                      <a:pt x="3734" y="6120"/>
                    </a:lnTo>
                    <a:lnTo>
                      <a:pt x="3965" y="6197"/>
                    </a:lnTo>
                    <a:lnTo>
                      <a:pt x="4542" y="6351"/>
                    </a:lnTo>
                    <a:lnTo>
                      <a:pt x="5273" y="6505"/>
                    </a:lnTo>
                    <a:lnTo>
                      <a:pt x="5620" y="6544"/>
                    </a:lnTo>
                    <a:lnTo>
                      <a:pt x="5966" y="6544"/>
                    </a:lnTo>
                    <a:lnTo>
                      <a:pt x="5966" y="6544"/>
                    </a:lnTo>
                    <a:lnTo>
                      <a:pt x="6620" y="6544"/>
                    </a:lnTo>
                    <a:lnTo>
                      <a:pt x="7313" y="6544"/>
                    </a:lnTo>
                    <a:lnTo>
                      <a:pt x="8006" y="6544"/>
                    </a:lnTo>
                    <a:lnTo>
                      <a:pt x="8006" y="6544"/>
                    </a:lnTo>
                    <a:lnTo>
                      <a:pt x="7968" y="6313"/>
                    </a:lnTo>
                    <a:lnTo>
                      <a:pt x="7891" y="5658"/>
                    </a:lnTo>
                    <a:lnTo>
                      <a:pt x="7814" y="5273"/>
                    </a:lnTo>
                    <a:lnTo>
                      <a:pt x="7660" y="4850"/>
                    </a:lnTo>
                    <a:lnTo>
                      <a:pt x="7506" y="4465"/>
                    </a:lnTo>
                    <a:lnTo>
                      <a:pt x="7275" y="4080"/>
                    </a:lnTo>
                    <a:lnTo>
                      <a:pt x="7275" y="4080"/>
                    </a:lnTo>
                    <a:lnTo>
                      <a:pt x="6967" y="3772"/>
                    </a:lnTo>
                    <a:lnTo>
                      <a:pt x="6620" y="3426"/>
                    </a:lnTo>
                    <a:lnTo>
                      <a:pt x="6197" y="3079"/>
                    </a:lnTo>
                    <a:lnTo>
                      <a:pt x="5812" y="2810"/>
                    </a:lnTo>
                    <a:lnTo>
                      <a:pt x="5119" y="2348"/>
                    </a:lnTo>
                    <a:lnTo>
                      <a:pt x="4811" y="2194"/>
                    </a:lnTo>
                    <a:lnTo>
                      <a:pt x="5697" y="1771"/>
                    </a:lnTo>
                    <a:lnTo>
                      <a:pt x="5697" y="1771"/>
                    </a:lnTo>
                    <a:lnTo>
                      <a:pt x="5658" y="1617"/>
                    </a:lnTo>
                    <a:lnTo>
                      <a:pt x="5581" y="1463"/>
                    </a:lnTo>
                    <a:lnTo>
                      <a:pt x="5427" y="1270"/>
                    </a:lnTo>
                    <a:lnTo>
                      <a:pt x="5235" y="1039"/>
                    </a:lnTo>
                    <a:lnTo>
                      <a:pt x="4927" y="770"/>
                    </a:lnTo>
                    <a:lnTo>
                      <a:pt x="4580" y="501"/>
                    </a:lnTo>
                    <a:lnTo>
                      <a:pt x="4080" y="231"/>
                    </a:lnTo>
                    <a:lnTo>
                      <a:pt x="4080" y="231"/>
                    </a:lnTo>
                    <a:lnTo>
                      <a:pt x="3811" y="116"/>
                    </a:lnTo>
                    <a:lnTo>
                      <a:pt x="3541" y="39"/>
                    </a:lnTo>
                    <a:lnTo>
                      <a:pt x="3310" y="0"/>
                    </a:lnTo>
                    <a:lnTo>
                      <a:pt x="3079" y="0"/>
                    </a:lnTo>
                    <a:lnTo>
                      <a:pt x="2694" y="0"/>
                    </a:lnTo>
                    <a:lnTo>
                      <a:pt x="2348" y="77"/>
                    </a:lnTo>
                    <a:lnTo>
                      <a:pt x="2079" y="193"/>
                    </a:lnTo>
                    <a:lnTo>
                      <a:pt x="1848" y="308"/>
                    </a:lnTo>
                    <a:lnTo>
                      <a:pt x="1694" y="424"/>
                    </a:lnTo>
                    <a:lnTo>
                      <a:pt x="0" y="3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7938287" y="1527954"/>
                <a:ext cx="214988" cy="186700"/>
              </a:xfrm>
              <a:custGeom>
                <a:avLst/>
                <a:gdLst/>
                <a:ahLst/>
                <a:cxnLst/>
                <a:rect l="l" t="t" r="r" b="b"/>
                <a:pathLst>
                  <a:path w="5852" h="5082" extrusionOk="0">
                    <a:moveTo>
                      <a:pt x="1964" y="1"/>
                    </a:moveTo>
                    <a:lnTo>
                      <a:pt x="1733" y="78"/>
                    </a:lnTo>
                    <a:lnTo>
                      <a:pt x="1502" y="155"/>
                    </a:lnTo>
                    <a:lnTo>
                      <a:pt x="1348" y="232"/>
                    </a:lnTo>
                    <a:lnTo>
                      <a:pt x="1232" y="308"/>
                    </a:lnTo>
                    <a:lnTo>
                      <a:pt x="1" y="2772"/>
                    </a:lnTo>
                    <a:lnTo>
                      <a:pt x="39" y="2964"/>
                    </a:lnTo>
                    <a:lnTo>
                      <a:pt x="78" y="3157"/>
                    </a:lnTo>
                    <a:lnTo>
                      <a:pt x="155" y="3388"/>
                    </a:lnTo>
                    <a:lnTo>
                      <a:pt x="270" y="3657"/>
                    </a:lnTo>
                    <a:lnTo>
                      <a:pt x="424" y="3888"/>
                    </a:lnTo>
                    <a:lnTo>
                      <a:pt x="655" y="4157"/>
                    </a:lnTo>
                    <a:lnTo>
                      <a:pt x="924" y="4388"/>
                    </a:lnTo>
                    <a:lnTo>
                      <a:pt x="1271" y="4581"/>
                    </a:lnTo>
                    <a:lnTo>
                      <a:pt x="1617" y="4735"/>
                    </a:lnTo>
                    <a:lnTo>
                      <a:pt x="2310" y="4927"/>
                    </a:lnTo>
                    <a:lnTo>
                      <a:pt x="2849" y="5043"/>
                    </a:lnTo>
                    <a:lnTo>
                      <a:pt x="3041" y="5081"/>
                    </a:lnTo>
                    <a:lnTo>
                      <a:pt x="2733" y="4465"/>
                    </a:lnTo>
                    <a:lnTo>
                      <a:pt x="3311" y="4619"/>
                    </a:lnTo>
                    <a:lnTo>
                      <a:pt x="3850" y="4735"/>
                    </a:lnTo>
                    <a:lnTo>
                      <a:pt x="4119" y="4773"/>
                    </a:lnTo>
                    <a:lnTo>
                      <a:pt x="5851" y="4773"/>
                    </a:lnTo>
                    <a:lnTo>
                      <a:pt x="5851" y="4619"/>
                    </a:lnTo>
                    <a:lnTo>
                      <a:pt x="5774" y="4119"/>
                    </a:lnTo>
                    <a:lnTo>
                      <a:pt x="5697" y="3850"/>
                    </a:lnTo>
                    <a:lnTo>
                      <a:pt x="5620" y="3542"/>
                    </a:lnTo>
                    <a:lnTo>
                      <a:pt x="5466" y="3272"/>
                    </a:lnTo>
                    <a:lnTo>
                      <a:pt x="5312" y="3003"/>
                    </a:lnTo>
                    <a:lnTo>
                      <a:pt x="5120" y="2733"/>
                    </a:lnTo>
                    <a:lnTo>
                      <a:pt x="4850" y="2502"/>
                    </a:lnTo>
                    <a:lnTo>
                      <a:pt x="4234" y="2041"/>
                    </a:lnTo>
                    <a:lnTo>
                      <a:pt x="3734" y="1733"/>
                    </a:lnTo>
                    <a:lnTo>
                      <a:pt x="3542" y="1579"/>
                    </a:lnTo>
                    <a:lnTo>
                      <a:pt x="4157" y="1271"/>
                    </a:lnTo>
                    <a:lnTo>
                      <a:pt x="4119" y="1194"/>
                    </a:lnTo>
                    <a:lnTo>
                      <a:pt x="3965" y="924"/>
                    </a:lnTo>
                    <a:lnTo>
                      <a:pt x="3811" y="770"/>
                    </a:lnTo>
                    <a:lnTo>
                      <a:pt x="3619" y="578"/>
                    </a:lnTo>
                    <a:lnTo>
                      <a:pt x="3349" y="385"/>
                    </a:lnTo>
                    <a:lnTo>
                      <a:pt x="2964" y="193"/>
                    </a:lnTo>
                    <a:lnTo>
                      <a:pt x="2618" y="39"/>
                    </a:lnTo>
                    <a:lnTo>
                      <a:pt x="2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5"/>
              <p:cNvSpPr/>
              <p:nvPr/>
            </p:nvSpPr>
            <p:spPr>
              <a:xfrm>
                <a:off x="7938287" y="1527954"/>
                <a:ext cx="214988" cy="186700"/>
              </a:xfrm>
              <a:custGeom>
                <a:avLst/>
                <a:gdLst/>
                <a:ahLst/>
                <a:cxnLst/>
                <a:rect l="l" t="t" r="r" b="b"/>
                <a:pathLst>
                  <a:path w="5852" h="5082" fill="none" extrusionOk="0">
                    <a:moveTo>
                      <a:pt x="1" y="2772"/>
                    </a:moveTo>
                    <a:lnTo>
                      <a:pt x="1" y="2772"/>
                    </a:lnTo>
                    <a:lnTo>
                      <a:pt x="39" y="2964"/>
                    </a:lnTo>
                    <a:lnTo>
                      <a:pt x="78" y="3157"/>
                    </a:lnTo>
                    <a:lnTo>
                      <a:pt x="155" y="3388"/>
                    </a:lnTo>
                    <a:lnTo>
                      <a:pt x="270" y="3657"/>
                    </a:lnTo>
                    <a:lnTo>
                      <a:pt x="424" y="3888"/>
                    </a:lnTo>
                    <a:lnTo>
                      <a:pt x="655" y="4157"/>
                    </a:lnTo>
                    <a:lnTo>
                      <a:pt x="924" y="4388"/>
                    </a:lnTo>
                    <a:lnTo>
                      <a:pt x="924" y="4388"/>
                    </a:lnTo>
                    <a:lnTo>
                      <a:pt x="1271" y="4581"/>
                    </a:lnTo>
                    <a:lnTo>
                      <a:pt x="1617" y="4735"/>
                    </a:lnTo>
                    <a:lnTo>
                      <a:pt x="2310" y="4927"/>
                    </a:lnTo>
                    <a:lnTo>
                      <a:pt x="2849" y="5043"/>
                    </a:lnTo>
                    <a:lnTo>
                      <a:pt x="3041" y="5081"/>
                    </a:lnTo>
                    <a:lnTo>
                      <a:pt x="2733" y="4465"/>
                    </a:lnTo>
                    <a:lnTo>
                      <a:pt x="2733" y="4465"/>
                    </a:lnTo>
                    <a:lnTo>
                      <a:pt x="3311" y="4619"/>
                    </a:lnTo>
                    <a:lnTo>
                      <a:pt x="3850" y="4735"/>
                    </a:lnTo>
                    <a:lnTo>
                      <a:pt x="4119" y="4773"/>
                    </a:lnTo>
                    <a:lnTo>
                      <a:pt x="4350" y="4773"/>
                    </a:lnTo>
                    <a:lnTo>
                      <a:pt x="4350" y="4773"/>
                    </a:lnTo>
                    <a:lnTo>
                      <a:pt x="5351" y="4773"/>
                    </a:lnTo>
                    <a:lnTo>
                      <a:pt x="5851" y="4773"/>
                    </a:lnTo>
                    <a:lnTo>
                      <a:pt x="5851" y="4773"/>
                    </a:lnTo>
                    <a:lnTo>
                      <a:pt x="5851" y="4619"/>
                    </a:lnTo>
                    <a:lnTo>
                      <a:pt x="5774" y="4119"/>
                    </a:lnTo>
                    <a:lnTo>
                      <a:pt x="5697" y="3850"/>
                    </a:lnTo>
                    <a:lnTo>
                      <a:pt x="5620" y="3542"/>
                    </a:lnTo>
                    <a:lnTo>
                      <a:pt x="5466" y="3272"/>
                    </a:lnTo>
                    <a:lnTo>
                      <a:pt x="5312" y="3003"/>
                    </a:lnTo>
                    <a:lnTo>
                      <a:pt x="5312" y="3003"/>
                    </a:lnTo>
                    <a:lnTo>
                      <a:pt x="5120" y="2733"/>
                    </a:lnTo>
                    <a:lnTo>
                      <a:pt x="4850" y="2502"/>
                    </a:lnTo>
                    <a:lnTo>
                      <a:pt x="4234" y="2041"/>
                    </a:lnTo>
                    <a:lnTo>
                      <a:pt x="3734" y="1733"/>
                    </a:lnTo>
                    <a:lnTo>
                      <a:pt x="3542" y="1579"/>
                    </a:lnTo>
                    <a:lnTo>
                      <a:pt x="4157" y="1271"/>
                    </a:lnTo>
                    <a:lnTo>
                      <a:pt x="4157" y="1271"/>
                    </a:lnTo>
                    <a:lnTo>
                      <a:pt x="4119" y="1194"/>
                    </a:lnTo>
                    <a:lnTo>
                      <a:pt x="3965" y="924"/>
                    </a:lnTo>
                    <a:lnTo>
                      <a:pt x="3811" y="770"/>
                    </a:lnTo>
                    <a:lnTo>
                      <a:pt x="3619" y="578"/>
                    </a:lnTo>
                    <a:lnTo>
                      <a:pt x="3349" y="385"/>
                    </a:lnTo>
                    <a:lnTo>
                      <a:pt x="2964" y="193"/>
                    </a:lnTo>
                    <a:lnTo>
                      <a:pt x="2964" y="193"/>
                    </a:lnTo>
                    <a:lnTo>
                      <a:pt x="2618" y="39"/>
                    </a:lnTo>
                    <a:lnTo>
                      <a:pt x="2271" y="1"/>
                    </a:lnTo>
                    <a:lnTo>
                      <a:pt x="1964" y="1"/>
                    </a:lnTo>
                    <a:lnTo>
                      <a:pt x="1733" y="78"/>
                    </a:lnTo>
                    <a:lnTo>
                      <a:pt x="1502" y="155"/>
                    </a:lnTo>
                    <a:lnTo>
                      <a:pt x="1348" y="232"/>
                    </a:lnTo>
                    <a:lnTo>
                      <a:pt x="1232" y="308"/>
                    </a:lnTo>
                    <a:lnTo>
                      <a:pt x="1" y="27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5"/>
              <p:cNvSpPr/>
              <p:nvPr/>
            </p:nvSpPr>
            <p:spPr>
              <a:xfrm>
                <a:off x="7569222" y="1345552"/>
                <a:ext cx="487874" cy="391732"/>
              </a:xfrm>
              <a:custGeom>
                <a:avLst/>
                <a:gdLst/>
                <a:ahLst/>
                <a:cxnLst/>
                <a:rect l="l" t="t" r="r" b="b"/>
                <a:pathLst>
                  <a:path w="13280" h="10663" extrusionOk="0">
                    <a:moveTo>
                      <a:pt x="3234" y="0"/>
                    </a:moveTo>
                    <a:lnTo>
                      <a:pt x="2272" y="39"/>
                    </a:lnTo>
                    <a:lnTo>
                      <a:pt x="1425" y="116"/>
                    </a:lnTo>
                    <a:lnTo>
                      <a:pt x="732" y="231"/>
                    </a:lnTo>
                    <a:lnTo>
                      <a:pt x="270" y="385"/>
                    </a:lnTo>
                    <a:lnTo>
                      <a:pt x="116" y="462"/>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5"/>
              <p:cNvSpPr/>
              <p:nvPr/>
            </p:nvSpPr>
            <p:spPr>
              <a:xfrm>
                <a:off x="7569222" y="1345552"/>
                <a:ext cx="487874" cy="391732"/>
              </a:xfrm>
              <a:custGeom>
                <a:avLst/>
                <a:gdLst/>
                <a:ahLst/>
                <a:cxnLst/>
                <a:rect l="l" t="t" r="r" b="b"/>
                <a:pathLst>
                  <a:path w="13280" h="10663" fill="none" extrusionOk="0">
                    <a:moveTo>
                      <a:pt x="9970" y="10662"/>
                    </a:moveTo>
                    <a:lnTo>
                      <a:pt x="13280" y="3734"/>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582" y="424"/>
                    </a:lnTo>
                    <a:lnTo>
                      <a:pt x="6005" y="270"/>
                    </a:lnTo>
                    <a:lnTo>
                      <a:pt x="5428" y="193"/>
                    </a:lnTo>
                    <a:lnTo>
                      <a:pt x="4889" y="116"/>
                    </a:lnTo>
                    <a:lnTo>
                      <a:pt x="4312" y="39"/>
                    </a:lnTo>
                    <a:lnTo>
                      <a:pt x="3234" y="0"/>
                    </a:lnTo>
                    <a:lnTo>
                      <a:pt x="2272" y="39"/>
                    </a:lnTo>
                    <a:lnTo>
                      <a:pt x="1425" y="116"/>
                    </a:lnTo>
                    <a:lnTo>
                      <a:pt x="732" y="231"/>
                    </a:lnTo>
                    <a:lnTo>
                      <a:pt x="270" y="385"/>
                    </a:lnTo>
                    <a:lnTo>
                      <a:pt x="116" y="462"/>
                    </a:lnTo>
                    <a:lnTo>
                      <a:pt x="39" y="539"/>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5"/>
              <p:cNvSpPr/>
              <p:nvPr/>
            </p:nvSpPr>
            <p:spPr>
              <a:xfrm>
                <a:off x="7569222" y="1345552"/>
                <a:ext cx="145701" cy="159808"/>
              </a:xfrm>
              <a:custGeom>
                <a:avLst/>
                <a:gdLst/>
                <a:ahLst/>
                <a:cxnLst/>
                <a:rect l="l" t="t" r="r" b="b"/>
                <a:pathLst>
                  <a:path w="3966" h="4350" extrusionOk="0">
                    <a:moveTo>
                      <a:pt x="2502" y="0"/>
                    </a:moveTo>
                    <a:lnTo>
                      <a:pt x="1848" y="77"/>
                    </a:lnTo>
                    <a:lnTo>
                      <a:pt x="1309" y="154"/>
                    </a:lnTo>
                    <a:lnTo>
                      <a:pt x="809" y="231"/>
                    </a:lnTo>
                    <a:lnTo>
                      <a:pt x="424" y="308"/>
                    </a:lnTo>
                    <a:lnTo>
                      <a:pt x="193" y="424"/>
                    </a:lnTo>
                    <a:lnTo>
                      <a:pt x="39" y="539"/>
                    </a:lnTo>
                    <a:lnTo>
                      <a:pt x="1" y="693"/>
                    </a:lnTo>
                    <a:lnTo>
                      <a:pt x="39" y="963"/>
                    </a:lnTo>
                    <a:lnTo>
                      <a:pt x="116" y="1348"/>
                    </a:lnTo>
                    <a:lnTo>
                      <a:pt x="232" y="1848"/>
                    </a:lnTo>
                    <a:lnTo>
                      <a:pt x="463" y="2387"/>
                    </a:lnTo>
                    <a:lnTo>
                      <a:pt x="693" y="3003"/>
                    </a:lnTo>
                    <a:lnTo>
                      <a:pt x="1040" y="3657"/>
                    </a:lnTo>
                    <a:lnTo>
                      <a:pt x="1425" y="4350"/>
                    </a:lnTo>
                    <a:lnTo>
                      <a:pt x="1694" y="4157"/>
                    </a:lnTo>
                    <a:lnTo>
                      <a:pt x="1925" y="3926"/>
                    </a:lnTo>
                    <a:lnTo>
                      <a:pt x="2310" y="3464"/>
                    </a:lnTo>
                    <a:lnTo>
                      <a:pt x="2579" y="3118"/>
                    </a:lnTo>
                    <a:lnTo>
                      <a:pt x="2772" y="2772"/>
                    </a:lnTo>
                    <a:lnTo>
                      <a:pt x="3195" y="2040"/>
                    </a:lnTo>
                    <a:lnTo>
                      <a:pt x="3388" y="1617"/>
                    </a:lnTo>
                    <a:lnTo>
                      <a:pt x="3580" y="1155"/>
                    </a:lnTo>
                    <a:lnTo>
                      <a:pt x="3927" y="193"/>
                    </a:lnTo>
                    <a:lnTo>
                      <a:pt x="3965" y="39"/>
                    </a:lnTo>
                    <a:lnTo>
                      <a:pt x="3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5"/>
              <p:cNvSpPr/>
              <p:nvPr/>
            </p:nvSpPr>
            <p:spPr>
              <a:xfrm>
                <a:off x="7704967" y="1412010"/>
                <a:ext cx="148530" cy="148493"/>
              </a:xfrm>
              <a:custGeom>
                <a:avLst/>
                <a:gdLst/>
                <a:ahLst/>
                <a:cxnLst/>
                <a:rect l="l" t="t" r="r" b="b"/>
                <a:pathLst>
                  <a:path w="4043" h="4042" extrusionOk="0">
                    <a:moveTo>
                      <a:pt x="2118" y="0"/>
                    </a:moveTo>
                    <a:lnTo>
                      <a:pt x="1733" y="39"/>
                    </a:lnTo>
                    <a:lnTo>
                      <a:pt x="1348" y="116"/>
                    </a:lnTo>
                    <a:lnTo>
                      <a:pt x="1001" y="270"/>
                    </a:lnTo>
                    <a:lnTo>
                      <a:pt x="694" y="501"/>
                    </a:lnTo>
                    <a:lnTo>
                      <a:pt x="424" y="770"/>
                    </a:lnTo>
                    <a:lnTo>
                      <a:pt x="193" y="1117"/>
                    </a:lnTo>
                    <a:lnTo>
                      <a:pt x="39" y="1502"/>
                    </a:lnTo>
                    <a:lnTo>
                      <a:pt x="1" y="1886"/>
                    </a:lnTo>
                    <a:lnTo>
                      <a:pt x="1" y="2310"/>
                    </a:lnTo>
                    <a:lnTo>
                      <a:pt x="78" y="2695"/>
                    </a:lnTo>
                    <a:lnTo>
                      <a:pt x="270" y="3041"/>
                    </a:lnTo>
                    <a:lnTo>
                      <a:pt x="501" y="3349"/>
                    </a:lnTo>
                    <a:lnTo>
                      <a:pt x="770" y="3618"/>
                    </a:lnTo>
                    <a:lnTo>
                      <a:pt x="1117" y="3849"/>
                    </a:lnTo>
                    <a:lnTo>
                      <a:pt x="1502" y="3965"/>
                    </a:lnTo>
                    <a:lnTo>
                      <a:pt x="1887" y="4042"/>
                    </a:lnTo>
                    <a:lnTo>
                      <a:pt x="2272" y="4042"/>
                    </a:lnTo>
                    <a:lnTo>
                      <a:pt x="2656" y="3926"/>
                    </a:lnTo>
                    <a:lnTo>
                      <a:pt x="3003" y="3772"/>
                    </a:lnTo>
                    <a:lnTo>
                      <a:pt x="3349" y="3541"/>
                    </a:lnTo>
                    <a:lnTo>
                      <a:pt x="3619" y="3272"/>
                    </a:lnTo>
                    <a:lnTo>
                      <a:pt x="3811" y="2926"/>
                    </a:lnTo>
                    <a:lnTo>
                      <a:pt x="3965" y="2541"/>
                    </a:lnTo>
                    <a:lnTo>
                      <a:pt x="4042" y="2156"/>
                    </a:lnTo>
                    <a:lnTo>
                      <a:pt x="4004" y="1732"/>
                    </a:lnTo>
                    <a:lnTo>
                      <a:pt x="3927" y="1386"/>
                    </a:lnTo>
                    <a:lnTo>
                      <a:pt x="3773" y="1001"/>
                    </a:lnTo>
                    <a:lnTo>
                      <a:pt x="3542" y="693"/>
                    </a:lnTo>
                    <a:lnTo>
                      <a:pt x="3234" y="424"/>
                    </a:lnTo>
                    <a:lnTo>
                      <a:pt x="2926" y="231"/>
                    </a:lnTo>
                    <a:lnTo>
                      <a:pt x="2541" y="77"/>
                    </a:lnTo>
                    <a:lnTo>
                      <a:pt x="2118" y="0"/>
                    </a:lnTo>
                    <a:close/>
                  </a:path>
                </a:pathLst>
              </a:custGeom>
              <a:solidFill>
                <a:srgbClr val="81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5"/>
              <p:cNvSpPr/>
              <p:nvPr/>
            </p:nvSpPr>
            <p:spPr>
              <a:xfrm>
                <a:off x="7704967" y="1412010"/>
                <a:ext cx="148530" cy="148493"/>
              </a:xfrm>
              <a:custGeom>
                <a:avLst/>
                <a:gdLst/>
                <a:ahLst/>
                <a:cxnLst/>
                <a:rect l="l" t="t" r="r" b="b"/>
                <a:pathLst>
                  <a:path w="4043" h="4042" fill="none" extrusionOk="0">
                    <a:moveTo>
                      <a:pt x="2541" y="77"/>
                    </a:moveTo>
                    <a:lnTo>
                      <a:pt x="2541" y="77"/>
                    </a:lnTo>
                    <a:lnTo>
                      <a:pt x="2118" y="0"/>
                    </a:lnTo>
                    <a:lnTo>
                      <a:pt x="1733" y="39"/>
                    </a:lnTo>
                    <a:lnTo>
                      <a:pt x="1348" y="116"/>
                    </a:lnTo>
                    <a:lnTo>
                      <a:pt x="1001" y="270"/>
                    </a:lnTo>
                    <a:lnTo>
                      <a:pt x="694" y="501"/>
                    </a:lnTo>
                    <a:lnTo>
                      <a:pt x="424" y="770"/>
                    </a:lnTo>
                    <a:lnTo>
                      <a:pt x="193" y="1117"/>
                    </a:lnTo>
                    <a:lnTo>
                      <a:pt x="39" y="1502"/>
                    </a:lnTo>
                    <a:lnTo>
                      <a:pt x="39" y="1502"/>
                    </a:lnTo>
                    <a:lnTo>
                      <a:pt x="1" y="1886"/>
                    </a:lnTo>
                    <a:lnTo>
                      <a:pt x="1" y="2310"/>
                    </a:lnTo>
                    <a:lnTo>
                      <a:pt x="78" y="2695"/>
                    </a:lnTo>
                    <a:lnTo>
                      <a:pt x="270" y="3041"/>
                    </a:lnTo>
                    <a:lnTo>
                      <a:pt x="501" y="3349"/>
                    </a:lnTo>
                    <a:lnTo>
                      <a:pt x="770" y="3618"/>
                    </a:lnTo>
                    <a:lnTo>
                      <a:pt x="1117" y="3849"/>
                    </a:lnTo>
                    <a:lnTo>
                      <a:pt x="1502" y="3965"/>
                    </a:lnTo>
                    <a:lnTo>
                      <a:pt x="1502" y="3965"/>
                    </a:lnTo>
                    <a:lnTo>
                      <a:pt x="1887" y="4042"/>
                    </a:lnTo>
                    <a:lnTo>
                      <a:pt x="2272" y="4042"/>
                    </a:lnTo>
                    <a:lnTo>
                      <a:pt x="2656" y="3926"/>
                    </a:lnTo>
                    <a:lnTo>
                      <a:pt x="3003" y="3772"/>
                    </a:lnTo>
                    <a:lnTo>
                      <a:pt x="3349" y="3541"/>
                    </a:lnTo>
                    <a:lnTo>
                      <a:pt x="3619" y="3272"/>
                    </a:lnTo>
                    <a:lnTo>
                      <a:pt x="3811" y="2926"/>
                    </a:lnTo>
                    <a:lnTo>
                      <a:pt x="3965" y="2541"/>
                    </a:lnTo>
                    <a:lnTo>
                      <a:pt x="3965" y="2541"/>
                    </a:lnTo>
                    <a:lnTo>
                      <a:pt x="4042" y="2156"/>
                    </a:lnTo>
                    <a:lnTo>
                      <a:pt x="4004" y="1732"/>
                    </a:lnTo>
                    <a:lnTo>
                      <a:pt x="3927" y="1386"/>
                    </a:lnTo>
                    <a:lnTo>
                      <a:pt x="3773" y="1001"/>
                    </a:lnTo>
                    <a:lnTo>
                      <a:pt x="3542" y="693"/>
                    </a:lnTo>
                    <a:lnTo>
                      <a:pt x="3234" y="424"/>
                    </a:lnTo>
                    <a:lnTo>
                      <a:pt x="2926" y="231"/>
                    </a:lnTo>
                    <a:lnTo>
                      <a:pt x="2541" y="77"/>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5"/>
              <p:cNvSpPr/>
              <p:nvPr/>
            </p:nvSpPr>
            <p:spPr>
              <a:xfrm>
                <a:off x="7714886" y="1423325"/>
                <a:ext cx="127295" cy="125863"/>
              </a:xfrm>
              <a:custGeom>
                <a:avLst/>
                <a:gdLst/>
                <a:ahLst/>
                <a:cxnLst/>
                <a:rect l="l" t="t" r="r" b="b"/>
                <a:pathLst>
                  <a:path w="3465" h="3426" extrusionOk="0">
                    <a:moveTo>
                      <a:pt x="1501" y="0"/>
                    </a:moveTo>
                    <a:lnTo>
                      <a:pt x="1193" y="77"/>
                    </a:lnTo>
                    <a:lnTo>
                      <a:pt x="885" y="231"/>
                    </a:lnTo>
                    <a:lnTo>
                      <a:pt x="616" y="424"/>
                    </a:lnTo>
                    <a:lnTo>
                      <a:pt x="385" y="655"/>
                    </a:lnTo>
                    <a:lnTo>
                      <a:pt x="193" y="924"/>
                    </a:lnTo>
                    <a:lnTo>
                      <a:pt x="77" y="1270"/>
                    </a:lnTo>
                    <a:lnTo>
                      <a:pt x="0" y="1617"/>
                    </a:lnTo>
                    <a:lnTo>
                      <a:pt x="39" y="1963"/>
                    </a:lnTo>
                    <a:lnTo>
                      <a:pt x="116" y="2271"/>
                    </a:lnTo>
                    <a:lnTo>
                      <a:pt x="231" y="2579"/>
                    </a:lnTo>
                    <a:lnTo>
                      <a:pt x="424" y="2849"/>
                    </a:lnTo>
                    <a:lnTo>
                      <a:pt x="693" y="3080"/>
                    </a:lnTo>
                    <a:lnTo>
                      <a:pt x="962" y="3272"/>
                    </a:lnTo>
                    <a:lnTo>
                      <a:pt x="1270" y="3387"/>
                    </a:lnTo>
                    <a:lnTo>
                      <a:pt x="1617" y="3426"/>
                    </a:lnTo>
                    <a:lnTo>
                      <a:pt x="1963" y="3426"/>
                    </a:lnTo>
                    <a:lnTo>
                      <a:pt x="2310" y="3349"/>
                    </a:lnTo>
                    <a:lnTo>
                      <a:pt x="2617" y="3233"/>
                    </a:lnTo>
                    <a:lnTo>
                      <a:pt x="2887" y="3041"/>
                    </a:lnTo>
                    <a:lnTo>
                      <a:pt x="3118" y="2772"/>
                    </a:lnTo>
                    <a:lnTo>
                      <a:pt x="3272" y="2502"/>
                    </a:lnTo>
                    <a:lnTo>
                      <a:pt x="3387" y="2156"/>
                    </a:lnTo>
                    <a:lnTo>
                      <a:pt x="3464" y="1809"/>
                    </a:lnTo>
                    <a:lnTo>
                      <a:pt x="3464" y="1463"/>
                    </a:lnTo>
                    <a:lnTo>
                      <a:pt x="3387" y="1155"/>
                    </a:lnTo>
                    <a:lnTo>
                      <a:pt x="3233" y="847"/>
                    </a:lnTo>
                    <a:lnTo>
                      <a:pt x="3041" y="578"/>
                    </a:lnTo>
                    <a:lnTo>
                      <a:pt x="2810" y="347"/>
                    </a:lnTo>
                    <a:lnTo>
                      <a:pt x="2502" y="193"/>
                    </a:lnTo>
                    <a:lnTo>
                      <a:pt x="2194" y="39"/>
                    </a:lnTo>
                    <a:lnTo>
                      <a:pt x="1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5"/>
              <p:cNvSpPr/>
              <p:nvPr/>
            </p:nvSpPr>
            <p:spPr>
              <a:xfrm>
                <a:off x="7979286" y="1560466"/>
                <a:ext cx="159845" cy="137215"/>
              </a:xfrm>
              <a:custGeom>
                <a:avLst/>
                <a:gdLst/>
                <a:ahLst/>
                <a:cxnLst/>
                <a:rect l="l" t="t" r="r" b="b"/>
                <a:pathLst>
                  <a:path w="4351" h="3735" extrusionOk="0">
                    <a:moveTo>
                      <a:pt x="1810" y="1"/>
                    </a:moveTo>
                    <a:lnTo>
                      <a:pt x="1733" y="39"/>
                    </a:lnTo>
                    <a:lnTo>
                      <a:pt x="1733" y="78"/>
                    </a:lnTo>
                    <a:lnTo>
                      <a:pt x="1771" y="116"/>
                    </a:lnTo>
                    <a:lnTo>
                      <a:pt x="2503" y="540"/>
                    </a:lnTo>
                    <a:lnTo>
                      <a:pt x="2079" y="771"/>
                    </a:lnTo>
                    <a:lnTo>
                      <a:pt x="1617" y="963"/>
                    </a:lnTo>
                    <a:lnTo>
                      <a:pt x="1579" y="1002"/>
                    </a:lnTo>
                    <a:lnTo>
                      <a:pt x="1617" y="1040"/>
                    </a:lnTo>
                    <a:lnTo>
                      <a:pt x="2310" y="1502"/>
                    </a:lnTo>
                    <a:lnTo>
                      <a:pt x="3003" y="2002"/>
                    </a:lnTo>
                    <a:lnTo>
                      <a:pt x="3349" y="2272"/>
                    </a:lnTo>
                    <a:lnTo>
                      <a:pt x="3657" y="2541"/>
                    </a:lnTo>
                    <a:lnTo>
                      <a:pt x="3965" y="2849"/>
                    </a:lnTo>
                    <a:lnTo>
                      <a:pt x="4235" y="3196"/>
                    </a:lnTo>
                    <a:lnTo>
                      <a:pt x="2926" y="3196"/>
                    </a:lnTo>
                    <a:lnTo>
                      <a:pt x="2310" y="3157"/>
                    </a:lnTo>
                    <a:lnTo>
                      <a:pt x="1656" y="3080"/>
                    </a:lnTo>
                    <a:lnTo>
                      <a:pt x="1040" y="2965"/>
                    </a:lnTo>
                    <a:lnTo>
                      <a:pt x="1040" y="2926"/>
                    </a:lnTo>
                    <a:lnTo>
                      <a:pt x="1001" y="2965"/>
                    </a:lnTo>
                    <a:lnTo>
                      <a:pt x="1001" y="3003"/>
                    </a:lnTo>
                    <a:lnTo>
                      <a:pt x="1309" y="3619"/>
                    </a:lnTo>
                    <a:lnTo>
                      <a:pt x="963" y="3542"/>
                    </a:lnTo>
                    <a:lnTo>
                      <a:pt x="655" y="3465"/>
                    </a:lnTo>
                    <a:lnTo>
                      <a:pt x="309" y="3311"/>
                    </a:lnTo>
                    <a:lnTo>
                      <a:pt x="39" y="3157"/>
                    </a:lnTo>
                    <a:lnTo>
                      <a:pt x="1" y="3157"/>
                    </a:lnTo>
                    <a:lnTo>
                      <a:pt x="309" y="3388"/>
                    </a:lnTo>
                    <a:lnTo>
                      <a:pt x="655" y="3542"/>
                    </a:lnTo>
                    <a:lnTo>
                      <a:pt x="1001" y="3657"/>
                    </a:lnTo>
                    <a:lnTo>
                      <a:pt x="1386" y="3734"/>
                    </a:lnTo>
                    <a:lnTo>
                      <a:pt x="1425" y="3696"/>
                    </a:lnTo>
                    <a:lnTo>
                      <a:pt x="1425" y="3657"/>
                    </a:lnTo>
                    <a:lnTo>
                      <a:pt x="1117" y="3042"/>
                    </a:lnTo>
                    <a:lnTo>
                      <a:pt x="1117" y="3042"/>
                    </a:lnTo>
                    <a:lnTo>
                      <a:pt x="1733" y="3157"/>
                    </a:lnTo>
                    <a:lnTo>
                      <a:pt x="2349" y="3234"/>
                    </a:lnTo>
                    <a:lnTo>
                      <a:pt x="2964" y="3272"/>
                    </a:lnTo>
                    <a:lnTo>
                      <a:pt x="3580" y="3311"/>
                    </a:lnTo>
                    <a:lnTo>
                      <a:pt x="4312" y="3272"/>
                    </a:lnTo>
                    <a:lnTo>
                      <a:pt x="4350" y="3272"/>
                    </a:lnTo>
                    <a:lnTo>
                      <a:pt x="4350" y="3196"/>
                    </a:lnTo>
                    <a:lnTo>
                      <a:pt x="4081" y="2888"/>
                    </a:lnTo>
                    <a:lnTo>
                      <a:pt x="3811" y="2580"/>
                    </a:lnTo>
                    <a:lnTo>
                      <a:pt x="3465" y="2272"/>
                    </a:lnTo>
                    <a:lnTo>
                      <a:pt x="3157" y="2002"/>
                    </a:lnTo>
                    <a:lnTo>
                      <a:pt x="2464" y="1463"/>
                    </a:lnTo>
                    <a:lnTo>
                      <a:pt x="1733" y="1002"/>
                    </a:lnTo>
                    <a:lnTo>
                      <a:pt x="2195" y="809"/>
                    </a:lnTo>
                    <a:lnTo>
                      <a:pt x="2618" y="578"/>
                    </a:lnTo>
                    <a:lnTo>
                      <a:pt x="2657" y="540"/>
                    </a:lnTo>
                    <a:lnTo>
                      <a:pt x="2618" y="501"/>
                    </a:lnTo>
                    <a:lnTo>
                      <a:pt x="1810" y="1"/>
                    </a:lnTo>
                    <a:close/>
                  </a:path>
                </a:pathLst>
              </a:custGeom>
              <a:solidFill>
                <a:srgbClr val="E14347">
                  <a:alpha val="51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5"/>
              <p:cNvSpPr/>
              <p:nvPr/>
            </p:nvSpPr>
            <p:spPr>
              <a:xfrm>
                <a:off x="7731822" y="1431812"/>
                <a:ext cx="77810" cy="35378"/>
              </a:xfrm>
              <a:custGeom>
                <a:avLst/>
                <a:gdLst/>
                <a:ahLst/>
                <a:cxnLst/>
                <a:rect l="l" t="t" r="r" b="b"/>
                <a:pathLst>
                  <a:path w="2118" h="963" extrusionOk="0">
                    <a:moveTo>
                      <a:pt x="1387" y="0"/>
                    </a:moveTo>
                    <a:lnTo>
                      <a:pt x="1194" y="39"/>
                    </a:lnTo>
                    <a:lnTo>
                      <a:pt x="963" y="77"/>
                    </a:lnTo>
                    <a:lnTo>
                      <a:pt x="771" y="154"/>
                    </a:lnTo>
                    <a:lnTo>
                      <a:pt x="578" y="270"/>
                    </a:lnTo>
                    <a:lnTo>
                      <a:pt x="386" y="385"/>
                    </a:lnTo>
                    <a:lnTo>
                      <a:pt x="232" y="578"/>
                    </a:lnTo>
                    <a:lnTo>
                      <a:pt x="116" y="732"/>
                    </a:lnTo>
                    <a:lnTo>
                      <a:pt x="1" y="963"/>
                    </a:lnTo>
                    <a:lnTo>
                      <a:pt x="39" y="963"/>
                    </a:lnTo>
                    <a:lnTo>
                      <a:pt x="193" y="732"/>
                    </a:lnTo>
                    <a:lnTo>
                      <a:pt x="386" y="501"/>
                    </a:lnTo>
                    <a:lnTo>
                      <a:pt x="578" y="347"/>
                    </a:lnTo>
                    <a:lnTo>
                      <a:pt x="848" y="193"/>
                    </a:lnTo>
                    <a:lnTo>
                      <a:pt x="1117" y="116"/>
                    </a:lnTo>
                    <a:lnTo>
                      <a:pt x="1348" y="116"/>
                    </a:lnTo>
                    <a:lnTo>
                      <a:pt x="1695" y="154"/>
                    </a:lnTo>
                    <a:lnTo>
                      <a:pt x="2041" y="270"/>
                    </a:lnTo>
                    <a:lnTo>
                      <a:pt x="2118" y="231"/>
                    </a:lnTo>
                    <a:lnTo>
                      <a:pt x="2118" y="193"/>
                    </a:lnTo>
                    <a:lnTo>
                      <a:pt x="2079" y="193"/>
                    </a:lnTo>
                    <a:lnTo>
                      <a:pt x="1772" y="39"/>
                    </a:lnTo>
                    <a:lnTo>
                      <a:pt x="13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5"/>
              <p:cNvSpPr/>
              <p:nvPr/>
            </p:nvSpPr>
            <p:spPr>
              <a:xfrm>
                <a:off x="7844974" y="1523729"/>
                <a:ext cx="154151" cy="66495"/>
              </a:xfrm>
              <a:custGeom>
                <a:avLst/>
                <a:gdLst/>
                <a:ahLst/>
                <a:cxnLst/>
                <a:rect l="l" t="t" r="r" b="b"/>
                <a:pathLst>
                  <a:path w="4196" h="1810" extrusionOk="0">
                    <a:moveTo>
                      <a:pt x="0" y="0"/>
                    </a:moveTo>
                    <a:lnTo>
                      <a:pt x="0" y="39"/>
                    </a:lnTo>
                    <a:lnTo>
                      <a:pt x="231" y="193"/>
                    </a:lnTo>
                    <a:lnTo>
                      <a:pt x="501" y="347"/>
                    </a:lnTo>
                    <a:lnTo>
                      <a:pt x="1001" y="577"/>
                    </a:lnTo>
                    <a:lnTo>
                      <a:pt x="2079" y="1039"/>
                    </a:lnTo>
                    <a:lnTo>
                      <a:pt x="3118" y="1463"/>
                    </a:lnTo>
                    <a:lnTo>
                      <a:pt x="4196" y="1809"/>
                    </a:lnTo>
                    <a:lnTo>
                      <a:pt x="4196" y="1809"/>
                    </a:lnTo>
                    <a:lnTo>
                      <a:pt x="3118" y="1424"/>
                    </a:lnTo>
                    <a:lnTo>
                      <a:pt x="2040" y="962"/>
                    </a:lnTo>
                    <a:lnTo>
                      <a:pt x="1001" y="500"/>
                    </a:lnTo>
                    <a:lnTo>
                      <a:pt x="501" y="270"/>
                    </a:lnTo>
                    <a:lnTo>
                      <a:pt x="270" y="1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5"/>
              <p:cNvSpPr/>
              <p:nvPr/>
            </p:nvSpPr>
            <p:spPr>
              <a:xfrm>
                <a:off x="7686599" y="1438865"/>
                <a:ext cx="18405" cy="12785"/>
              </a:xfrm>
              <a:custGeom>
                <a:avLst/>
                <a:gdLst/>
                <a:ahLst/>
                <a:cxnLst/>
                <a:rect l="l" t="t" r="r" b="b"/>
                <a:pathLst>
                  <a:path w="501" h="348" extrusionOk="0">
                    <a:moveTo>
                      <a:pt x="0" y="1"/>
                    </a:moveTo>
                    <a:lnTo>
                      <a:pt x="0" y="39"/>
                    </a:lnTo>
                    <a:lnTo>
                      <a:pt x="231" y="232"/>
                    </a:lnTo>
                    <a:lnTo>
                      <a:pt x="347" y="309"/>
                    </a:lnTo>
                    <a:lnTo>
                      <a:pt x="501" y="347"/>
                    </a:lnTo>
                    <a:lnTo>
                      <a:pt x="501" y="309"/>
                    </a:lnTo>
                    <a:lnTo>
                      <a:pt x="385" y="232"/>
                    </a:lnTo>
                    <a:lnTo>
                      <a:pt x="270" y="193"/>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5"/>
              <p:cNvSpPr/>
              <p:nvPr/>
            </p:nvSpPr>
            <p:spPr>
              <a:xfrm>
                <a:off x="7822344" y="1554809"/>
                <a:ext cx="66495" cy="114584"/>
              </a:xfrm>
              <a:custGeom>
                <a:avLst/>
                <a:gdLst/>
                <a:ahLst/>
                <a:cxnLst/>
                <a:rect l="l" t="t" r="r" b="b"/>
                <a:pathLst>
                  <a:path w="1810" h="3119" extrusionOk="0">
                    <a:moveTo>
                      <a:pt x="1732" y="1"/>
                    </a:moveTo>
                    <a:lnTo>
                      <a:pt x="1732" y="39"/>
                    </a:lnTo>
                    <a:lnTo>
                      <a:pt x="1617" y="463"/>
                    </a:lnTo>
                    <a:lnTo>
                      <a:pt x="1501" y="886"/>
                    </a:lnTo>
                    <a:lnTo>
                      <a:pt x="1348" y="1310"/>
                    </a:lnTo>
                    <a:lnTo>
                      <a:pt x="1117" y="1733"/>
                    </a:lnTo>
                    <a:lnTo>
                      <a:pt x="847" y="2118"/>
                    </a:lnTo>
                    <a:lnTo>
                      <a:pt x="539" y="2464"/>
                    </a:lnTo>
                    <a:lnTo>
                      <a:pt x="231" y="2811"/>
                    </a:lnTo>
                    <a:lnTo>
                      <a:pt x="77" y="2965"/>
                    </a:lnTo>
                    <a:lnTo>
                      <a:pt x="39" y="3042"/>
                    </a:lnTo>
                    <a:lnTo>
                      <a:pt x="0" y="3119"/>
                    </a:lnTo>
                    <a:lnTo>
                      <a:pt x="77" y="3080"/>
                    </a:lnTo>
                    <a:lnTo>
                      <a:pt x="154" y="3003"/>
                    </a:lnTo>
                    <a:lnTo>
                      <a:pt x="308" y="2811"/>
                    </a:lnTo>
                    <a:lnTo>
                      <a:pt x="616" y="2464"/>
                    </a:lnTo>
                    <a:lnTo>
                      <a:pt x="924" y="2118"/>
                    </a:lnTo>
                    <a:lnTo>
                      <a:pt x="1194" y="1733"/>
                    </a:lnTo>
                    <a:lnTo>
                      <a:pt x="1424" y="1348"/>
                    </a:lnTo>
                    <a:lnTo>
                      <a:pt x="1617" y="963"/>
                    </a:lnTo>
                    <a:lnTo>
                      <a:pt x="1732" y="501"/>
                    </a:lnTo>
                    <a:lnTo>
                      <a:pt x="1809" y="270"/>
                    </a:lnTo>
                    <a:lnTo>
                      <a:pt x="1809" y="39"/>
                    </a:lnTo>
                    <a:lnTo>
                      <a:pt x="1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5"/>
              <p:cNvSpPr/>
              <p:nvPr/>
            </p:nvSpPr>
            <p:spPr>
              <a:xfrm>
                <a:off x="7966575" y="1547755"/>
                <a:ext cx="4262" cy="5694"/>
              </a:xfrm>
              <a:custGeom>
                <a:avLst/>
                <a:gdLst/>
                <a:ahLst/>
                <a:cxnLst/>
                <a:rect l="l" t="t" r="r" b="b"/>
                <a:pathLst>
                  <a:path w="116" h="155" extrusionOk="0">
                    <a:moveTo>
                      <a:pt x="0" y="0"/>
                    </a:moveTo>
                    <a:lnTo>
                      <a:pt x="0" y="39"/>
                    </a:lnTo>
                    <a:lnTo>
                      <a:pt x="0" y="77"/>
                    </a:lnTo>
                    <a:lnTo>
                      <a:pt x="0" y="116"/>
                    </a:lnTo>
                    <a:lnTo>
                      <a:pt x="0" y="154"/>
                    </a:lnTo>
                    <a:lnTo>
                      <a:pt x="116" y="154"/>
                    </a:lnTo>
                    <a:lnTo>
                      <a:pt x="116" y="116"/>
                    </a:lnTo>
                    <a:lnTo>
                      <a:pt x="116" y="77"/>
                    </a:lnTo>
                    <a:lnTo>
                      <a:pt x="116" y="39"/>
                    </a:lnTo>
                    <a:lnTo>
                      <a:pt x="77" y="39"/>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p:nvPr/>
            </p:nvSpPr>
            <p:spPr>
              <a:xfrm>
                <a:off x="7924143" y="1525125"/>
                <a:ext cx="7127" cy="5694"/>
              </a:xfrm>
              <a:custGeom>
                <a:avLst/>
                <a:gdLst/>
                <a:ahLst/>
                <a:cxnLst/>
                <a:rect l="l" t="t" r="r" b="b"/>
                <a:pathLst>
                  <a:path w="194" h="155" extrusionOk="0">
                    <a:moveTo>
                      <a:pt x="39" y="1"/>
                    </a:moveTo>
                    <a:lnTo>
                      <a:pt x="1" y="39"/>
                    </a:lnTo>
                    <a:lnTo>
                      <a:pt x="1" y="78"/>
                    </a:lnTo>
                    <a:lnTo>
                      <a:pt x="1" y="116"/>
                    </a:lnTo>
                    <a:lnTo>
                      <a:pt x="39" y="116"/>
                    </a:lnTo>
                    <a:lnTo>
                      <a:pt x="39" y="155"/>
                    </a:lnTo>
                    <a:lnTo>
                      <a:pt x="155" y="155"/>
                    </a:lnTo>
                    <a:lnTo>
                      <a:pt x="155" y="116"/>
                    </a:lnTo>
                    <a:lnTo>
                      <a:pt x="193" y="116"/>
                    </a:lnTo>
                    <a:lnTo>
                      <a:pt x="193" y="39"/>
                    </a:lnTo>
                    <a:lnTo>
                      <a:pt x="155" y="39"/>
                    </a:lnTo>
                    <a:lnTo>
                      <a:pt x="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p:nvPr/>
            </p:nvSpPr>
            <p:spPr>
              <a:xfrm>
                <a:off x="7880315" y="1506756"/>
                <a:ext cx="7090" cy="5694"/>
              </a:xfrm>
              <a:custGeom>
                <a:avLst/>
                <a:gdLst/>
                <a:ahLst/>
                <a:cxnLst/>
                <a:rect l="l" t="t" r="r" b="b"/>
                <a:pathLst>
                  <a:path w="193" h="155" extrusionOk="0">
                    <a:moveTo>
                      <a:pt x="39" y="0"/>
                    </a:moveTo>
                    <a:lnTo>
                      <a:pt x="39" y="39"/>
                    </a:lnTo>
                    <a:lnTo>
                      <a:pt x="0" y="77"/>
                    </a:lnTo>
                    <a:lnTo>
                      <a:pt x="39" y="116"/>
                    </a:lnTo>
                    <a:lnTo>
                      <a:pt x="77" y="154"/>
                    </a:lnTo>
                    <a:lnTo>
                      <a:pt x="154" y="154"/>
                    </a:lnTo>
                    <a:lnTo>
                      <a:pt x="154" y="116"/>
                    </a:lnTo>
                    <a:lnTo>
                      <a:pt x="193" y="116"/>
                    </a:lnTo>
                    <a:lnTo>
                      <a:pt x="193" y="77"/>
                    </a:lnTo>
                    <a:lnTo>
                      <a:pt x="193" y="39"/>
                    </a:lnTo>
                    <a:lnTo>
                      <a:pt x="154" y="39"/>
                    </a:lnTo>
                    <a:lnTo>
                      <a:pt x="1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p:nvPr/>
            </p:nvSpPr>
            <p:spPr>
              <a:xfrm>
                <a:off x="7853460" y="1578872"/>
                <a:ext cx="5694" cy="5694"/>
              </a:xfrm>
              <a:custGeom>
                <a:avLst/>
                <a:gdLst/>
                <a:ahLst/>
                <a:cxnLst/>
                <a:rect l="l" t="t" r="r" b="b"/>
                <a:pathLst>
                  <a:path w="155" h="155" extrusionOk="0">
                    <a:moveTo>
                      <a:pt x="39" y="0"/>
                    </a:moveTo>
                    <a:lnTo>
                      <a:pt x="0" y="39"/>
                    </a:lnTo>
                    <a:lnTo>
                      <a:pt x="0" y="77"/>
                    </a:lnTo>
                    <a:lnTo>
                      <a:pt x="0" y="116"/>
                    </a:lnTo>
                    <a:lnTo>
                      <a:pt x="0" y="154"/>
                    </a:lnTo>
                    <a:lnTo>
                      <a:pt x="77" y="154"/>
                    </a:lnTo>
                    <a:lnTo>
                      <a:pt x="116" y="116"/>
                    </a:lnTo>
                    <a:lnTo>
                      <a:pt x="116" y="77"/>
                    </a:lnTo>
                    <a:lnTo>
                      <a:pt x="154" y="77"/>
                    </a:lnTo>
                    <a:lnTo>
                      <a:pt x="116"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7833659" y="1611385"/>
                <a:ext cx="5694" cy="7090"/>
              </a:xfrm>
              <a:custGeom>
                <a:avLst/>
                <a:gdLst/>
                <a:ahLst/>
                <a:cxnLst/>
                <a:rect l="l" t="t" r="r" b="b"/>
                <a:pathLst>
                  <a:path w="155" h="193" extrusionOk="0">
                    <a:moveTo>
                      <a:pt x="39" y="0"/>
                    </a:moveTo>
                    <a:lnTo>
                      <a:pt x="39" y="39"/>
                    </a:lnTo>
                    <a:lnTo>
                      <a:pt x="0" y="77"/>
                    </a:lnTo>
                    <a:lnTo>
                      <a:pt x="0" y="116"/>
                    </a:lnTo>
                    <a:lnTo>
                      <a:pt x="0" y="154"/>
                    </a:lnTo>
                    <a:lnTo>
                      <a:pt x="39" y="193"/>
                    </a:lnTo>
                    <a:lnTo>
                      <a:pt x="77" y="193"/>
                    </a:lnTo>
                    <a:lnTo>
                      <a:pt x="116" y="154"/>
                    </a:lnTo>
                    <a:lnTo>
                      <a:pt x="116" y="116"/>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7808200" y="1639672"/>
                <a:ext cx="5694" cy="7090"/>
              </a:xfrm>
              <a:custGeom>
                <a:avLst/>
                <a:gdLst/>
                <a:ahLst/>
                <a:cxnLst/>
                <a:rect l="l" t="t" r="r" b="b"/>
                <a:pathLst>
                  <a:path w="155" h="193" extrusionOk="0">
                    <a:moveTo>
                      <a:pt x="77" y="0"/>
                    </a:moveTo>
                    <a:lnTo>
                      <a:pt x="77" y="39"/>
                    </a:lnTo>
                    <a:lnTo>
                      <a:pt x="39" y="39"/>
                    </a:lnTo>
                    <a:lnTo>
                      <a:pt x="39" y="77"/>
                    </a:lnTo>
                    <a:lnTo>
                      <a:pt x="39" y="116"/>
                    </a:lnTo>
                    <a:lnTo>
                      <a:pt x="0" y="154"/>
                    </a:lnTo>
                    <a:lnTo>
                      <a:pt x="39" y="193"/>
                    </a:lnTo>
                    <a:lnTo>
                      <a:pt x="154" y="193"/>
                    </a:lnTo>
                    <a:lnTo>
                      <a:pt x="154" y="154"/>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7703571" y="1424721"/>
                <a:ext cx="7090" cy="5694"/>
              </a:xfrm>
              <a:custGeom>
                <a:avLst/>
                <a:gdLst/>
                <a:ahLst/>
                <a:cxnLst/>
                <a:rect l="l" t="t" r="r" b="b"/>
                <a:pathLst>
                  <a:path w="193" h="155" extrusionOk="0">
                    <a:moveTo>
                      <a:pt x="39" y="1"/>
                    </a:moveTo>
                    <a:lnTo>
                      <a:pt x="39" y="39"/>
                    </a:lnTo>
                    <a:lnTo>
                      <a:pt x="0" y="39"/>
                    </a:lnTo>
                    <a:lnTo>
                      <a:pt x="0" y="78"/>
                    </a:lnTo>
                    <a:lnTo>
                      <a:pt x="39" y="116"/>
                    </a:lnTo>
                    <a:lnTo>
                      <a:pt x="77" y="116"/>
                    </a:lnTo>
                    <a:lnTo>
                      <a:pt x="77" y="155"/>
                    </a:lnTo>
                    <a:lnTo>
                      <a:pt x="116" y="155"/>
                    </a:lnTo>
                    <a:lnTo>
                      <a:pt x="154" y="116"/>
                    </a:lnTo>
                    <a:lnTo>
                      <a:pt x="193" y="116"/>
                    </a:lnTo>
                    <a:lnTo>
                      <a:pt x="193" y="78"/>
                    </a:lnTo>
                    <a:lnTo>
                      <a:pt x="154" y="39"/>
                    </a:lnTo>
                    <a:lnTo>
                      <a:pt x="1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6" name="Google Shape;506;p15"/>
          <p:cNvGrpSpPr/>
          <p:nvPr/>
        </p:nvGrpSpPr>
        <p:grpSpPr>
          <a:xfrm rot="-5400000">
            <a:off x="8361088" y="-87517"/>
            <a:ext cx="695393" cy="870408"/>
            <a:chOff x="1025921" y="605229"/>
            <a:chExt cx="848040" cy="1061474"/>
          </a:xfrm>
        </p:grpSpPr>
        <p:sp>
          <p:nvSpPr>
            <p:cNvPr id="507" name="Google Shape;507;p15"/>
            <p:cNvSpPr/>
            <p:nvPr/>
          </p:nvSpPr>
          <p:spPr>
            <a:xfrm rot="1109778">
              <a:off x="1157330" y="674195"/>
              <a:ext cx="585222" cy="923542"/>
            </a:xfrm>
            <a:custGeom>
              <a:avLst/>
              <a:gdLst/>
              <a:ahLst/>
              <a:cxnLst/>
              <a:rect l="l" t="t" r="r" b="b"/>
              <a:pathLst>
                <a:path w="13434" h="21132" extrusionOk="0">
                  <a:moveTo>
                    <a:pt x="6697" y="0"/>
                  </a:moveTo>
                  <a:lnTo>
                    <a:pt x="6120" y="116"/>
                  </a:lnTo>
                  <a:lnTo>
                    <a:pt x="5543" y="270"/>
                  </a:lnTo>
                  <a:lnTo>
                    <a:pt x="4965" y="462"/>
                  </a:lnTo>
                  <a:lnTo>
                    <a:pt x="4465" y="693"/>
                  </a:lnTo>
                  <a:lnTo>
                    <a:pt x="3926" y="1001"/>
                  </a:lnTo>
                  <a:lnTo>
                    <a:pt x="3464" y="1347"/>
                  </a:lnTo>
                  <a:lnTo>
                    <a:pt x="3041" y="1732"/>
                  </a:lnTo>
                  <a:lnTo>
                    <a:pt x="2617" y="2194"/>
                  </a:lnTo>
                  <a:lnTo>
                    <a:pt x="2233" y="2656"/>
                  </a:lnTo>
                  <a:lnTo>
                    <a:pt x="1925" y="3195"/>
                  </a:lnTo>
                  <a:lnTo>
                    <a:pt x="1655" y="3772"/>
                  </a:lnTo>
                  <a:lnTo>
                    <a:pt x="1463" y="4350"/>
                  </a:lnTo>
                  <a:lnTo>
                    <a:pt x="1309" y="4927"/>
                  </a:lnTo>
                  <a:lnTo>
                    <a:pt x="1232" y="5543"/>
                  </a:lnTo>
                  <a:lnTo>
                    <a:pt x="1193" y="6159"/>
                  </a:lnTo>
                  <a:lnTo>
                    <a:pt x="1232" y="6736"/>
                  </a:lnTo>
                  <a:lnTo>
                    <a:pt x="1309" y="7313"/>
                  </a:lnTo>
                  <a:lnTo>
                    <a:pt x="1463" y="7891"/>
                  </a:lnTo>
                  <a:lnTo>
                    <a:pt x="1655" y="8429"/>
                  </a:lnTo>
                  <a:lnTo>
                    <a:pt x="1886" y="8968"/>
                  </a:lnTo>
                  <a:lnTo>
                    <a:pt x="2194" y="9469"/>
                  </a:lnTo>
                  <a:lnTo>
                    <a:pt x="2540" y="9969"/>
                  </a:lnTo>
                  <a:lnTo>
                    <a:pt x="2925" y="10392"/>
                  </a:lnTo>
                  <a:lnTo>
                    <a:pt x="3387" y="10816"/>
                  </a:lnTo>
                  <a:lnTo>
                    <a:pt x="3695" y="11047"/>
                  </a:lnTo>
                  <a:lnTo>
                    <a:pt x="3195" y="12240"/>
                  </a:lnTo>
                  <a:lnTo>
                    <a:pt x="2502" y="11971"/>
                  </a:lnTo>
                  <a:lnTo>
                    <a:pt x="116" y="18783"/>
                  </a:lnTo>
                  <a:lnTo>
                    <a:pt x="0" y="19053"/>
                  </a:lnTo>
                  <a:lnTo>
                    <a:pt x="0" y="19322"/>
                  </a:lnTo>
                  <a:lnTo>
                    <a:pt x="0" y="19592"/>
                  </a:lnTo>
                  <a:lnTo>
                    <a:pt x="77" y="19861"/>
                  </a:lnTo>
                  <a:lnTo>
                    <a:pt x="231" y="20092"/>
                  </a:lnTo>
                  <a:lnTo>
                    <a:pt x="385" y="20323"/>
                  </a:lnTo>
                  <a:lnTo>
                    <a:pt x="616" y="20477"/>
                  </a:lnTo>
                  <a:lnTo>
                    <a:pt x="847" y="20631"/>
                  </a:lnTo>
                  <a:lnTo>
                    <a:pt x="1809" y="21016"/>
                  </a:lnTo>
                  <a:lnTo>
                    <a:pt x="2079" y="21131"/>
                  </a:lnTo>
                  <a:lnTo>
                    <a:pt x="2387" y="21131"/>
                  </a:lnTo>
                  <a:lnTo>
                    <a:pt x="2656" y="21093"/>
                  </a:lnTo>
                  <a:lnTo>
                    <a:pt x="2887" y="21016"/>
                  </a:lnTo>
                  <a:lnTo>
                    <a:pt x="3156" y="20900"/>
                  </a:lnTo>
                  <a:lnTo>
                    <a:pt x="3349" y="20746"/>
                  </a:lnTo>
                  <a:lnTo>
                    <a:pt x="3541" y="20515"/>
                  </a:lnTo>
                  <a:lnTo>
                    <a:pt x="3657" y="20284"/>
                  </a:lnTo>
                  <a:lnTo>
                    <a:pt x="6813" y="13780"/>
                  </a:lnTo>
                  <a:lnTo>
                    <a:pt x="6005" y="13433"/>
                  </a:lnTo>
                  <a:lnTo>
                    <a:pt x="6543" y="12163"/>
                  </a:lnTo>
                  <a:lnTo>
                    <a:pt x="6736" y="12202"/>
                  </a:lnTo>
                  <a:lnTo>
                    <a:pt x="7352" y="12240"/>
                  </a:lnTo>
                  <a:lnTo>
                    <a:pt x="7929" y="12202"/>
                  </a:lnTo>
                  <a:lnTo>
                    <a:pt x="8506" y="12125"/>
                  </a:lnTo>
                  <a:lnTo>
                    <a:pt x="9084" y="11971"/>
                  </a:lnTo>
                  <a:lnTo>
                    <a:pt x="9661" y="11778"/>
                  </a:lnTo>
                  <a:lnTo>
                    <a:pt x="10162" y="11509"/>
                  </a:lnTo>
                  <a:lnTo>
                    <a:pt x="10700" y="11239"/>
                  </a:lnTo>
                  <a:lnTo>
                    <a:pt x="11162" y="10893"/>
                  </a:lnTo>
                  <a:lnTo>
                    <a:pt x="11624" y="10469"/>
                  </a:lnTo>
                  <a:lnTo>
                    <a:pt x="12009" y="10046"/>
                  </a:lnTo>
                  <a:lnTo>
                    <a:pt x="12394" y="9546"/>
                  </a:lnTo>
                  <a:lnTo>
                    <a:pt x="12702" y="9045"/>
                  </a:lnTo>
                  <a:lnTo>
                    <a:pt x="12971" y="8468"/>
                  </a:lnTo>
                  <a:lnTo>
                    <a:pt x="13164" y="7891"/>
                  </a:lnTo>
                  <a:lnTo>
                    <a:pt x="13318" y="7275"/>
                  </a:lnTo>
                  <a:lnTo>
                    <a:pt x="13395" y="6697"/>
                  </a:lnTo>
                  <a:lnTo>
                    <a:pt x="13433" y="6082"/>
                  </a:lnTo>
                  <a:lnTo>
                    <a:pt x="13395" y="5504"/>
                  </a:lnTo>
                  <a:lnTo>
                    <a:pt x="13318" y="4888"/>
                  </a:lnTo>
                  <a:lnTo>
                    <a:pt x="13164" y="4350"/>
                  </a:lnTo>
                  <a:lnTo>
                    <a:pt x="12971" y="3772"/>
                  </a:lnTo>
                  <a:lnTo>
                    <a:pt x="12740" y="3233"/>
                  </a:lnTo>
                  <a:lnTo>
                    <a:pt x="12432" y="2733"/>
                  </a:lnTo>
                  <a:lnTo>
                    <a:pt x="12086" y="2271"/>
                  </a:lnTo>
                  <a:lnTo>
                    <a:pt x="11701" y="1809"/>
                  </a:lnTo>
                  <a:lnTo>
                    <a:pt x="11239" y="1424"/>
                  </a:lnTo>
                  <a:lnTo>
                    <a:pt x="10777" y="1039"/>
                  </a:lnTo>
                  <a:lnTo>
                    <a:pt x="10238" y="731"/>
                  </a:lnTo>
                  <a:lnTo>
                    <a:pt x="9661" y="462"/>
                  </a:lnTo>
                  <a:lnTo>
                    <a:pt x="9084" y="231"/>
                  </a:lnTo>
                  <a:lnTo>
                    <a:pt x="8468" y="116"/>
                  </a:lnTo>
                  <a:lnTo>
                    <a:pt x="789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15"/>
            <p:cNvGrpSpPr/>
            <p:nvPr/>
          </p:nvGrpSpPr>
          <p:grpSpPr>
            <a:xfrm rot="1109717">
              <a:off x="1158041" y="675836"/>
              <a:ext cx="585042" cy="920284"/>
              <a:chOff x="3892750" y="3941950"/>
              <a:chExt cx="335850" cy="528300"/>
            </a:xfrm>
          </p:grpSpPr>
          <p:sp>
            <p:nvSpPr>
              <p:cNvPr id="509" name="Google Shape;509;p15"/>
              <p:cNvSpPr/>
              <p:nvPr/>
            </p:nvSpPr>
            <p:spPr>
              <a:xfrm>
                <a:off x="3922575" y="3941950"/>
                <a:ext cx="306025" cy="306000"/>
              </a:xfrm>
              <a:custGeom>
                <a:avLst/>
                <a:gdLst/>
                <a:ahLst/>
                <a:cxnLst/>
                <a:rect l="l" t="t" r="r" b="b"/>
                <a:pathLst>
                  <a:path w="12241" h="12240" extrusionOk="0">
                    <a:moveTo>
                      <a:pt x="5504" y="0"/>
                    </a:move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7891" y="231"/>
                    </a:lnTo>
                    <a:lnTo>
                      <a:pt x="7275" y="116"/>
                    </a:lnTo>
                    <a:lnTo>
                      <a:pt x="6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3922575" y="3941950"/>
                <a:ext cx="306025" cy="306000"/>
              </a:xfrm>
              <a:custGeom>
                <a:avLst/>
                <a:gdLst/>
                <a:ahLst/>
                <a:cxnLst/>
                <a:rect l="l" t="t" r="r" b="b"/>
                <a:pathLst>
                  <a:path w="12241" h="12240" fill="none" extrusionOk="0">
                    <a:moveTo>
                      <a:pt x="11778" y="8468"/>
                    </a:move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8468" y="462"/>
                    </a:lnTo>
                    <a:lnTo>
                      <a:pt x="7891" y="231"/>
                    </a:lnTo>
                    <a:lnTo>
                      <a:pt x="7275" y="116"/>
                    </a:lnTo>
                    <a:lnTo>
                      <a:pt x="6698" y="0"/>
                    </a:lnTo>
                    <a:lnTo>
                      <a:pt x="6082" y="0"/>
                    </a:lnTo>
                    <a:lnTo>
                      <a:pt x="5504" y="0"/>
                    </a:ln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3960100" y="3979475"/>
                <a:ext cx="230975" cy="230950"/>
              </a:xfrm>
              <a:custGeom>
                <a:avLst/>
                <a:gdLst/>
                <a:ahLst/>
                <a:cxnLst/>
                <a:rect l="l" t="t" r="r" b="b"/>
                <a:pathLst>
                  <a:path w="9239" h="9238" extrusionOk="0">
                    <a:moveTo>
                      <a:pt x="4157" y="0"/>
                    </a:move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5966" y="193"/>
                    </a:lnTo>
                    <a:lnTo>
                      <a:pt x="5505" y="77"/>
                    </a:lnTo>
                    <a:lnTo>
                      <a:pt x="50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3960100" y="3979475"/>
                <a:ext cx="230975" cy="230950"/>
              </a:xfrm>
              <a:custGeom>
                <a:avLst/>
                <a:gdLst/>
                <a:ahLst/>
                <a:cxnLst/>
                <a:rect l="l" t="t" r="r" b="b"/>
                <a:pathLst>
                  <a:path w="9239" h="9238" fill="none" extrusionOk="0">
                    <a:moveTo>
                      <a:pt x="8892" y="6390"/>
                    </a:move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6390" y="347"/>
                    </a:lnTo>
                    <a:lnTo>
                      <a:pt x="5966" y="193"/>
                    </a:lnTo>
                    <a:lnTo>
                      <a:pt x="5505" y="77"/>
                    </a:lnTo>
                    <a:lnTo>
                      <a:pt x="5043" y="0"/>
                    </a:lnTo>
                    <a:lnTo>
                      <a:pt x="4581" y="0"/>
                    </a:lnTo>
                    <a:lnTo>
                      <a:pt x="4157" y="0"/>
                    </a:ln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3962025" y="4201750"/>
                <a:ext cx="100100" cy="100100"/>
              </a:xfrm>
              <a:custGeom>
                <a:avLst/>
                <a:gdLst/>
                <a:ahLst/>
                <a:cxnLst/>
                <a:rect l="l" t="t" r="r" b="b"/>
                <a:pathLst>
                  <a:path w="4004" h="4004" extrusionOk="0">
                    <a:moveTo>
                      <a:pt x="1194" y="0"/>
                    </a:moveTo>
                    <a:lnTo>
                      <a:pt x="0" y="2849"/>
                    </a:lnTo>
                    <a:lnTo>
                      <a:pt x="2849" y="4003"/>
                    </a:lnTo>
                    <a:lnTo>
                      <a:pt x="4003" y="1194"/>
                    </a:lnTo>
                    <a:lnTo>
                      <a:pt x="1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5"/>
              <p:cNvSpPr/>
              <p:nvPr/>
            </p:nvSpPr>
            <p:spPr>
              <a:xfrm>
                <a:off x="3962025" y="4201750"/>
                <a:ext cx="100100" cy="100100"/>
              </a:xfrm>
              <a:custGeom>
                <a:avLst/>
                <a:gdLst/>
                <a:ahLst/>
                <a:cxnLst/>
                <a:rect l="l" t="t" r="r" b="b"/>
                <a:pathLst>
                  <a:path w="4004" h="4004" fill="none" extrusionOk="0">
                    <a:moveTo>
                      <a:pt x="2849" y="4003"/>
                    </a:moveTo>
                    <a:lnTo>
                      <a:pt x="0" y="2849"/>
                    </a:lnTo>
                    <a:lnTo>
                      <a:pt x="1194" y="0"/>
                    </a:lnTo>
                    <a:lnTo>
                      <a:pt x="4003" y="1194"/>
                    </a:lnTo>
                    <a:lnTo>
                      <a:pt x="2849" y="40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p:nvPr/>
            </p:nvSpPr>
            <p:spPr>
              <a:xfrm>
                <a:off x="3892750" y="4241200"/>
                <a:ext cx="170325" cy="229050"/>
              </a:xfrm>
              <a:custGeom>
                <a:avLst/>
                <a:gdLst/>
                <a:ahLst/>
                <a:cxnLst/>
                <a:rect l="l" t="t" r="r" b="b"/>
                <a:pathLst>
                  <a:path w="6813" h="9162" extrusionOk="0">
                    <a:moveTo>
                      <a:pt x="2502" y="1"/>
                    </a:moveTo>
                    <a:lnTo>
                      <a:pt x="116" y="6813"/>
                    </a:lnTo>
                    <a:lnTo>
                      <a:pt x="0" y="7083"/>
                    </a:lnTo>
                    <a:lnTo>
                      <a:pt x="0" y="7352"/>
                    </a:lnTo>
                    <a:lnTo>
                      <a:pt x="0" y="7622"/>
                    </a:lnTo>
                    <a:lnTo>
                      <a:pt x="77" y="7891"/>
                    </a:lnTo>
                    <a:lnTo>
                      <a:pt x="231" y="8122"/>
                    </a:lnTo>
                    <a:lnTo>
                      <a:pt x="385" y="8353"/>
                    </a:lnTo>
                    <a:lnTo>
                      <a:pt x="616" y="8507"/>
                    </a:lnTo>
                    <a:lnTo>
                      <a:pt x="847" y="8661"/>
                    </a:lnTo>
                    <a:lnTo>
                      <a:pt x="1809" y="9046"/>
                    </a:lnTo>
                    <a:lnTo>
                      <a:pt x="2079" y="9161"/>
                    </a:lnTo>
                    <a:lnTo>
                      <a:pt x="2387" y="9161"/>
                    </a:lnTo>
                    <a:lnTo>
                      <a:pt x="2656" y="9123"/>
                    </a:lnTo>
                    <a:lnTo>
                      <a:pt x="2887" y="9046"/>
                    </a:lnTo>
                    <a:lnTo>
                      <a:pt x="3156" y="8930"/>
                    </a:lnTo>
                    <a:lnTo>
                      <a:pt x="3349" y="8776"/>
                    </a:lnTo>
                    <a:lnTo>
                      <a:pt x="3541" y="8545"/>
                    </a:lnTo>
                    <a:lnTo>
                      <a:pt x="3657" y="8314"/>
                    </a:lnTo>
                    <a:lnTo>
                      <a:pt x="6813" y="1810"/>
                    </a:lnTo>
                    <a:lnTo>
                      <a:pt x="2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5"/>
              <p:cNvSpPr/>
              <p:nvPr/>
            </p:nvSpPr>
            <p:spPr>
              <a:xfrm>
                <a:off x="3992825" y="4224850"/>
                <a:ext cx="59675" cy="24075"/>
              </a:xfrm>
              <a:custGeom>
                <a:avLst/>
                <a:gdLst/>
                <a:ahLst/>
                <a:cxnLst/>
                <a:rect l="l" t="t" r="r" b="b"/>
                <a:pathLst>
                  <a:path w="2387" h="963" extrusionOk="0">
                    <a:moveTo>
                      <a:pt x="0" y="0"/>
                    </a:moveTo>
                    <a:lnTo>
                      <a:pt x="539" y="347"/>
                    </a:lnTo>
                    <a:lnTo>
                      <a:pt x="1116" y="616"/>
                    </a:lnTo>
                    <a:lnTo>
                      <a:pt x="1732" y="809"/>
                    </a:lnTo>
                    <a:lnTo>
                      <a:pt x="2348" y="962"/>
                    </a:lnTo>
                    <a:lnTo>
                      <a:pt x="2386" y="962"/>
                    </a:lnTo>
                    <a:lnTo>
                      <a:pt x="2386" y="924"/>
                    </a:lnTo>
                    <a:lnTo>
                      <a:pt x="2386" y="886"/>
                    </a:lnTo>
                    <a:lnTo>
                      <a:pt x="2348" y="886"/>
                    </a:lnTo>
                    <a:lnTo>
                      <a:pt x="1732" y="770"/>
                    </a:lnTo>
                    <a:lnTo>
                      <a:pt x="1116" y="578"/>
                    </a:lnTo>
                    <a:lnTo>
                      <a:pt x="539" y="308"/>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p:nvPr/>
            </p:nvSpPr>
            <p:spPr>
              <a:xfrm>
                <a:off x="3965875" y="3984275"/>
                <a:ext cx="184775" cy="186700"/>
              </a:xfrm>
              <a:custGeom>
                <a:avLst/>
                <a:gdLst/>
                <a:ahLst/>
                <a:cxnLst/>
                <a:rect l="l" t="t" r="r" b="b"/>
                <a:pathLst>
                  <a:path w="7391" h="7468" extrusionOk="0">
                    <a:moveTo>
                      <a:pt x="4427" y="1"/>
                    </a:moveTo>
                    <a:lnTo>
                      <a:pt x="3849" y="39"/>
                    </a:lnTo>
                    <a:lnTo>
                      <a:pt x="3272" y="116"/>
                    </a:lnTo>
                    <a:lnTo>
                      <a:pt x="2733" y="309"/>
                    </a:lnTo>
                    <a:lnTo>
                      <a:pt x="2194" y="578"/>
                    </a:lnTo>
                    <a:lnTo>
                      <a:pt x="1925" y="732"/>
                    </a:lnTo>
                    <a:lnTo>
                      <a:pt x="1655" y="963"/>
                    </a:lnTo>
                    <a:lnTo>
                      <a:pt x="1386" y="1155"/>
                    </a:lnTo>
                    <a:lnTo>
                      <a:pt x="1155" y="1386"/>
                    </a:lnTo>
                    <a:lnTo>
                      <a:pt x="924" y="1656"/>
                    </a:lnTo>
                    <a:lnTo>
                      <a:pt x="732" y="1925"/>
                    </a:lnTo>
                    <a:lnTo>
                      <a:pt x="578" y="2195"/>
                    </a:lnTo>
                    <a:lnTo>
                      <a:pt x="424" y="2503"/>
                    </a:lnTo>
                    <a:lnTo>
                      <a:pt x="270" y="2772"/>
                    </a:lnTo>
                    <a:lnTo>
                      <a:pt x="193" y="3080"/>
                    </a:lnTo>
                    <a:lnTo>
                      <a:pt x="39" y="3696"/>
                    </a:lnTo>
                    <a:lnTo>
                      <a:pt x="0" y="4312"/>
                    </a:lnTo>
                    <a:lnTo>
                      <a:pt x="39" y="4927"/>
                    </a:lnTo>
                    <a:lnTo>
                      <a:pt x="154" y="5582"/>
                    </a:lnTo>
                    <a:lnTo>
                      <a:pt x="270" y="5928"/>
                    </a:lnTo>
                    <a:lnTo>
                      <a:pt x="385" y="6275"/>
                    </a:lnTo>
                    <a:lnTo>
                      <a:pt x="501" y="6583"/>
                    </a:lnTo>
                    <a:lnTo>
                      <a:pt x="693" y="6890"/>
                    </a:lnTo>
                    <a:lnTo>
                      <a:pt x="886" y="7198"/>
                    </a:lnTo>
                    <a:lnTo>
                      <a:pt x="1078" y="7468"/>
                    </a:lnTo>
                    <a:lnTo>
                      <a:pt x="770" y="6929"/>
                    </a:lnTo>
                    <a:lnTo>
                      <a:pt x="501" y="6390"/>
                    </a:lnTo>
                    <a:lnTo>
                      <a:pt x="270" y="5813"/>
                    </a:lnTo>
                    <a:lnTo>
                      <a:pt x="154" y="5235"/>
                    </a:lnTo>
                    <a:lnTo>
                      <a:pt x="77" y="4620"/>
                    </a:lnTo>
                    <a:lnTo>
                      <a:pt x="77" y="4042"/>
                    </a:lnTo>
                    <a:lnTo>
                      <a:pt x="154" y="3426"/>
                    </a:lnTo>
                    <a:lnTo>
                      <a:pt x="308" y="2887"/>
                    </a:lnTo>
                    <a:lnTo>
                      <a:pt x="462" y="2580"/>
                    </a:lnTo>
                    <a:lnTo>
                      <a:pt x="616" y="2272"/>
                    </a:lnTo>
                    <a:lnTo>
                      <a:pt x="770" y="2002"/>
                    </a:lnTo>
                    <a:lnTo>
                      <a:pt x="963" y="1733"/>
                    </a:lnTo>
                    <a:lnTo>
                      <a:pt x="1194" y="1502"/>
                    </a:lnTo>
                    <a:lnTo>
                      <a:pt x="1425" y="1271"/>
                    </a:lnTo>
                    <a:lnTo>
                      <a:pt x="1655" y="1040"/>
                    </a:lnTo>
                    <a:lnTo>
                      <a:pt x="1925" y="848"/>
                    </a:lnTo>
                    <a:lnTo>
                      <a:pt x="2194" y="655"/>
                    </a:lnTo>
                    <a:lnTo>
                      <a:pt x="2464" y="501"/>
                    </a:lnTo>
                    <a:lnTo>
                      <a:pt x="2772" y="386"/>
                    </a:lnTo>
                    <a:lnTo>
                      <a:pt x="3080" y="270"/>
                    </a:lnTo>
                    <a:lnTo>
                      <a:pt x="3388" y="193"/>
                    </a:lnTo>
                    <a:lnTo>
                      <a:pt x="3695" y="116"/>
                    </a:lnTo>
                    <a:lnTo>
                      <a:pt x="4042" y="78"/>
                    </a:lnTo>
                    <a:lnTo>
                      <a:pt x="4350" y="39"/>
                    </a:lnTo>
                    <a:lnTo>
                      <a:pt x="4465" y="39"/>
                    </a:lnTo>
                    <a:lnTo>
                      <a:pt x="4850" y="78"/>
                    </a:lnTo>
                    <a:lnTo>
                      <a:pt x="5235" y="116"/>
                    </a:lnTo>
                    <a:lnTo>
                      <a:pt x="5620" y="193"/>
                    </a:lnTo>
                    <a:lnTo>
                      <a:pt x="5966" y="309"/>
                    </a:lnTo>
                    <a:lnTo>
                      <a:pt x="6313" y="463"/>
                    </a:lnTo>
                    <a:lnTo>
                      <a:pt x="6659" y="655"/>
                    </a:lnTo>
                    <a:lnTo>
                      <a:pt x="7006" y="848"/>
                    </a:lnTo>
                    <a:lnTo>
                      <a:pt x="7313" y="1078"/>
                    </a:lnTo>
                    <a:lnTo>
                      <a:pt x="7352" y="1078"/>
                    </a:lnTo>
                    <a:lnTo>
                      <a:pt x="7390" y="1040"/>
                    </a:lnTo>
                    <a:lnTo>
                      <a:pt x="7352" y="1001"/>
                    </a:lnTo>
                    <a:lnTo>
                      <a:pt x="7044" y="771"/>
                    </a:lnTo>
                    <a:lnTo>
                      <a:pt x="6698" y="578"/>
                    </a:lnTo>
                    <a:lnTo>
                      <a:pt x="6351" y="386"/>
                    </a:lnTo>
                    <a:lnTo>
                      <a:pt x="5966" y="232"/>
                    </a:lnTo>
                    <a:lnTo>
                      <a:pt x="5620" y="116"/>
                    </a:lnTo>
                    <a:lnTo>
                      <a:pt x="5235" y="39"/>
                    </a:lnTo>
                    <a:lnTo>
                      <a:pt x="481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8" name="Google Shape;518;p15"/>
          <p:cNvSpPr/>
          <p:nvPr/>
        </p:nvSpPr>
        <p:spPr>
          <a:xfrm rot="-1988696" flipH="1">
            <a:off x="1402817" y="478913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p:nvPr/>
        </p:nvSpPr>
        <p:spPr>
          <a:xfrm rot="1988696">
            <a:off x="7471192" y="478913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rot="1988696">
            <a:off x="8888254" y="336971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5"/>
          <p:cNvSpPr/>
          <p:nvPr/>
        </p:nvSpPr>
        <p:spPr>
          <a:xfrm rot="-1988696" flipH="1">
            <a:off x="99092" y="348735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67"/>
        <p:cNvGrpSpPr/>
        <p:nvPr/>
      </p:nvGrpSpPr>
      <p:grpSpPr>
        <a:xfrm>
          <a:off x="0" y="0"/>
          <a:ext cx="0" cy="0"/>
          <a:chOff x="0" y="0"/>
          <a:chExt cx="0" cy="0"/>
        </a:xfrm>
      </p:grpSpPr>
      <p:sp>
        <p:nvSpPr>
          <p:cNvPr id="568" name="Google Shape;568;p17"/>
          <p:cNvSpPr txBox="1">
            <a:spLocks noGrp="1"/>
          </p:cNvSpPr>
          <p:nvPr>
            <p:ph type="title"/>
          </p:nvPr>
        </p:nvSpPr>
        <p:spPr>
          <a:xfrm>
            <a:off x="720000" y="1622400"/>
            <a:ext cx="4255800" cy="1116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9" name="Google Shape;569;p17"/>
          <p:cNvSpPr txBox="1">
            <a:spLocks noGrp="1"/>
          </p:cNvSpPr>
          <p:nvPr>
            <p:ph type="subTitle" idx="1"/>
          </p:nvPr>
        </p:nvSpPr>
        <p:spPr>
          <a:xfrm>
            <a:off x="720000" y="2738684"/>
            <a:ext cx="4255800" cy="7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0" name="Google Shape;570;p17"/>
          <p:cNvSpPr>
            <a:spLocks noGrp="1"/>
          </p:cNvSpPr>
          <p:nvPr>
            <p:ph type="pic" idx="2"/>
          </p:nvPr>
        </p:nvSpPr>
        <p:spPr>
          <a:xfrm>
            <a:off x="5130410" y="999415"/>
            <a:ext cx="3144600" cy="3144600"/>
          </a:xfrm>
          <a:prstGeom prst="ellipse">
            <a:avLst/>
          </a:prstGeom>
          <a:no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sp>
      <p:sp>
        <p:nvSpPr>
          <p:cNvPr id="571" name="Google Shape;571;p17"/>
          <p:cNvSpPr/>
          <p:nvPr/>
        </p:nvSpPr>
        <p:spPr>
          <a:xfrm rot="1988696">
            <a:off x="8667379" y="13722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rot="-294076" flipH="1">
            <a:off x="1748504" y="-1399665"/>
            <a:ext cx="3560751" cy="2352244"/>
          </a:xfrm>
          <a:custGeom>
            <a:avLst/>
            <a:gdLst/>
            <a:ahLst/>
            <a:cxnLst/>
            <a:rect l="l" t="t" r="r" b="b"/>
            <a:pathLst>
              <a:path w="25289" h="16706" extrusionOk="0">
                <a:moveTo>
                  <a:pt x="8853" y="1"/>
                </a:moveTo>
                <a:lnTo>
                  <a:pt x="8430" y="78"/>
                </a:lnTo>
                <a:lnTo>
                  <a:pt x="8006" y="155"/>
                </a:lnTo>
                <a:lnTo>
                  <a:pt x="7583" y="270"/>
                </a:lnTo>
                <a:lnTo>
                  <a:pt x="7160" y="424"/>
                </a:lnTo>
                <a:lnTo>
                  <a:pt x="6736" y="578"/>
                </a:lnTo>
                <a:lnTo>
                  <a:pt x="6313" y="771"/>
                </a:lnTo>
                <a:lnTo>
                  <a:pt x="5504" y="1232"/>
                </a:lnTo>
                <a:lnTo>
                  <a:pt x="4735" y="1694"/>
                </a:lnTo>
                <a:lnTo>
                  <a:pt x="4003" y="2195"/>
                </a:lnTo>
                <a:lnTo>
                  <a:pt x="3311" y="2734"/>
                </a:lnTo>
                <a:lnTo>
                  <a:pt x="2656" y="3349"/>
                </a:lnTo>
                <a:lnTo>
                  <a:pt x="2079" y="4004"/>
                </a:lnTo>
                <a:lnTo>
                  <a:pt x="1809" y="4389"/>
                </a:lnTo>
                <a:lnTo>
                  <a:pt x="1540" y="4773"/>
                </a:lnTo>
                <a:lnTo>
                  <a:pt x="1309" y="5158"/>
                </a:lnTo>
                <a:lnTo>
                  <a:pt x="1078" y="5582"/>
                </a:lnTo>
                <a:lnTo>
                  <a:pt x="847" y="6044"/>
                </a:lnTo>
                <a:lnTo>
                  <a:pt x="655" y="6544"/>
                </a:lnTo>
                <a:lnTo>
                  <a:pt x="501" y="7044"/>
                </a:lnTo>
                <a:lnTo>
                  <a:pt x="347" y="7545"/>
                </a:lnTo>
                <a:lnTo>
                  <a:pt x="231" y="8084"/>
                </a:lnTo>
                <a:lnTo>
                  <a:pt x="116" y="8622"/>
                </a:lnTo>
                <a:lnTo>
                  <a:pt x="77" y="9123"/>
                </a:lnTo>
                <a:lnTo>
                  <a:pt x="39" y="9662"/>
                </a:lnTo>
                <a:lnTo>
                  <a:pt x="0" y="10201"/>
                </a:lnTo>
                <a:lnTo>
                  <a:pt x="39" y="10739"/>
                </a:lnTo>
                <a:lnTo>
                  <a:pt x="77" y="11278"/>
                </a:lnTo>
                <a:lnTo>
                  <a:pt x="154" y="11817"/>
                </a:lnTo>
                <a:lnTo>
                  <a:pt x="270" y="12318"/>
                </a:lnTo>
                <a:lnTo>
                  <a:pt x="385" y="12856"/>
                </a:lnTo>
                <a:lnTo>
                  <a:pt x="539" y="13357"/>
                </a:lnTo>
                <a:lnTo>
                  <a:pt x="732" y="13857"/>
                </a:lnTo>
                <a:lnTo>
                  <a:pt x="886" y="14242"/>
                </a:lnTo>
                <a:lnTo>
                  <a:pt x="1117" y="14627"/>
                </a:lnTo>
                <a:lnTo>
                  <a:pt x="1309" y="15012"/>
                </a:lnTo>
                <a:lnTo>
                  <a:pt x="1578" y="15358"/>
                </a:lnTo>
                <a:lnTo>
                  <a:pt x="1848" y="15666"/>
                </a:lnTo>
                <a:lnTo>
                  <a:pt x="2156" y="15974"/>
                </a:lnTo>
                <a:lnTo>
                  <a:pt x="2502" y="16205"/>
                </a:lnTo>
                <a:lnTo>
                  <a:pt x="2887" y="16397"/>
                </a:lnTo>
                <a:lnTo>
                  <a:pt x="3388" y="16551"/>
                </a:lnTo>
                <a:lnTo>
                  <a:pt x="3926" y="16667"/>
                </a:lnTo>
                <a:lnTo>
                  <a:pt x="4427" y="16705"/>
                </a:lnTo>
                <a:lnTo>
                  <a:pt x="5966" y="16705"/>
                </a:lnTo>
                <a:lnTo>
                  <a:pt x="6967" y="16667"/>
                </a:lnTo>
                <a:lnTo>
                  <a:pt x="7467" y="16628"/>
                </a:lnTo>
                <a:lnTo>
                  <a:pt x="7929" y="16551"/>
                </a:lnTo>
                <a:lnTo>
                  <a:pt x="8430" y="16436"/>
                </a:lnTo>
                <a:lnTo>
                  <a:pt x="8892" y="16282"/>
                </a:lnTo>
                <a:lnTo>
                  <a:pt x="9546" y="15974"/>
                </a:lnTo>
                <a:lnTo>
                  <a:pt x="10200" y="15628"/>
                </a:lnTo>
                <a:lnTo>
                  <a:pt x="10855" y="15320"/>
                </a:lnTo>
                <a:lnTo>
                  <a:pt x="11201" y="15166"/>
                </a:lnTo>
                <a:lnTo>
                  <a:pt x="11547" y="15050"/>
                </a:lnTo>
                <a:lnTo>
                  <a:pt x="12009" y="14935"/>
                </a:lnTo>
                <a:lnTo>
                  <a:pt x="12510" y="14896"/>
                </a:lnTo>
                <a:lnTo>
                  <a:pt x="13433" y="14896"/>
                </a:lnTo>
                <a:lnTo>
                  <a:pt x="13895" y="14973"/>
                </a:lnTo>
                <a:lnTo>
                  <a:pt x="14396" y="15050"/>
                </a:lnTo>
                <a:lnTo>
                  <a:pt x="15358" y="15243"/>
                </a:lnTo>
                <a:lnTo>
                  <a:pt x="16320" y="15474"/>
                </a:lnTo>
                <a:lnTo>
                  <a:pt x="17282" y="15666"/>
                </a:lnTo>
                <a:lnTo>
                  <a:pt x="17744" y="15743"/>
                </a:lnTo>
                <a:lnTo>
                  <a:pt x="18245" y="15782"/>
                </a:lnTo>
                <a:lnTo>
                  <a:pt x="18707" y="15782"/>
                </a:lnTo>
                <a:lnTo>
                  <a:pt x="19207" y="15743"/>
                </a:lnTo>
                <a:lnTo>
                  <a:pt x="19784" y="15589"/>
                </a:lnTo>
                <a:lnTo>
                  <a:pt x="20362" y="15397"/>
                </a:lnTo>
                <a:lnTo>
                  <a:pt x="20939" y="15166"/>
                </a:lnTo>
                <a:lnTo>
                  <a:pt x="21478" y="14858"/>
                </a:lnTo>
                <a:lnTo>
                  <a:pt x="21978" y="14473"/>
                </a:lnTo>
                <a:lnTo>
                  <a:pt x="22440" y="14088"/>
                </a:lnTo>
                <a:lnTo>
                  <a:pt x="22902" y="13665"/>
                </a:lnTo>
                <a:lnTo>
                  <a:pt x="23325" y="13203"/>
                </a:lnTo>
                <a:lnTo>
                  <a:pt x="23672" y="12818"/>
                </a:lnTo>
                <a:lnTo>
                  <a:pt x="23980" y="12433"/>
                </a:lnTo>
                <a:lnTo>
                  <a:pt x="24288" y="12010"/>
                </a:lnTo>
                <a:lnTo>
                  <a:pt x="24519" y="11586"/>
                </a:lnTo>
                <a:lnTo>
                  <a:pt x="24749" y="11124"/>
                </a:lnTo>
                <a:lnTo>
                  <a:pt x="24980" y="10662"/>
                </a:lnTo>
                <a:lnTo>
                  <a:pt x="25134" y="10201"/>
                </a:lnTo>
                <a:lnTo>
                  <a:pt x="25211" y="9700"/>
                </a:lnTo>
                <a:lnTo>
                  <a:pt x="25288" y="9277"/>
                </a:lnTo>
                <a:lnTo>
                  <a:pt x="25288" y="8815"/>
                </a:lnTo>
                <a:lnTo>
                  <a:pt x="25250" y="8392"/>
                </a:lnTo>
                <a:lnTo>
                  <a:pt x="25173" y="7968"/>
                </a:lnTo>
                <a:lnTo>
                  <a:pt x="25057" y="7545"/>
                </a:lnTo>
                <a:lnTo>
                  <a:pt x="24942" y="7121"/>
                </a:lnTo>
                <a:lnTo>
                  <a:pt x="24749" y="6736"/>
                </a:lnTo>
                <a:lnTo>
                  <a:pt x="24519" y="6352"/>
                </a:lnTo>
                <a:lnTo>
                  <a:pt x="24288" y="5967"/>
                </a:lnTo>
                <a:lnTo>
                  <a:pt x="24018" y="5620"/>
                </a:lnTo>
                <a:lnTo>
                  <a:pt x="23710" y="5312"/>
                </a:lnTo>
                <a:lnTo>
                  <a:pt x="23402" y="5043"/>
                </a:lnTo>
                <a:lnTo>
                  <a:pt x="23017" y="4773"/>
                </a:lnTo>
                <a:lnTo>
                  <a:pt x="22671" y="4543"/>
                </a:lnTo>
                <a:lnTo>
                  <a:pt x="22286" y="4350"/>
                </a:lnTo>
                <a:lnTo>
                  <a:pt x="21863" y="4196"/>
                </a:lnTo>
                <a:lnTo>
                  <a:pt x="21439" y="4081"/>
                </a:lnTo>
                <a:lnTo>
                  <a:pt x="21054" y="4004"/>
                </a:lnTo>
                <a:lnTo>
                  <a:pt x="20208" y="3888"/>
                </a:lnTo>
                <a:lnTo>
                  <a:pt x="19361" y="3811"/>
                </a:lnTo>
                <a:lnTo>
                  <a:pt x="18937" y="3734"/>
                </a:lnTo>
                <a:lnTo>
                  <a:pt x="18514" y="3657"/>
                </a:lnTo>
                <a:lnTo>
                  <a:pt x="17821" y="3426"/>
                </a:lnTo>
                <a:lnTo>
                  <a:pt x="17128" y="3157"/>
                </a:lnTo>
                <a:lnTo>
                  <a:pt x="16436" y="2811"/>
                </a:lnTo>
                <a:lnTo>
                  <a:pt x="15781" y="2464"/>
                </a:lnTo>
                <a:lnTo>
                  <a:pt x="14473" y="1694"/>
                </a:lnTo>
                <a:lnTo>
                  <a:pt x="13818" y="1309"/>
                </a:lnTo>
                <a:lnTo>
                  <a:pt x="13164" y="963"/>
                </a:lnTo>
                <a:lnTo>
                  <a:pt x="12279" y="578"/>
                </a:lnTo>
                <a:lnTo>
                  <a:pt x="11393" y="270"/>
                </a:lnTo>
                <a:lnTo>
                  <a:pt x="10970" y="193"/>
                </a:lnTo>
                <a:lnTo>
                  <a:pt x="10547" y="78"/>
                </a:lnTo>
                <a:lnTo>
                  <a:pt x="10123" y="39"/>
                </a:lnTo>
                <a:lnTo>
                  <a:pt x="9700"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rot="5889412" flipH="1">
            <a:off x="7212105" y="3459638"/>
            <a:ext cx="2937410" cy="3278996"/>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p:nvPr/>
        </p:nvSpPr>
        <p:spPr>
          <a:xfrm rot="5400000" flipH="1">
            <a:off x="-1968304" y="3340726"/>
            <a:ext cx="4252397" cy="4496413"/>
          </a:xfrm>
          <a:custGeom>
            <a:avLst/>
            <a:gdLst/>
            <a:ahLst/>
            <a:cxnLst/>
            <a:rect l="l" t="t" r="r" b="b"/>
            <a:pathLst>
              <a:path w="14743" h="15589" extrusionOk="0">
                <a:moveTo>
                  <a:pt x="6044" y="0"/>
                </a:moveTo>
                <a:lnTo>
                  <a:pt x="5466" y="39"/>
                </a:lnTo>
                <a:lnTo>
                  <a:pt x="4889" y="116"/>
                </a:lnTo>
                <a:lnTo>
                  <a:pt x="4312" y="270"/>
                </a:lnTo>
                <a:lnTo>
                  <a:pt x="3734" y="462"/>
                </a:lnTo>
                <a:lnTo>
                  <a:pt x="3350" y="616"/>
                </a:lnTo>
                <a:lnTo>
                  <a:pt x="2965" y="847"/>
                </a:lnTo>
                <a:lnTo>
                  <a:pt x="2618" y="1116"/>
                </a:lnTo>
                <a:lnTo>
                  <a:pt x="2272" y="1463"/>
                </a:lnTo>
                <a:lnTo>
                  <a:pt x="2002" y="1848"/>
                </a:lnTo>
                <a:lnTo>
                  <a:pt x="1694" y="2233"/>
                </a:lnTo>
                <a:lnTo>
                  <a:pt x="1425" y="2733"/>
                </a:lnTo>
                <a:lnTo>
                  <a:pt x="1156" y="3233"/>
                </a:lnTo>
                <a:lnTo>
                  <a:pt x="886" y="3811"/>
                </a:lnTo>
                <a:lnTo>
                  <a:pt x="617" y="4426"/>
                </a:lnTo>
                <a:lnTo>
                  <a:pt x="386" y="5081"/>
                </a:lnTo>
                <a:lnTo>
                  <a:pt x="232" y="5774"/>
                </a:lnTo>
                <a:lnTo>
                  <a:pt x="78" y="6466"/>
                </a:lnTo>
                <a:lnTo>
                  <a:pt x="1" y="7236"/>
                </a:lnTo>
                <a:lnTo>
                  <a:pt x="1" y="8006"/>
                </a:lnTo>
                <a:lnTo>
                  <a:pt x="39" y="8776"/>
                </a:lnTo>
                <a:lnTo>
                  <a:pt x="193" y="9584"/>
                </a:lnTo>
                <a:lnTo>
                  <a:pt x="386" y="10392"/>
                </a:lnTo>
                <a:lnTo>
                  <a:pt x="540" y="10777"/>
                </a:lnTo>
                <a:lnTo>
                  <a:pt x="732" y="11201"/>
                </a:lnTo>
                <a:lnTo>
                  <a:pt x="925" y="11586"/>
                </a:lnTo>
                <a:lnTo>
                  <a:pt x="1156" y="12009"/>
                </a:lnTo>
                <a:lnTo>
                  <a:pt x="1464" y="12509"/>
                </a:lnTo>
                <a:lnTo>
                  <a:pt x="1810" y="12971"/>
                </a:lnTo>
                <a:lnTo>
                  <a:pt x="2233" y="13395"/>
                </a:lnTo>
                <a:lnTo>
                  <a:pt x="2618" y="13780"/>
                </a:lnTo>
                <a:lnTo>
                  <a:pt x="3080" y="14126"/>
                </a:lnTo>
                <a:lnTo>
                  <a:pt x="3542" y="14434"/>
                </a:lnTo>
                <a:lnTo>
                  <a:pt x="4004" y="14703"/>
                </a:lnTo>
                <a:lnTo>
                  <a:pt x="4504" y="14934"/>
                </a:lnTo>
                <a:lnTo>
                  <a:pt x="5005" y="15165"/>
                </a:lnTo>
                <a:lnTo>
                  <a:pt x="5505" y="15319"/>
                </a:lnTo>
                <a:lnTo>
                  <a:pt x="6044" y="15435"/>
                </a:lnTo>
                <a:lnTo>
                  <a:pt x="6583" y="15512"/>
                </a:lnTo>
                <a:lnTo>
                  <a:pt x="7122" y="15589"/>
                </a:lnTo>
                <a:lnTo>
                  <a:pt x="8199" y="15589"/>
                </a:lnTo>
                <a:lnTo>
                  <a:pt x="8738" y="15512"/>
                </a:lnTo>
                <a:lnTo>
                  <a:pt x="9238" y="15435"/>
                </a:lnTo>
                <a:lnTo>
                  <a:pt x="9777" y="15319"/>
                </a:lnTo>
                <a:lnTo>
                  <a:pt x="10278" y="15165"/>
                </a:lnTo>
                <a:lnTo>
                  <a:pt x="10778" y="15011"/>
                </a:lnTo>
                <a:lnTo>
                  <a:pt x="11240" y="14780"/>
                </a:lnTo>
                <a:lnTo>
                  <a:pt x="11702" y="14549"/>
                </a:lnTo>
                <a:lnTo>
                  <a:pt x="12125" y="14280"/>
                </a:lnTo>
                <a:lnTo>
                  <a:pt x="12549" y="13972"/>
                </a:lnTo>
                <a:lnTo>
                  <a:pt x="12934" y="13626"/>
                </a:lnTo>
                <a:lnTo>
                  <a:pt x="13280" y="13279"/>
                </a:lnTo>
                <a:lnTo>
                  <a:pt x="13626" y="12856"/>
                </a:lnTo>
                <a:lnTo>
                  <a:pt x="13934" y="12432"/>
                </a:lnTo>
                <a:lnTo>
                  <a:pt x="14165" y="12009"/>
                </a:lnTo>
                <a:lnTo>
                  <a:pt x="14396" y="11509"/>
                </a:lnTo>
                <a:lnTo>
                  <a:pt x="14589" y="11008"/>
                </a:lnTo>
                <a:lnTo>
                  <a:pt x="14704" y="10469"/>
                </a:lnTo>
                <a:lnTo>
                  <a:pt x="14743" y="10161"/>
                </a:lnTo>
                <a:lnTo>
                  <a:pt x="14704" y="9854"/>
                </a:lnTo>
                <a:lnTo>
                  <a:pt x="14589" y="9276"/>
                </a:lnTo>
                <a:lnTo>
                  <a:pt x="14512" y="8930"/>
                </a:lnTo>
                <a:lnTo>
                  <a:pt x="14396" y="8583"/>
                </a:lnTo>
                <a:lnTo>
                  <a:pt x="14204" y="8275"/>
                </a:lnTo>
                <a:lnTo>
                  <a:pt x="14011" y="7968"/>
                </a:lnTo>
                <a:lnTo>
                  <a:pt x="13819" y="7698"/>
                </a:lnTo>
                <a:lnTo>
                  <a:pt x="13588" y="7467"/>
                </a:lnTo>
                <a:lnTo>
                  <a:pt x="13318" y="7275"/>
                </a:lnTo>
                <a:lnTo>
                  <a:pt x="13049" y="7082"/>
                </a:lnTo>
                <a:lnTo>
                  <a:pt x="12510" y="6736"/>
                </a:lnTo>
                <a:lnTo>
                  <a:pt x="11971" y="6428"/>
                </a:lnTo>
                <a:lnTo>
                  <a:pt x="11509" y="6082"/>
                </a:lnTo>
                <a:lnTo>
                  <a:pt x="11278" y="5928"/>
                </a:lnTo>
                <a:lnTo>
                  <a:pt x="11086" y="5697"/>
                </a:lnTo>
                <a:lnTo>
                  <a:pt x="10894" y="5466"/>
                </a:lnTo>
                <a:lnTo>
                  <a:pt x="10701" y="5235"/>
                </a:lnTo>
                <a:lnTo>
                  <a:pt x="10586" y="4965"/>
                </a:lnTo>
                <a:lnTo>
                  <a:pt x="10470" y="4657"/>
                </a:lnTo>
                <a:lnTo>
                  <a:pt x="10316" y="4042"/>
                </a:lnTo>
                <a:lnTo>
                  <a:pt x="10162" y="3426"/>
                </a:lnTo>
                <a:lnTo>
                  <a:pt x="10047" y="2810"/>
                </a:lnTo>
                <a:lnTo>
                  <a:pt x="9854" y="2233"/>
                </a:lnTo>
                <a:lnTo>
                  <a:pt x="9739" y="1925"/>
                </a:lnTo>
                <a:lnTo>
                  <a:pt x="9623" y="1655"/>
                </a:lnTo>
                <a:lnTo>
                  <a:pt x="9431" y="1386"/>
                </a:lnTo>
                <a:lnTo>
                  <a:pt x="9238" y="1155"/>
                </a:lnTo>
                <a:lnTo>
                  <a:pt x="9008" y="924"/>
                </a:lnTo>
                <a:lnTo>
                  <a:pt x="8777" y="731"/>
                </a:lnTo>
                <a:lnTo>
                  <a:pt x="8507" y="577"/>
                </a:lnTo>
                <a:lnTo>
                  <a:pt x="8238" y="424"/>
                </a:lnTo>
                <a:lnTo>
                  <a:pt x="7699" y="231"/>
                </a:lnTo>
                <a:lnTo>
                  <a:pt x="7160" y="116"/>
                </a:lnTo>
                <a:lnTo>
                  <a:pt x="6583" y="39"/>
                </a:lnTo>
                <a:lnTo>
                  <a:pt x="6044" y="0"/>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7"/>
          <p:cNvSpPr/>
          <p:nvPr/>
        </p:nvSpPr>
        <p:spPr>
          <a:xfrm rot="1880347">
            <a:off x="8741648" y="3853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7"/>
          <p:cNvSpPr/>
          <p:nvPr/>
        </p:nvSpPr>
        <p:spPr>
          <a:xfrm rot="1988696">
            <a:off x="7585029" y="2243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7"/>
          <p:cNvSpPr/>
          <p:nvPr/>
        </p:nvSpPr>
        <p:spPr>
          <a:xfrm rot="1988696">
            <a:off x="260354" y="2243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rot="1880347">
            <a:off x="125073" y="10884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7"/>
          <p:cNvSpPr/>
          <p:nvPr/>
        </p:nvSpPr>
        <p:spPr>
          <a:xfrm rot="1880347">
            <a:off x="977048" y="2243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1pPr>
            <a:lvl2pPr marL="914400" lvl="1"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00000"/>
              </a:lnSpc>
              <a:spcBef>
                <a:spcPts val="1600"/>
              </a:spcBef>
              <a:spcAft>
                <a:spcPts val="160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7" r:id="rId4"/>
    <p:sldLayoutId id="2147483658" r:id="rId5"/>
    <p:sldLayoutId id="2147483659" r:id="rId6"/>
    <p:sldLayoutId id="2147483660" r:id="rId7"/>
    <p:sldLayoutId id="2147483661" r:id="rId8"/>
    <p:sldLayoutId id="2147483663"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7" r:id="rId19"/>
    <p:sldLayoutId id="2147483678"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grpSp>
        <p:nvGrpSpPr>
          <p:cNvPr id="10" name="Google Shape;1756;p40"/>
          <p:cNvGrpSpPr/>
          <p:nvPr/>
        </p:nvGrpSpPr>
        <p:grpSpPr>
          <a:xfrm>
            <a:off x="7621701" y="3167039"/>
            <a:ext cx="1256708" cy="1256605"/>
            <a:chOff x="7308893" y="685748"/>
            <a:chExt cx="1256708" cy="1256605"/>
          </a:xfrm>
        </p:grpSpPr>
        <p:sp>
          <p:nvSpPr>
            <p:cNvPr id="11" name="Google Shape;1757;p40"/>
            <p:cNvSpPr/>
            <p:nvPr/>
          </p:nvSpPr>
          <p:spPr>
            <a:xfrm rot="2039873">
              <a:off x="7484636" y="861440"/>
              <a:ext cx="905221" cy="905221"/>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758;p40"/>
            <p:cNvGrpSpPr/>
            <p:nvPr/>
          </p:nvGrpSpPr>
          <p:grpSpPr>
            <a:xfrm rot="2038870">
              <a:off x="7486812" y="863643"/>
              <a:ext cx="900879" cy="900829"/>
              <a:chOff x="2485925" y="2919075"/>
              <a:chExt cx="448450" cy="448425"/>
            </a:xfrm>
          </p:grpSpPr>
          <p:sp>
            <p:nvSpPr>
              <p:cNvPr id="13" name="Google Shape;1759;p40"/>
              <p:cNvSpPr/>
              <p:nvPr/>
            </p:nvSpPr>
            <p:spPr>
              <a:xfrm>
                <a:off x="2485925" y="2919075"/>
                <a:ext cx="448450" cy="448425"/>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60;p40"/>
              <p:cNvSpPr/>
              <p:nvPr/>
            </p:nvSpPr>
            <p:spPr>
              <a:xfrm>
                <a:off x="2485925" y="2919075"/>
                <a:ext cx="448450" cy="448425"/>
              </a:xfrm>
              <a:custGeom>
                <a:avLst/>
                <a:gdLst/>
                <a:ahLst/>
                <a:cxnLst/>
                <a:rect l="l" t="t" r="r" b="b"/>
                <a:pathLst>
                  <a:path w="17938" h="17937" fill="none" extrusionOk="0">
                    <a:moveTo>
                      <a:pt x="17937" y="8969"/>
                    </a:move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lnTo>
                      <a:pt x="8969" y="0"/>
                    </a:lnTo>
                    <a:lnTo>
                      <a:pt x="8969" y="0"/>
                    </a:lnTo>
                    <a:lnTo>
                      <a:pt x="8507" y="0"/>
                    </a:ln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61;p40"/>
              <p:cNvSpPr/>
              <p:nvPr/>
            </p:nvSpPr>
            <p:spPr>
              <a:xfrm>
                <a:off x="2497475" y="2933500"/>
                <a:ext cx="421500" cy="417650"/>
              </a:xfrm>
              <a:custGeom>
                <a:avLst/>
                <a:gdLst/>
                <a:ahLst/>
                <a:cxnLst/>
                <a:rect l="l" t="t" r="r" b="b"/>
                <a:pathLst>
                  <a:path w="16860" h="16706" extrusionOk="0">
                    <a:moveTo>
                      <a:pt x="5813" y="1"/>
                    </a:moveTo>
                    <a:lnTo>
                      <a:pt x="5774" y="39"/>
                    </a:lnTo>
                    <a:lnTo>
                      <a:pt x="5736" y="424"/>
                    </a:lnTo>
                    <a:lnTo>
                      <a:pt x="5697" y="847"/>
                    </a:lnTo>
                    <a:lnTo>
                      <a:pt x="5697" y="1232"/>
                    </a:lnTo>
                    <a:lnTo>
                      <a:pt x="5774" y="1617"/>
                    </a:lnTo>
                    <a:lnTo>
                      <a:pt x="5851" y="2002"/>
                    </a:lnTo>
                    <a:lnTo>
                      <a:pt x="5928" y="2387"/>
                    </a:lnTo>
                    <a:lnTo>
                      <a:pt x="6044" y="2733"/>
                    </a:lnTo>
                    <a:lnTo>
                      <a:pt x="6197" y="3118"/>
                    </a:lnTo>
                    <a:lnTo>
                      <a:pt x="6390" y="3465"/>
                    </a:lnTo>
                    <a:lnTo>
                      <a:pt x="6582" y="3811"/>
                    </a:lnTo>
                    <a:lnTo>
                      <a:pt x="7006" y="4466"/>
                    </a:lnTo>
                    <a:lnTo>
                      <a:pt x="7506" y="5081"/>
                    </a:lnTo>
                    <a:lnTo>
                      <a:pt x="8084" y="5620"/>
                    </a:lnTo>
                    <a:lnTo>
                      <a:pt x="8622" y="6044"/>
                    </a:lnTo>
                    <a:lnTo>
                      <a:pt x="9161" y="6429"/>
                    </a:lnTo>
                    <a:lnTo>
                      <a:pt x="9739" y="6775"/>
                    </a:lnTo>
                    <a:lnTo>
                      <a:pt x="10354" y="7083"/>
                    </a:lnTo>
                    <a:lnTo>
                      <a:pt x="10123" y="7737"/>
                    </a:lnTo>
                    <a:lnTo>
                      <a:pt x="9854" y="8353"/>
                    </a:lnTo>
                    <a:lnTo>
                      <a:pt x="9546" y="9007"/>
                    </a:lnTo>
                    <a:lnTo>
                      <a:pt x="9200" y="9623"/>
                    </a:lnTo>
                    <a:lnTo>
                      <a:pt x="8892" y="10239"/>
                    </a:lnTo>
                    <a:lnTo>
                      <a:pt x="8507" y="10855"/>
                    </a:lnTo>
                    <a:lnTo>
                      <a:pt x="8122" y="11432"/>
                    </a:lnTo>
                    <a:lnTo>
                      <a:pt x="7699" y="11971"/>
                    </a:lnTo>
                    <a:lnTo>
                      <a:pt x="7198" y="11663"/>
                    </a:lnTo>
                    <a:lnTo>
                      <a:pt x="6659" y="11355"/>
                    </a:lnTo>
                    <a:lnTo>
                      <a:pt x="6121" y="11124"/>
                    </a:lnTo>
                    <a:lnTo>
                      <a:pt x="5543" y="10893"/>
                    </a:lnTo>
                    <a:lnTo>
                      <a:pt x="5004" y="10739"/>
                    </a:lnTo>
                    <a:lnTo>
                      <a:pt x="4388" y="10585"/>
                    </a:lnTo>
                    <a:lnTo>
                      <a:pt x="3811" y="10508"/>
                    </a:lnTo>
                    <a:lnTo>
                      <a:pt x="3195" y="10431"/>
                    </a:lnTo>
                    <a:lnTo>
                      <a:pt x="2772" y="10431"/>
                    </a:lnTo>
                    <a:lnTo>
                      <a:pt x="2079" y="10470"/>
                    </a:lnTo>
                    <a:lnTo>
                      <a:pt x="1386" y="10547"/>
                    </a:lnTo>
                    <a:lnTo>
                      <a:pt x="693" y="10701"/>
                    </a:lnTo>
                    <a:lnTo>
                      <a:pt x="39" y="10932"/>
                    </a:lnTo>
                    <a:lnTo>
                      <a:pt x="1" y="10970"/>
                    </a:lnTo>
                    <a:lnTo>
                      <a:pt x="39" y="11009"/>
                    </a:lnTo>
                    <a:lnTo>
                      <a:pt x="39" y="10970"/>
                    </a:lnTo>
                    <a:lnTo>
                      <a:pt x="732" y="10816"/>
                    </a:lnTo>
                    <a:lnTo>
                      <a:pt x="1386" y="10701"/>
                    </a:lnTo>
                    <a:lnTo>
                      <a:pt x="2079" y="10624"/>
                    </a:lnTo>
                    <a:lnTo>
                      <a:pt x="2772" y="10585"/>
                    </a:lnTo>
                    <a:lnTo>
                      <a:pt x="3465" y="10624"/>
                    </a:lnTo>
                    <a:lnTo>
                      <a:pt x="4158" y="10701"/>
                    </a:lnTo>
                    <a:lnTo>
                      <a:pt x="4850" y="10855"/>
                    </a:lnTo>
                    <a:lnTo>
                      <a:pt x="5543" y="11047"/>
                    </a:lnTo>
                    <a:lnTo>
                      <a:pt x="6082" y="11240"/>
                    </a:lnTo>
                    <a:lnTo>
                      <a:pt x="6582" y="11509"/>
                    </a:lnTo>
                    <a:lnTo>
                      <a:pt x="7121" y="11779"/>
                    </a:lnTo>
                    <a:lnTo>
                      <a:pt x="7583" y="12125"/>
                    </a:lnTo>
                    <a:lnTo>
                      <a:pt x="6852" y="13010"/>
                    </a:lnTo>
                    <a:lnTo>
                      <a:pt x="6159" y="13703"/>
                    </a:lnTo>
                    <a:lnTo>
                      <a:pt x="5428" y="14357"/>
                    </a:lnTo>
                    <a:lnTo>
                      <a:pt x="4619" y="14935"/>
                    </a:lnTo>
                    <a:lnTo>
                      <a:pt x="3773" y="15435"/>
                    </a:lnTo>
                    <a:lnTo>
                      <a:pt x="3811" y="15474"/>
                    </a:lnTo>
                    <a:lnTo>
                      <a:pt x="4196" y="15281"/>
                    </a:lnTo>
                    <a:lnTo>
                      <a:pt x="4581" y="15089"/>
                    </a:lnTo>
                    <a:lnTo>
                      <a:pt x="4966" y="14858"/>
                    </a:lnTo>
                    <a:lnTo>
                      <a:pt x="5312" y="14588"/>
                    </a:lnTo>
                    <a:lnTo>
                      <a:pt x="5967" y="14050"/>
                    </a:lnTo>
                    <a:lnTo>
                      <a:pt x="6621" y="13434"/>
                    </a:lnTo>
                    <a:lnTo>
                      <a:pt x="7160" y="12856"/>
                    </a:lnTo>
                    <a:lnTo>
                      <a:pt x="7699" y="12202"/>
                    </a:lnTo>
                    <a:lnTo>
                      <a:pt x="8237" y="12625"/>
                    </a:lnTo>
                    <a:lnTo>
                      <a:pt x="8699" y="13087"/>
                    </a:lnTo>
                    <a:lnTo>
                      <a:pt x="9161" y="13588"/>
                    </a:lnTo>
                    <a:lnTo>
                      <a:pt x="9585" y="14127"/>
                    </a:lnTo>
                    <a:lnTo>
                      <a:pt x="9970" y="14704"/>
                    </a:lnTo>
                    <a:lnTo>
                      <a:pt x="10277" y="15358"/>
                    </a:lnTo>
                    <a:lnTo>
                      <a:pt x="10547" y="15974"/>
                    </a:lnTo>
                    <a:lnTo>
                      <a:pt x="10778" y="16667"/>
                    </a:lnTo>
                    <a:lnTo>
                      <a:pt x="10816" y="16705"/>
                    </a:lnTo>
                    <a:lnTo>
                      <a:pt x="10932" y="16705"/>
                    </a:lnTo>
                    <a:lnTo>
                      <a:pt x="10970" y="16667"/>
                    </a:lnTo>
                    <a:lnTo>
                      <a:pt x="10970" y="16628"/>
                    </a:lnTo>
                    <a:lnTo>
                      <a:pt x="10778" y="16013"/>
                    </a:lnTo>
                    <a:lnTo>
                      <a:pt x="10508" y="15397"/>
                    </a:lnTo>
                    <a:lnTo>
                      <a:pt x="10239" y="14819"/>
                    </a:lnTo>
                    <a:lnTo>
                      <a:pt x="9893" y="14280"/>
                    </a:lnTo>
                    <a:lnTo>
                      <a:pt x="9508" y="13742"/>
                    </a:lnTo>
                    <a:lnTo>
                      <a:pt x="9123" y="13241"/>
                    </a:lnTo>
                    <a:lnTo>
                      <a:pt x="8661" y="12779"/>
                    </a:lnTo>
                    <a:lnTo>
                      <a:pt x="8199" y="12356"/>
                    </a:lnTo>
                    <a:lnTo>
                      <a:pt x="7814" y="12087"/>
                    </a:lnTo>
                    <a:lnTo>
                      <a:pt x="8314" y="11394"/>
                    </a:lnTo>
                    <a:lnTo>
                      <a:pt x="8776" y="10701"/>
                    </a:lnTo>
                    <a:lnTo>
                      <a:pt x="9277" y="9854"/>
                    </a:lnTo>
                    <a:lnTo>
                      <a:pt x="9739" y="8969"/>
                    </a:lnTo>
                    <a:lnTo>
                      <a:pt x="10162" y="8045"/>
                    </a:lnTo>
                    <a:lnTo>
                      <a:pt x="10508" y="7121"/>
                    </a:lnTo>
                    <a:lnTo>
                      <a:pt x="10701" y="7237"/>
                    </a:lnTo>
                    <a:lnTo>
                      <a:pt x="11355" y="7468"/>
                    </a:lnTo>
                    <a:lnTo>
                      <a:pt x="12048" y="7660"/>
                    </a:lnTo>
                    <a:lnTo>
                      <a:pt x="12741" y="7776"/>
                    </a:lnTo>
                    <a:lnTo>
                      <a:pt x="13434" y="7814"/>
                    </a:lnTo>
                    <a:lnTo>
                      <a:pt x="14088" y="7776"/>
                    </a:lnTo>
                    <a:lnTo>
                      <a:pt x="14511" y="7699"/>
                    </a:lnTo>
                    <a:lnTo>
                      <a:pt x="14896" y="7583"/>
                    </a:lnTo>
                    <a:lnTo>
                      <a:pt x="15281" y="7468"/>
                    </a:lnTo>
                    <a:lnTo>
                      <a:pt x="15628" y="7275"/>
                    </a:lnTo>
                    <a:lnTo>
                      <a:pt x="15974" y="7083"/>
                    </a:lnTo>
                    <a:lnTo>
                      <a:pt x="16320" y="6813"/>
                    </a:lnTo>
                    <a:lnTo>
                      <a:pt x="16590" y="6544"/>
                    </a:lnTo>
                    <a:lnTo>
                      <a:pt x="16859" y="6236"/>
                    </a:lnTo>
                    <a:lnTo>
                      <a:pt x="16859" y="6198"/>
                    </a:lnTo>
                    <a:lnTo>
                      <a:pt x="16859" y="6159"/>
                    </a:lnTo>
                    <a:lnTo>
                      <a:pt x="16782" y="6121"/>
                    </a:lnTo>
                    <a:lnTo>
                      <a:pt x="16705" y="6159"/>
                    </a:lnTo>
                    <a:lnTo>
                      <a:pt x="16474" y="6429"/>
                    </a:lnTo>
                    <a:lnTo>
                      <a:pt x="16243" y="6698"/>
                    </a:lnTo>
                    <a:lnTo>
                      <a:pt x="15974" y="6890"/>
                    </a:lnTo>
                    <a:lnTo>
                      <a:pt x="15666" y="7083"/>
                    </a:lnTo>
                    <a:lnTo>
                      <a:pt x="15358" y="7275"/>
                    </a:lnTo>
                    <a:lnTo>
                      <a:pt x="15012" y="7391"/>
                    </a:lnTo>
                    <a:lnTo>
                      <a:pt x="14665" y="7506"/>
                    </a:lnTo>
                    <a:lnTo>
                      <a:pt x="14319" y="7583"/>
                    </a:lnTo>
                    <a:lnTo>
                      <a:pt x="13896" y="7660"/>
                    </a:lnTo>
                    <a:lnTo>
                      <a:pt x="13434" y="7660"/>
                    </a:lnTo>
                    <a:lnTo>
                      <a:pt x="12856" y="7622"/>
                    </a:lnTo>
                    <a:lnTo>
                      <a:pt x="12240" y="7545"/>
                    </a:lnTo>
                    <a:lnTo>
                      <a:pt x="11663" y="7391"/>
                    </a:lnTo>
                    <a:lnTo>
                      <a:pt x="11086" y="7198"/>
                    </a:lnTo>
                    <a:lnTo>
                      <a:pt x="10547" y="7006"/>
                    </a:lnTo>
                    <a:lnTo>
                      <a:pt x="10778" y="6313"/>
                    </a:lnTo>
                    <a:lnTo>
                      <a:pt x="11009" y="5582"/>
                    </a:lnTo>
                    <a:lnTo>
                      <a:pt x="11163" y="4850"/>
                    </a:lnTo>
                    <a:lnTo>
                      <a:pt x="11317" y="4119"/>
                    </a:lnTo>
                    <a:lnTo>
                      <a:pt x="11471" y="3157"/>
                    </a:lnTo>
                    <a:lnTo>
                      <a:pt x="11586" y="2156"/>
                    </a:lnTo>
                    <a:lnTo>
                      <a:pt x="11625" y="1155"/>
                    </a:lnTo>
                    <a:lnTo>
                      <a:pt x="11625" y="155"/>
                    </a:lnTo>
                    <a:lnTo>
                      <a:pt x="11586" y="116"/>
                    </a:lnTo>
                    <a:lnTo>
                      <a:pt x="11548" y="78"/>
                    </a:lnTo>
                    <a:lnTo>
                      <a:pt x="11471" y="116"/>
                    </a:lnTo>
                    <a:lnTo>
                      <a:pt x="11471" y="155"/>
                    </a:lnTo>
                    <a:lnTo>
                      <a:pt x="11471" y="1040"/>
                    </a:lnTo>
                    <a:lnTo>
                      <a:pt x="11432" y="1887"/>
                    </a:lnTo>
                    <a:lnTo>
                      <a:pt x="11355" y="2733"/>
                    </a:lnTo>
                    <a:lnTo>
                      <a:pt x="11240" y="3580"/>
                    </a:lnTo>
                    <a:lnTo>
                      <a:pt x="11086" y="4427"/>
                    </a:lnTo>
                    <a:lnTo>
                      <a:pt x="10893" y="5274"/>
                    </a:lnTo>
                    <a:lnTo>
                      <a:pt x="10662" y="6121"/>
                    </a:lnTo>
                    <a:lnTo>
                      <a:pt x="10393" y="6929"/>
                    </a:lnTo>
                    <a:lnTo>
                      <a:pt x="9816" y="6659"/>
                    </a:lnTo>
                    <a:lnTo>
                      <a:pt x="9238" y="6313"/>
                    </a:lnTo>
                    <a:lnTo>
                      <a:pt x="8661" y="5928"/>
                    </a:lnTo>
                    <a:lnTo>
                      <a:pt x="8160" y="5505"/>
                    </a:lnTo>
                    <a:lnTo>
                      <a:pt x="7660" y="5043"/>
                    </a:lnTo>
                    <a:lnTo>
                      <a:pt x="7237" y="4543"/>
                    </a:lnTo>
                    <a:lnTo>
                      <a:pt x="6852" y="4004"/>
                    </a:lnTo>
                    <a:lnTo>
                      <a:pt x="6505" y="3426"/>
                    </a:lnTo>
                    <a:lnTo>
                      <a:pt x="6313" y="3041"/>
                    </a:lnTo>
                    <a:lnTo>
                      <a:pt x="6159" y="2618"/>
                    </a:lnTo>
                    <a:lnTo>
                      <a:pt x="6005" y="2233"/>
                    </a:lnTo>
                    <a:lnTo>
                      <a:pt x="5928" y="1771"/>
                    </a:lnTo>
                    <a:lnTo>
                      <a:pt x="5851" y="1348"/>
                    </a:lnTo>
                    <a:lnTo>
                      <a:pt x="5813" y="924"/>
                    </a:lnTo>
                    <a:lnTo>
                      <a:pt x="5813" y="501"/>
                    </a:lnTo>
                    <a:lnTo>
                      <a:pt x="5813" y="39"/>
                    </a:lnTo>
                    <a:lnTo>
                      <a:pt x="5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 name="Google Shape;1526;p36"/>
          <p:cNvGrpSpPr/>
          <p:nvPr/>
        </p:nvGrpSpPr>
        <p:grpSpPr>
          <a:xfrm rot="629050">
            <a:off x="856729" y="3637643"/>
            <a:ext cx="567322" cy="660352"/>
            <a:chOff x="4061750" y="4525100"/>
            <a:chExt cx="299300" cy="389725"/>
          </a:xfrm>
        </p:grpSpPr>
        <p:sp>
          <p:nvSpPr>
            <p:cNvPr id="17" name="Google Shape;1527;p36"/>
            <p:cNvSpPr/>
            <p:nvPr/>
          </p:nvSpPr>
          <p:spPr>
            <a:xfrm>
              <a:off x="4061750" y="4525100"/>
              <a:ext cx="299300" cy="389725"/>
            </a:xfrm>
            <a:custGeom>
              <a:avLst/>
              <a:gdLst/>
              <a:ahLst/>
              <a:cxnLst/>
              <a:rect l="l" t="t" r="r" b="b"/>
              <a:pathLst>
                <a:path w="11972" h="15589" extrusionOk="0">
                  <a:moveTo>
                    <a:pt x="5043" y="0"/>
                  </a:moveTo>
                  <a:lnTo>
                    <a:pt x="4928" y="39"/>
                  </a:lnTo>
                  <a:lnTo>
                    <a:pt x="4774" y="154"/>
                  </a:lnTo>
                  <a:lnTo>
                    <a:pt x="4658" y="308"/>
                  </a:lnTo>
                  <a:lnTo>
                    <a:pt x="4620" y="501"/>
                  </a:lnTo>
                  <a:lnTo>
                    <a:pt x="4658" y="693"/>
                  </a:lnTo>
                  <a:lnTo>
                    <a:pt x="4735" y="847"/>
                  </a:lnTo>
                  <a:lnTo>
                    <a:pt x="4889" y="1001"/>
                  </a:lnTo>
                  <a:lnTo>
                    <a:pt x="4966" y="1040"/>
                  </a:lnTo>
                  <a:lnTo>
                    <a:pt x="5082" y="1040"/>
                  </a:lnTo>
                  <a:lnTo>
                    <a:pt x="5543" y="1078"/>
                  </a:lnTo>
                  <a:lnTo>
                    <a:pt x="5274" y="5581"/>
                  </a:lnTo>
                  <a:lnTo>
                    <a:pt x="4350" y="6775"/>
                  </a:lnTo>
                  <a:lnTo>
                    <a:pt x="3426" y="8006"/>
                  </a:lnTo>
                  <a:lnTo>
                    <a:pt x="2387" y="9507"/>
                  </a:lnTo>
                  <a:lnTo>
                    <a:pt x="1386" y="11008"/>
                  </a:lnTo>
                  <a:lnTo>
                    <a:pt x="925" y="11740"/>
                  </a:lnTo>
                  <a:lnTo>
                    <a:pt x="578" y="12433"/>
                  </a:lnTo>
                  <a:lnTo>
                    <a:pt x="270" y="13048"/>
                  </a:lnTo>
                  <a:lnTo>
                    <a:pt x="78" y="13549"/>
                  </a:lnTo>
                  <a:lnTo>
                    <a:pt x="39" y="13780"/>
                  </a:lnTo>
                  <a:lnTo>
                    <a:pt x="1" y="13972"/>
                  </a:lnTo>
                  <a:lnTo>
                    <a:pt x="39" y="14126"/>
                  </a:lnTo>
                  <a:lnTo>
                    <a:pt x="78" y="14280"/>
                  </a:lnTo>
                  <a:lnTo>
                    <a:pt x="270" y="14472"/>
                  </a:lnTo>
                  <a:lnTo>
                    <a:pt x="501" y="14665"/>
                  </a:lnTo>
                  <a:lnTo>
                    <a:pt x="771" y="14819"/>
                  </a:lnTo>
                  <a:lnTo>
                    <a:pt x="1117" y="14934"/>
                  </a:lnTo>
                  <a:lnTo>
                    <a:pt x="1463" y="15050"/>
                  </a:lnTo>
                  <a:lnTo>
                    <a:pt x="1887" y="15165"/>
                  </a:lnTo>
                  <a:lnTo>
                    <a:pt x="2772" y="15319"/>
                  </a:lnTo>
                  <a:lnTo>
                    <a:pt x="3657" y="15396"/>
                  </a:lnTo>
                  <a:lnTo>
                    <a:pt x="4581" y="15473"/>
                  </a:lnTo>
                  <a:lnTo>
                    <a:pt x="6082" y="15550"/>
                  </a:lnTo>
                  <a:lnTo>
                    <a:pt x="7660" y="15589"/>
                  </a:lnTo>
                  <a:lnTo>
                    <a:pt x="8623" y="15589"/>
                  </a:lnTo>
                  <a:lnTo>
                    <a:pt x="9546" y="15550"/>
                  </a:lnTo>
                  <a:lnTo>
                    <a:pt x="10432" y="15473"/>
                  </a:lnTo>
                  <a:lnTo>
                    <a:pt x="11163" y="15358"/>
                  </a:lnTo>
                  <a:lnTo>
                    <a:pt x="11471" y="15281"/>
                  </a:lnTo>
                  <a:lnTo>
                    <a:pt x="11702" y="15165"/>
                  </a:lnTo>
                  <a:lnTo>
                    <a:pt x="11856" y="15050"/>
                  </a:lnTo>
                  <a:lnTo>
                    <a:pt x="11971" y="14896"/>
                  </a:lnTo>
                  <a:lnTo>
                    <a:pt x="11971" y="14819"/>
                  </a:lnTo>
                  <a:lnTo>
                    <a:pt x="11933" y="14665"/>
                  </a:lnTo>
                  <a:lnTo>
                    <a:pt x="11856" y="14280"/>
                  </a:lnTo>
                  <a:lnTo>
                    <a:pt x="11663" y="13741"/>
                  </a:lnTo>
                  <a:lnTo>
                    <a:pt x="11432" y="13125"/>
                  </a:lnTo>
                  <a:lnTo>
                    <a:pt x="10778" y="11624"/>
                  </a:lnTo>
                  <a:lnTo>
                    <a:pt x="10008" y="10008"/>
                  </a:lnTo>
                  <a:lnTo>
                    <a:pt x="8546" y="7005"/>
                  </a:lnTo>
                  <a:lnTo>
                    <a:pt x="7891" y="5697"/>
                  </a:lnTo>
                  <a:lnTo>
                    <a:pt x="8161" y="1193"/>
                  </a:lnTo>
                  <a:lnTo>
                    <a:pt x="8584" y="1232"/>
                  </a:lnTo>
                  <a:lnTo>
                    <a:pt x="8738" y="1193"/>
                  </a:lnTo>
                  <a:lnTo>
                    <a:pt x="8854" y="1078"/>
                  </a:lnTo>
                  <a:lnTo>
                    <a:pt x="8969" y="924"/>
                  </a:lnTo>
                  <a:lnTo>
                    <a:pt x="9007" y="732"/>
                  </a:lnTo>
                  <a:lnTo>
                    <a:pt x="8969" y="539"/>
                  </a:lnTo>
                  <a:lnTo>
                    <a:pt x="8892" y="385"/>
                  </a:lnTo>
                  <a:lnTo>
                    <a:pt x="8815" y="308"/>
                  </a:lnTo>
                  <a:lnTo>
                    <a:pt x="8738" y="270"/>
                  </a:lnTo>
                  <a:lnTo>
                    <a:pt x="8623" y="231"/>
                  </a:lnTo>
                  <a:lnTo>
                    <a:pt x="8469" y="193"/>
                  </a:lnTo>
                  <a:lnTo>
                    <a:pt x="5158" y="0"/>
                  </a:lnTo>
                  <a:close/>
                </a:path>
              </a:pathLst>
            </a:custGeom>
            <a:solidFill>
              <a:schemeClr val="lt2"/>
            </a:solidFill>
            <a:ln w="76200" cap="flat" cmpd="sng">
              <a:solidFill>
                <a:schemeClr val="lt2"/>
              </a:solidFill>
              <a:prstDash val="solid"/>
              <a:round/>
              <a:headEnd type="none" w="sm" len="sm"/>
              <a:tailEnd type="none" w="sm" len="sm"/>
            </a:ln>
            <a:effectLst>
              <a:outerShdw dist="47625" dir="88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28;p36"/>
            <p:cNvSpPr/>
            <p:nvPr/>
          </p:nvSpPr>
          <p:spPr>
            <a:xfrm>
              <a:off x="4061750" y="4546275"/>
              <a:ext cx="299300" cy="368550"/>
            </a:xfrm>
            <a:custGeom>
              <a:avLst/>
              <a:gdLst/>
              <a:ahLst/>
              <a:cxnLst/>
              <a:rect l="l" t="t" r="r" b="b"/>
              <a:pathLst>
                <a:path w="11972" h="14742" extrusionOk="0">
                  <a:moveTo>
                    <a:pt x="5543" y="0"/>
                  </a:move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9;p36"/>
            <p:cNvSpPr/>
            <p:nvPr/>
          </p:nvSpPr>
          <p:spPr>
            <a:xfrm>
              <a:off x="4061750" y="4546275"/>
              <a:ext cx="299300" cy="368550"/>
            </a:xfrm>
            <a:custGeom>
              <a:avLst/>
              <a:gdLst/>
              <a:ahLst/>
              <a:cxnLst/>
              <a:rect l="l" t="t" r="r" b="b"/>
              <a:pathLst>
                <a:path w="11972" h="14742" fill="none" extrusionOk="0">
                  <a:moveTo>
                    <a:pt x="5543" y="0"/>
                  </a:moveTo>
                  <a:lnTo>
                    <a:pt x="5274" y="4734"/>
                  </a:ln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30;p36"/>
            <p:cNvSpPr/>
            <p:nvPr/>
          </p:nvSpPr>
          <p:spPr>
            <a:xfrm>
              <a:off x="4177229" y="4525104"/>
              <a:ext cx="109725" cy="27270"/>
            </a:xfrm>
            <a:custGeom>
              <a:avLst/>
              <a:gdLst/>
              <a:ahLst/>
              <a:cxnLst/>
              <a:rect l="l" t="t" r="r" b="b"/>
              <a:pathLst>
                <a:path w="4389" h="1232" extrusionOk="0">
                  <a:moveTo>
                    <a:pt x="424" y="0"/>
                  </a:moveTo>
                  <a:lnTo>
                    <a:pt x="309" y="39"/>
                  </a:lnTo>
                  <a:lnTo>
                    <a:pt x="155" y="154"/>
                  </a:lnTo>
                  <a:lnTo>
                    <a:pt x="39" y="308"/>
                  </a:lnTo>
                  <a:lnTo>
                    <a:pt x="1" y="501"/>
                  </a:lnTo>
                  <a:lnTo>
                    <a:pt x="39" y="693"/>
                  </a:lnTo>
                  <a:lnTo>
                    <a:pt x="116" y="847"/>
                  </a:lnTo>
                  <a:lnTo>
                    <a:pt x="270" y="1001"/>
                  </a:lnTo>
                  <a:lnTo>
                    <a:pt x="347" y="1040"/>
                  </a:lnTo>
                  <a:lnTo>
                    <a:pt x="463" y="1040"/>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539" y="0"/>
                  </a:lnTo>
                  <a:close/>
                </a:path>
              </a:pathLst>
            </a:custGeom>
            <a:solidFill>
              <a:srgbClr val="80C1C1">
                <a:alpha val="63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31;p36"/>
            <p:cNvSpPr/>
            <p:nvPr/>
          </p:nvSpPr>
          <p:spPr>
            <a:xfrm>
              <a:off x="4177225" y="4525100"/>
              <a:ext cx="109725" cy="30800"/>
            </a:xfrm>
            <a:custGeom>
              <a:avLst/>
              <a:gdLst/>
              <a:ahLst/>
              <a:cxnLst/>
              <a:rect l="l" t="t" r="r" b="b"/>
              <a:pathLst>
                <a:path w="4389" h="1232" fill="none" extrusionOk="0">
                  <a:moveTo>
                    <a:pt x="463" y="1040"/>
                  </a:moveTo>
                  <a:lnTo>
                    <a:pt x="463" y="1040"/>
                  </a:lnTo>
                  <a:lnTo>
                    <a:pt x="3965" y="1232"/>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3850" y="193"/>
                  </a:lnTo>
                  <a:lnTo>
                    <a:pt x="539" y="0"/>
                  </a:lnTo>
                  <a:lnTo>
                    <a:pt x="539" y="0"/>
                  </a:lnTo>
                  <a:lnTo>
                    <a:pt x="424" y="0"/>
                  </a:lnTo>
                  <a:lnTo>
                    <a:pt x="309" y="39"/>
                  </a:lnTo>
                  <a:lnTo>
                    <a:pt x="155" y="154"/>
                  </a:lnTo>
                  <a:lnTo>
                    <a:pt x="39" y="308"/>
                  </a:lnTo>
                  <a:lnTo>
                    <a:pt x="1" y="501"/>
                  </a:lnTo>
                  <a:lnTo>
                    <a:pt x="39" y="693"/>
                  </a:lnTo>
                  <a:lnTo>
                    <a:pt x="116" y="847"/>
                  </a:lnTo>
                  <a:lnTo>
                    <a:pt x="270" y="1001"/>
                  </a:lnTo>
                  <a:lnTo>
                    <a:pt x="347" y="1040"/>
                  </a:lnTo>
                  <a:lnTo>
                    <a:pt x="463" y="104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32;p36"/>
            <p:cNvSpPr/>
            <p:nvPr/>
          </p:nvSpPr>
          <p:spPr>
            <a:xfrm>
              <a:off x="4083900" y="4749300"/>
              <a:ext cx="261750" cy="153025"/>
            </a:xfrm>
            <a:custGeom>
              <a:avLst/>
              <a:gdLst/>
              <a:ahLst/>
              <a:cxnLst/>
              <a:rect l="l" t="t" r="r" b="b"/>
              <a:pathLst>
                <a:path w="10470" h="6121" extrusionOk="0">
                  <a:moveTo>
                    <a:pt x="7506" y="0"/>
                  </a:moveTo>
                  <a:lnTo>
                    <a:pt x="7236" y="39"/>
                  </a:lnTo>
                  <a:lnTo>
                    <a:pt x="6928" y="154"/>
                  </a:lnTo>
                  <a:lnTo>
                    <a:pt x="6274" y="424"/>
                  </a:lnTo>
                  <a:lnTo>
                    <a:pt x="5889" y="578"/>
                  </a:lnTo>
                  <a:lnTo>
                    <a:pt x="5504" y="655"/>
                  </a:lnTo>
                  <a:lnTo>
                    <a:pt x="5158" y="655"/>
                  </a:lnTo>
                  <a:lnTo>
                    <a:pt x="4850" y="616"/>
                  </a:lnTo>
                  <a:lnTo>
                    <a:pt x="4503" y="539"/>
                  </a:lnTo>
                  <a:lnTo>
                    <a:pt x="4196" y="424"/>
                  </a:lnTo>
                  <a:lnTo>
                    <a:pt x="3734" y="270"/>
                  </a:lnTo>
                  <a:lnTo>
                    <a:pt x="3503" y="193"/>
                  </a:lnTo>
                  <a:lnTo>
                    <a:pt x="3272" y="154"/>
                  </a:lnTo>
                  <a:lnTo>
                    <a:pt x="3079" y="154"/>
                  </a:lnTo>
                  <a:lnTo>
                    <a:pt x="2887" y="193"/>
                  </a:lnTo>
                  <a:lnTo>
                    <a:pt x="2694" y="270"/>
                  </a:ln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852" y="154"/>
                  </a:lnTo>
                  <a:lnTo>
                    <a:pt x="7737" y="77"/>
                  </a:lnTo>
                  <a:lnTo>
                    <a:pt x="7660" y="39"/>
                  </a:lnTo>
                  <a:lnTo>
                    <a:pt x="75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33;p36"/>
            <p:cNvSpPr/>
            <p:nvPr/>
          </p:nvSpPr>
          <p:spPr>
            <a:xfrm>
              <a:off x="4083900" y="4749300"/>
              <a:ext cx="261750" cy="153025"/>
            </a:xfrm>
            <a:custGeom>
              <a:avLst/>
              <a:gdLst/>
              <a:ahLst/>
              <a:cxnLst/>
              <a:rect l="l" t="t" r="r" b="b"/>
              <a:pathLst>
                <a:path w="10470" h="6121" fill="none" extrusionOk="0">
                  <a:moveTo>
                    <a:pt x="2502" y="385"/>
                  </a:move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929" y="231"/>
                  </a:lnTo>
                  <a:lnTo>
                    <a:pt x="7852" y="154"/>
                  </a:lnTo>
                  <a:lnTo>
                    <a:pt x="7737" y="77"/>
                  </a:lnTo>
                  <a:lnTo>
                    <a:pt x="7660" y="39"/>
                  </a:lnTo>
                  <a:lnTo>
                    <a:pt x="7506" y="0"/>
                  </a:lnTo>
                  <a:lnTo>
                    <a:pt x="7236" y="39"/>
                  </a:lnTo>
                  <a:lnTo>
                    <a:pt x="6928" y="154"/>
                  </a:lnTo>
                  <a:lnTo>
                    <a:pt x="6274" y="424"/>
                  </a:lnTo>
                  <a:lnTo>
                    <a:pt x="5889" y="578"/>
                  </a:lnTo>
                  <a:lnTo>
                    <a:pt x="5504" y="655"/>
                  </a:lnTo>
                  <a:lnTo>
                    <a:pt x="5504" y="655"/>
                  </a:lnTo>
                  <a:lnTo>
                    <a:pt x="5158" y="655"/>
                  </a:lnTo>
                  <a:lnTo>
                    <a:pt x="4850" y="616"/>
                  </a:lnTo>
                  <a:lnTo>
                    <a:pt x="4503" y="539"/>
                  </a:lnTo>
                  <a:lnTo>
                    <a:pt x="4196" y="424"/>
                  </a:lnTo>
                  <a:lnTo>
                    <a:pt x="4196" y="424"/>
                  </a:lnTo>
                  <a:lnTo>
                    <a:pt x="3734" y="270"/>
                  </a:lnTo>
                  <a:lnTo>
                    <a:pt x="3503" y="193"/>
                  </a:lnTo>
                  <a:lnTo>
                    <a:pt x="3272" y="154"/>
                  </a:lnTo>
                  <a:lnTo>
                    <a:pt x="3079" y="154"/>
                  </a:lnTo>
                  <a:lnTo>
                    <a:pt x="2887" y="193"/>
                  </a:lnTo>
                  <a:lnTo>
                    <a:pt x="2694" y="270"/>
                  </a:lnTo>
                  <a:lnTo>
                    <a:pt x="250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34;p36"/>
            <p:cNvSpPr/>
            <p:nvPr/>
          </p:nvSpPr>
          <p:spPr>
            <a:xfrm>
              <a:off x="4206100" y="4552025"/>
              <a:ext cx="51975" cy="6775"/>
            </a:xfrm>
            <a:custGeom>
              <a:avLst/>
              <a:gdLst/>
              <a:ahLst/>
              <a:cxnLst/>
              <a:rect l="l" t="t" r="r" b="b"/>
              <a:pathLst>
                <a:path w="2079" h="271" extrusionOk="0">
                  <a:moveTo>
                    <a:pt x="0" y="1"/>
                  </a:moveTo>
                  <a:lnTo>
                    <a:pt x="462" y="116"/>
                  </a:lnTo>
                  <a:lnTo>
                    <a:pt x="886" y="193"/>
                  </a:lnTo>
                  <a:lnTo>
                    <a:pt x="1347" y="270"/>
                  </a:lnTo>
                  <a:lnTo>
                    <a:pt x="2040" y="270"/>
                  </a:lnTo>
                  <a:lnTo>
                    <a:pt x="2079" y="232"/>
                  </a:lnTo>
                  <a:lnTo>
                    <a:pt x="2079" y="193"/>
                  </a:lnTo>
                  <a:lnTo>
                    <a:pt x="2040" y="155"/>
                  </a:lnTo>
                  <a:lnTo>
                    <a:pt x="1771" y="193"/>
                  </a:lnTo>
                  <a:lnTo>
                    <a:pt x="1040" y="116"/>
                  </a:lnTo>
                  <a:lnTo>
                    <a:pt x="30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35;p36"/>
            <p:cNvSpPr/>
            <p:nvPr/>
          </p:nvSpPr>
          <p:spPr>
            <a:xfrm>
              <a:off x="4203200" y="4550125"/>
              <a:ext cx="10625" cy="1925"/>
            </a:xfrm>
            <a:custGeom>
              <a:avLst/>
              <a:gdLst/>
              <a:ahLst/>
              <a:cxnLst/>
              <a:rect l="l" t="t" r="r" b="b"/>
              <a:pathLst>
                <a:path w="425" h="77" extrusionOk="0">
                  <a:moveTo>
                    <a:pt x="1" y="0"/>
                  </a:moveTo>
                  <a:lnTo>
                    <a:pt x="1" y="39"/>
                  </a:lnTo>
                  <a:lnTo>
                    <a:pt x="116" y="77"/>
                  </a:lnTo>
                  <a:lnTo>
                    <a:pt x="424" y="77"/>
                  </a:lnTo>
                  <a:lnTo>
                    <a:pt x="1" y="0"/>
                  </a:lnTo>
                  <a:close/>
                </a:path>
              </a:pathLst>
            </a:custGeom>
            <a:solidFill>
              <a:srgbClr val="5B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6;p36"/>
            <p:cNvSpPr/>
            <p:nvPr/>
          </p:nvSpPr>
          <p:spPr>
            <a:xfrm>
              <a:off x="4203200" y="4550125"/>
              <a:ext cx="10625" cy="1925"/>
            </a:xfrm>
            <a:custGeom>
              <a:avLst/>
              <a:gdLst/>
              <a:ahLst/>
              <a:cxnLst/>
              <a:rect l="l" t="t" r="r" b="b"/>
              <a:pathLst>
                <a:path w="425" h="77" fill="none" extrusionOk="0">
                  <a:moveTo>
                    <a:pt x="1" y="0"/>
                  </a:moveTo>
                  <a:lnTo>
                    <a:pt x="1" y="0"/>
                  </a:lnTo>
                  <a:lnTo>
                    <a:pt x="1" y="0"/>
                  </a:lnTo>
                  <a:lnTo>
                    <a:pt x="1" y="39"/>
                  </a:lnTo>
                  <a:lnTo>
                    <a:pt x="1" y="39"/>
                  </a:lnTo>
                  <a:lnTo>
                    <a:pt x="116" y="77"/>
                  </a:lnTo>
                  <a:lnTo>
                    <a:pt x="116" y="77"/>
                  </a:lnTo>
                  <a:lnTo>
                    <a:pt x="424" y="77"/>
                  </a:lnTo>
                  <a:lnTo>
                    <a:pt x="424" y="77"/>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7;p36"/>
            <p:cNvSpPr/>
            <p:nvPr/>
          </p:nvSpPr>
          <p:spPr>
            <a:xfrm>
              <a:off x="4152200" y="4765650"/>
              <a:ext cx="127050" cy="32750"/>
            </a:xfrm>
            <a:custGeom>
              <a:avLst/>
              <a:gdLst/>
              <a:ahLst/>
              <a:cxnLst/>
              <a:rect l="l" t="t" r="r" b="b"/>
              <a:pathLst>
                <a:path w="5082" h="1310" extrusionOk="0">
                  <a:moveTo>
                    <a:pt x="1" y="1"/>
                  </a:moveTo>
                  <a:lnTo>
                    <a:pt x="1" y="39"/>
                  </a:lnTo>
                  <a:lnTo>
                    <a:pt x="1" y="78"/>
                  </a:lnTo>
                  <a:lnTo>
                    <a:pt x="270" y="347"/>
                  </a:lnTo>
                  <a:lnTo>
                    <a:pt x="578" y="578"/>
                  </a:lnTo>
                  <a:lnTo>
                    <a:pt x="886" y="809"/>
                  </a:lnTo>
                  <a:lnTo>
                    <a:pt x="1233" y="1002"/>
                  </a:lnTo>
                  <a:lnTo>
                    <a:pt x="1579" y="1117"/>
                  </a:lnTo>
                  <a:lnTo>
                    <a:pt x="1964" y="1232"/>
                  </a:lnTo>
                  <a:lnTo>
                    <a:pt x="2349" y="1271"/>
                  </a:lnTo>
                  <a:lnTo>
                    <a:pt x="2734" y="1309"/>
                  </a:lnTo>
                  <a:lnTo>
                    <a:pt x="3042" y="1271"/>
                  </a:lnTo>
                  <a:lnTo>
                    <a:pt x="3350" y="1232"/>
                  </a:lnTo>
                  <a:lnTo>
                    <a:pt x="3657" y="1155"/>
                  </a:lnTo>
                  <a:lnTo>
                    <a:pt x="3965" y="1078"/>
                  </a:lnTo>
                  <a:lnTo>
                    <a:pt x="4273" y="963"/>
                  </a:lnTo>
                  <a:lnTo>
                    <a:pt x="4543" y="809"/>
                  </a:lnTo>
                  <a:lnTo>
                    <a:pt x="4812" y="655"/>
                  </a:lnTo>
                  <a:lnTo>
                    <a:pt x="5043" y="463"/>
                  </a:lnTo>
                  <a:lnTo>
                    <a:pt x="5082" y="424"/>
                  </a:lnTo>
                  <a:lnTo>
                    <a:pt x="5082" y="386"/>
                  </a:lnTo>
                  <a:lnTo>
                    <a:pt x="5043" y="347"/>
                  </a:lnTo>
                  <a:lnTo>
                    <a:pt x="5005" y="309"/>
                  </a:lnTo>
                  <a:lnTo>
                    <a:pt x="4966" y="347"/>
                  </a:lnTo>
                  <a:lnTo>
                    <a:pt x="4697" y="540"/>
                  </a:lnTo>
                  <a:lnTo>
                    <a:pt x="4427" y="732"/>
                  </a:lnTo>
                  <a:lnTo>
                    <a:pt x="4119" y="848"/>
                  </a:lnTo>
                  <a:lnTo>
                    <a:pt x="3811" y="963"/>
                  </a:lnTo>
                  <a:lnTo>
                    <a:pt x="3234" y="1117"/>
                  </a:lnTo>
                  <a:lnTo>
                    <a:pt x="2965" y="1155"/>
                  </a:lnTo>
                  <a:lnTo>
                    <a:pt x="2464" y="1155"/>
                  </a:lnTo>
                  <a:lnTo>
                    <a:pt x="2118" y="1117"/>
                  </a:lnTo>
                  <a:lnTo>
                    <a:pt x="1771" y="1040"/>
                  </a:lnTo>
                  <a:lnTo>
                    <a:pt x="1464" y="963"/>
                  </a:lnTo>
                  <a:lnTo>
                    <a:pt x="1156" y="809"/>
                  </a:lnTo>
                  <a:lnTo>
                    <a:pt x="848" y="655"/>
                  </a:lnTo>
                  <a:lnTo>
                    <a:pt x="578" y="463"/>
                  </a:lnTo>
                  <a:lnTo>
                    <a:pt x="309" y="270"/>
                  </a:lnTo>
                  <a:lnTo>
                    <a:pt x="39" y="39"/>
                  </a:lnTo>
                  <a:lnTo>
                    <a:pt x="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8;p36"/>
            <p:cNvSpPr/>
            <p:nvPr/>
          </p:nvSpPr>
          <p:spPr>
            <a:xfrm>
              <a:off x="4267675" y="4817625"/>
              <a:ext cx="4850" cy="3875"/>
            </a:xfrm>
            <a:custGeom>
              <a:avLst/>
              <a:gdLst/>
              <a:ahLst/>
              <a:cxnLst/>
              <a:rect l="l" t="t" r="r" b="b"/>
              <a:pathLst>
                <a:path w="194" h="155" extrusionOk="0">
                  <a:moveTo>
                    <a:pt x="39" y="0"/>
                  </a:moveTo>
                  <a:lnTo>
                    <a:pt x="1" y="39"/>
                  </a:lnTo>
                  <a:lnTo>
                    <a:pt x="1" y="77"/>
                  </a:lnTo>
                  <a:lnTo>
                    <a:pt x="1" y="116"/>
                  </a:lnTo>
                  <a:lnTo>
                    <a:pt x="39" y="116"/>
                  </a:lnTo>
                  <a:lnTo>
                    <a:pt x="78" y="154"/>
                  </a:lnTo>
                  <a:lnTo>
                    <a:pt x="155" y="154"/>
                  </a:lnTo>
                  <a:lnTo>
                    <a:pt x="155" y="116"/>
                  </a:lnTo>
                  <a:lnTo>
                    <a:pt x="193" y="116"/>
                  </a:lnTo>
                  <a:lnTo>
                    <a:pt x="193" y="39"/>
                  </a:lnTo>
                  <a:lnTo>
                    <a:pt x="155" y="39"/>
                  </a:lnTo>
                  <a:lnTo>
                    <a:pt x="15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39;p36"/>
            <p:cNvSpPr/>
            <p:nvPr/>
          </p:nvSpPr>
          <p:spPr>
            <a:xfrm>
              <a:off x="4289800" y="4812800"/>
              <a:ext cx="3875" cy="5800"/>
            </a:xfrm>
            <a:custGeom>
              <a:avLst/>
              <a:gdLst/>
              <a:ahLst/>
              <a:cxnLst/>
              <a:rect l="l" t="t" r="r" b="b"/>
              <a:pathLst>
                <a:path w="155" h="232" extrusionOk="0">
                  <a:moveTo>
                    <a:pt x="78" y="1"/>
                  </a:moveTo>
                  <a:lnTo>
                    <a:pt x="39" y="39"/>
                  </a:lnTo>
                  <a:lnTo>
                    <a:pt x="1" y="116"/>
                  </a:lnTo>
                  <a:lnTo>
                    <a:pt x="1" y="155"/>
                  </a:lnTo>
                  <a:lnTo>
                    <a:pt x="39" y="193"/>
                  </a:lnTo>
                  <a:lnTo>
                    <a:pt x="39" y="232"/>
                  </a:lnTo>
                  <a:lnTo>
                    <a:pt x="116" y="232"/>
                  </a:lnTo>
                  <a:lnTo>
                    <a:pt x="116" y="193"/>
                  </a:lnTo>
                  <a:lnTo>
                    <a:pt x="155" y="155"/>
                  </a:lnTo>
                  <a:lnTo>
                    <a:pt x="155" y="116"/>
                  </a:lnTo>
                  <a:lnTo>
                    <a:pt x="155" y="39"/>
                  </a:lnTo>
                  <a:lnTo>
                    <a:pt x="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40;p36"/>
            <p:cNvSpPr/>
            <p:nvPr/>
          </p:nvSpPr>
          <p:spPr>
            <a:xfrm>
              <a:off x="4289800" y="4844550"/>
              <a:ext cx="5800" cy="4850"/>
            </a:xfrm>
            <a:custGeom>
              <a:avLst/>
              <a:gdLst/>
              <a:ahLst/>
              <a:cxnLst/>
              <a:rect l="l" t="t" r="r" b="b"/>
              <a:pathLst>
                <a:path w="232" h="194" extrusionOk="0">
                  <a:moveTo>
                    <a:pt x="39" y="1"/>
                  </a:moveTo>
                  <a:lnTo>
                    <a:pt x="39" y="39"/>
                  </a:lnTo>
                  <a:lnTo>
                    <a:pt x="1" y="78"/>
                  </a:lnTo>
                  <a:lnTo>
                    <a:pt x="39" y="116"/>
                  </a:lnTo>
                  <a:lnTo>
                    <a:pt x="116" y="193"/>
                  </a:lnTo>
                  <a:lnTo>
                    <a:pt x="193" y="193"/>
                  </a:lnTo>
                  <a:lnTo>
                    <a:pt x="193" y="155"/>
                  </a:lnTo>
                  <a:lnTo>
                    <a:pt x="232" y="155"/>
                  </a:lnTo>
                  <a:lnTo>
                    <a:pt x="232" y="116"/>
                  </a:lnTo>
                  <a:lnTo>
                    <a:pt x="193" y="116"/>
                  </a:lnTo>
                  <a:lnTo>
                    <a:pt x="193" y="78"/>
                  </a:lnTo>
                  <a:lnTo>
                    <a:pt x="155" y="39"/>
                  </a:lnTo>
                  <a:lnTo>
                    <a:pt x="11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41;p36"/>
            <p:cNvSpPr/>
            <p:nvPr/>
          </p:nvSpPr>
          <p:spPr>
            <a:xfrm>
              <a:off x="4129125" y="4869575"/>
              <a:ext cx="5800" cy="3875"/>
            </a:xfrm>
            <a:custGeom>
              <a:avLst/>
              <a:gdLst/>
              <a:ahLst/>
              <a:cxnLst/>
              <a:rect l="l" t="t" r="r" b="b"/>
              <a:pathLst>
                <a:path w="232" h="155" extrusionOk="0">
                  <a:moveTo>
                    <a:pt x="193" y="1"/>
                  </a:moveTo>
                  <a:lnTo>
                    <a:pt x="116" y="39"/>
                  </a:lnTo>
                  <a:lnTo>
                    <a:pt x="77" y="39"/>
                  </a:lnTo>
                  <a:lnTo>
                    <a:pt x="39" y="78"/>
                  </a:lnTo>
                  <a:lnTo>
                    <a:pt x="0" y="78"/>
                  </a:lnTo>
                  <a:lnTo>
                    <a:pt x="0" y="155"/>
                  </a:lnTo>
                  <a:lnTo>
                    <a:pt x="116" y="155"/>
                  </a:lnTo>
                  <a:lnTo>
                    <a:pt x="154" y="116"/>
                  </a:lnTo>
                  <a:lnTo>
                    <a:pt x="231" y="78"/>
                  </a:lnTo>
                  <a:lnTo>
                    <a:pt x="231" y="39"/>
                  </a:lnTo>
                  <a:lnTo>
                    <a:pt x="193"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42;p36"/>
            <p:cNvSpPr/>
            <p:nvPr/>
          </p:nvSpPr>
          <p:spPr>
            <a:xfrm>
              <a:off x="4132975" y="4872475"/>
              <a:ext cx="25" cy="25"/>
            </a:xfrm>
            <a:custGeom>
              <a:avLst/>
              <a:gdLst/>
              <a:ahLst/>
              <a:cxnLst/>
              <a:rect l="l" t="t" r="r" b="b"/>
              <a:pathLst>
                <a:path w="1" h="1" fill="none" extrusionOk="0">
                  <a:moveTo>
                    <a:pt x="0" y="0"/>
                  </a:moveTo>
                  <a:lnTo>
                    <a:pt x="0" y="0"/>
                  </a:lnTo>
                  <a:lnTo>
                    <a:pt x="0" y="0"/>
                  </a:lnTo>
                  <a:lnTo>
                    <a:pt x="0"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43;p36"/>
            <p:cNvSpPr/>
            <p:nvPr/>
          </p:nvSpPr>
          <p:spPr>
            <a:xfrm>
              <a:off x="4125275" y="4839750"/>
              <a:ext cx="5800" cy="1950"/>
            </a:xfrm>
            <a:custGeom>
              <a:avLst/>
              <a:gdLst/>
              <a:ahLst/>
              <a:cxnLst/>
              <a:rect l="l" t="t" r="r" b="b"/>
              <a:pathLst>
                <a:path w="232" h="78" extrusionOk="0">
                  <a:moveTo>
                    <a:pt x="0" y="0"/>
                  </a:moveTo>
                  <a:lnTo>
                    <a:pt x="0" y="39"/>
                  </a:lnTo>
                  <a:lnTo>
                    <a:pt x="0" y="77"/>
                  </a:lnTo>
                  <a:lnTo>
                    <a:pt x="193" y="77"/>
                  </a:lnTo>
                  <a:lnTo>
                    <a:pt x="231" y="39"/>
                  </a:lnTo>
                  <a:lnTo>
                    <a:pt x="19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44;p36"/>
            <p:cNvSpPr/>
            <p:nvPr/>
          </p:nvSpPr>
          <p:spPr>
            <a:xfrm>
              <a:off x="4152200" y="4855150"/>
              <a:ext cx="3875" cy="4825"/>
            </a:xfrm>
            <a:custGeom>
              <a:avLst/>
              <a:gdLst/>
              <a:ahLst/>
              <a:cxnLst/>
              <a:rect l="l" t="t" r="r" b="b"/>
              <a:pathLst>
                <a:path w="155" h="193" extrusionOk="0">
                  <a:moveTo>
                    <a:pt x="39" y="0"/>
                  </a:moveTo>
                  <a:lnTo>
                    <a:pt x="1" y="39"/>
                  </a:lnTo>
                  <a:lnTo>
                    <a:pt x="1" y="77"/>
                  </a:lnTo>
                  <a:lnTo>
                    <a:pt x="1" y="116"/>
                  </a:lnTo>
                  <a:lnTo>
                    <a:pt x="1" y="154"/>
                  </a:lnTo>
                  <a:lnTo>
                    <a:pt x="39" y="154"/>
                  </a:lnTo>
                  <a:lnTo>
                    <a:pt x="39" y="193"/>
                  </a:lnTo>
                  <a:lnTo>
                    <a:pt x="155" y="193"/>
                  </a:lnTo>
                  <a:lnTo>
                    <a:pt x="155" y="154"/>
                  </a:lnTo>
                  <a:lnTo>
                    <a:pt x="155" y="116"/>
                  </a:lnTo>
                  <a:lnTo>
                    <a:pt x="155" y="77"/>
                  </a:lnTo>
                  <a:lnTo>
                    <a:pt x="116" y="77"/>
                  </a:lnTo>
                  <a:lnTo>
                    <a:pt x="116" y="39"/>
                  </a:lnTo>
                  <a:lnTo>
                    <a:pt x="78"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45;p36"/>
            <p:cNvSpPr/>
            <p:nvPr/>
          </p:nvSpPr>
          <p:spPr>
            <a:xfrm>
              <a:off x="4192625" y="4673275"/>
              <a:ext cx="48125" cy="12550"/>
            </a:xfrm>
            <a:custGeom>
              <a:avLst/>
              <a:gdLst/>
              <a:ahLst/>
              <a:cxnLst/>
              <a:rect l="l" t="t" r="r" b="b"/>
              <a:pathLst>
                <a:path w="1925" h="502" extrusionOk="0">
                  <a:moveTo>
                    <a:pt x="0" y="1"/>
                  </a:moveTo>
                  <a:lnTo>
                    <a:pt x="231" y="155"/>
                  </a:lnTo>
                  <a:lnTo>
                    <a:pt x="462" y="270"/>
                  </a:lnTo>
                  <a:lnTo>
                    <a:pt x="924" y="424"/>
                  </a:lnTo>
                  <a:lnTo>
                    <a:pt x="1425" y="501"/>
                  </a:lnTo>
                  <a:lnTo>
                    <a:pt x="1694" y="501"/>
                  </a:lnTo>
                  <a:lnTo>
                    <a:pt x="1925" y="463"/>
                  </a:lnTo>
                  <a:lnTo>
                    <a:pt x="1886" y="424"/>
                  </a:lnTo>
                  <a:lnTo>
                    <a:pt x="1425" y="424"/>
                  </a:lnTo>
                  <a:lnTo>
                    <a:pt x="924" y="347"/>
                  </a:lnTo>
                  <a:lnTo>
                    <a:pt x="462" y="193"/>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568;p36"/>
          <p:cNvGrpSpPr/>
          <p:nvPr/>
        </p:nvGrpSpPr>
        <p:grpSpPr>
          <a:xfrm>
            <a:off x="7740207" y="173351"/>
            <a:ext cx="658961" cy="521216"/>
            <a:chOff x="7569222" y="1344438"/>
            <a:chExt cx="658961" cy="521216"/>
          </a:xfrm>
        </p:grpSpPr>
        <p:sp>
          <p:nvSpPr>
            <p:cNvPr id="37" name="Google Shape;1569;p36"/>
            <p:cNvSpPr/>
            <p:nvPr/>
          </p:nvSpPr>
          <p:spPr>
            <a:xfrm>
              <a:off x="7569513" y="1344438"/>
              <a:ext cx="658378" cy="521216"/>
            </a:xfrm>
            <a:custGeom>
              <a:avLst/>
              <a:gdLst/>
              <a:ahLst/>
              <a:cxnLst/>
              <a:rect l="l" t="t" r="r" b="b"/>
              <a:pathLst>
                <a:path w="17937" h="14127" extrusionOk="0">
                  <a:moveTo>
                    <a:pt x="2502" y="0"/>
                  </a:moveTo>
                  <a:lnTo>
                    <a:pt x="1848" y="77"/>
                  </a:lnTo>
                  <a:lnTo>
                    <a:pt x="1425" y="116"/>
                  </a:lnTo>
                  <a:lnTo>
                    <a:pt x="732" y="231"/>
                  </a:lnTo>
                  <a:lnTo>
                    <a:pt x="616" y="270"/>
                  </a:lnTo>
                  <a:lnTo>
                    <a:pt x="424" y="308"/>
                  </a:lnTo>
                  <a:lnTo>
                    <a:pt x="270" y="385"/>
                  </a:lnTo>
                  <a:lnTo>
                    <a:pt x="193" y="424"/>
                  </a:lnTo>
                  <a:lnTo>
                    <a:pt x="116" y="462"/>
                  </a:lnTo>
                  <a:lnTo>
                    <a:pt x="39" y="539"/>
                  </a:lnTo>
                  <a:lnTo>
                    <a:pt x="1" y="616"/>
                  </a:lnTo>
                  <a:lnTo>
                    <a:pt x="1" y="809"/>
                  </a:lnTo>
                  <a:lnTo>
                    <a:pt x="78" y="1309"/>
                  </a:lnTo>
                  <a:lnTo>
                    <a:pt x="193" y="1578"/>
                  </a:lnTo>
                  <a:lnTo>
                    <a:pt x="232" y="1848"/>
                  </a:lnTo>
                  <a:lnTo>
                    <a:pt x="386" y="2233"/>
                  </a:lnTo>
                  <a:lnTo>
                    <a:pt x="616" y="2810"/>
                  </a:lnTo>
                  <a:lnTo>
                    <a:pt x="655" y="2849"/>
                  </a:lnTo>
                  <a:lnTo>
                    <a:pt x="693" y="3003"/>
                  </a:lnTo>
                  <a:lnTo>
                    <a:pt x="1040" y="3657"/>
                  </a:lnTo>
                  <a:lnTo>
                    <a:pt x="1078" y="3734"/>
                  </a:lnTo>
                  <a:lnTo>
                    <a:pt x="1348" y="4234"/>
                  </a:lnTo>
                  <a:lnTo>
                    <a:pt x="1425" y="4311"/>
                  </a:lnTo>
                  <a:lnTo>
                    <a:pt x="1425" y="4350"/>
                  </a:lnTo>
                  <a:lnTo>
                    <a:pt x="1694" y="4735"/>
                  </a:lnTo>
                  <a:lnTo>
                    <a:pt x="2041" y="5235"/>
                  </a:lnTo>
                  <a:lnTo>
                    <a:pt x="2426" y="5697"/>
                  </a:lnTo>
                  <a:lnTo>
                    <a:pt x="2849" y="6197"/>
                  </a:lnTo>
                  <a:lnTo>
                    <a:pt x="3311" y="6659"/>
                  </a:lnTo>
                  <a:lnTo>
                    <a:pt x="3811" y="7121"/>
                  </a:lnTo>
                  <a:lnTo>
                    <a:pt x="4312" y="7544"/>
                  </a:lnTo>
                  <a:lnTo>
                    <a:pt x="4850" y="7929"/>
                  </a:lnTo>
                  <a:lnTo>
                    <a:pt x="5428" y="8314"/>
                  </a:lnTo>
                  <a:lnTo>
                    <a:pt x="6428" y="8930"/>
                  </a:lnTo>
                  <a:lnTo>
                    <a:pt x="6390" y="9007"/>
                  </a:lnTo>
                  <a:lnTo>
                    <a:pt x="6351" y="9353"/>
                  </a:lnTo>
                  <a:lnTo>
                    <a:pt x="6313" y="9777"/>
                  </a:lnTo>
                  <a:lnTo>
                    <a:pt x="6313" y="10162"/>
                  </a:lnTo>
                  <a:lnTo>
                    <a:pt x="6351" y="10393"/>
                  </a:lnTo>
                  <a:lnTo>
                    <a:pt x="6428" y="10585"/>
                  </a:lnTo>
                  <a:lnTo>
                    <a:pt x="6505" y="10778"/>
                  </a:lnTo>
                  <a:lnTo>
                    <a:pt x="6621" y="10970"/>
                  </a:lnTo>
                  <a:lnTo>
                    <a:pt x="6967" y="11393"/>
                  </a:lnTo>
                  <a:lnTo>
                    <a:pt x="7468" y="11894"/>
                  </a:lnTo>
                  <a:lnTo>
                    <a:pt x="8045" y="12510"/>
                  </a:lnTo>
                  <a:lnTo>
                    <a:pt x="8661" y="13087"/>
                  </a:lnTo>
                  <a:lnTo>
                    <a:pt x="9277" y="13587"/>
                  </a:lnTo>
                  <a:lnTo>
                    <a:pt x="9546" y="13780"/>
                  </a:lnTo>
                  <a:lnTo>
                    <a:pt x="9816" y="13972"/>
                  </a:lnTo>
                  <a:lnTo>
                    <a:pt x="10047" y="14088"/>
                  </a:lnTo>
                  <a:lnTo>
                    <a:pt x="10239" y="14126"/>
                  </a:lnTo>
                  <a:lnTo>
                    <a:pt x="10393" y="14126"/>
                  </a:lnTo>
                  <a:lnTo>
                    <a:pt x="10470" y="14088"/>
                  </a:lnTo>
                  <a:lnTo>
                    <a:pt x="10508" y="14049"/>
                  </a:lnTo>
                  <a:lnTo>
                    <a:pt x="10585" y="13857"/>
                  </a:lnTo>
                  <a:lnTo>
                    <a:pt x="10585" y="13664"/>
                  </a:lnTo>
                  <a:lnTo>
                    <a:pt x="10585" y="13356"/>
                  </a:lnTo>
                  <a:lnTo>
                    <a:pt x="10547" y="13048"/>
                  </a:lnTo>
                  <a:lnTo>
                    <a:pt x="10354" y="12317"/>
                  </a:lnTo>
                  <a:lnTo>
                    <a:pt x="10124" y="11509"/>
                  </a:lnTo>
                  <a:lnTo>
                    <a:pt x="9777" y="10585"/>
                  </a:lnTo>
                  <a:lnTo>
                    <a:pt x="9777" y="10585"/>
                  </a:lnTo>
                  <a:lnTo>
                    <a:pt x="9970" y="10662"/>
                  </a:lnTo>
                  <a:lnTo>
                    <a:pt x="10470" y="9661"/>
                  </a:lnTo>
                  <a:lnTo>
                    <a:pt x="10508" y="9738"/>
                  </a:lnTo>
                  <a:lnTo>
                    <a:pt x="10816" y="10085"/>
                  </a:lnTo>
                  <a:lnTo>
                    <a:pt x="10970" y="10239"/>
                  </a:lnTo>
                  <a:lnTo>
                    <a:pt x="11201" y="10393"/>
                  </a:lnTo>
                  <a:lnTo>
                    <a:pt x="11663" y="10662"/>
                  </a:lnTo>
                  <a:lnTo>
                    <a:pt x="12163" y="10855"/>
                  </a:lnTo>
                  <a:lnTo>
                    <a:pt x="12625" y="11008"/>
                  </a:lnTo>
                  <a:lnTo>
                    <a:pt x="13087" y="11162"/>
                  </a:lnTo>
                  <a:lnTo>
                    <a:pt x="13819" y="11316"/>
                  </a:lnTo>
                  <a:lnTo>
                    <a:pt x="14088" y="11355"/>
                  </a:lnTo>
                  <a:lnTo>
                    <a:pt x="13665" y="10508"/>
                  </a:lnTo>
                  <a:lnTo>
                    <a:pt x="13896" y="10585"/>
                  </a:lnTo>
                  <a:lnTo>
                    <a:pt x="14473" y="10739"/>
                  </a:lnTo>
                  <a:lnTo>
                    <a:pt x="15204" y="10893"/>
                  </a:lnTo>
                  <a:lnTo>
                    <a:pt x="15551" y="10932"/>
                  </a:lnTo>
                  <a:lnTo>
                    <a:pt x="17937" y="10932"/>
                  </a:lnTo>
                  <a:lnTo>
                    <a:pt x="17899" y="10701"/>
                  </a:lnTo>
                  <a:lnTo>
                    <a:pt x="17822" y="10046"/>
                  </a:lnTo>
                  <a:lnTo>
                    <a:pt x="17745" y="9661"/>
                  </a:lnTo>
                  <a:lnTo>
                    <a:pt x="17591" y="9238"/>
                  </a:lnTo>
                  <a:lnTo>
                    <a:pt x="17437" y="8853"/>
                  </a:lnTo>
                  <a:lnTo>
                    <a:pt x="17206" y="8468"/>
                  </a:lnTo>
                  <a:lnTo>
                    <a:pt x="16898" y="8160"/>
                  </a:lnTo>
                  <a:lnTo>
                    <a:pt x="16551" y="7814"/>
                  </a:lnTo>
                  <a:lnTo>
                    <a:pt x="16128" y="7467"/>
                  </a:lnTo>
                  <a:lnTo>
                    <a:pt x="15743" y="7198"/>
                  </a:lnTo>
                  <a:lnTo>
                    <a:pt x="15050" y="6736"/>
                  </a:lnTo>
                  <a:lnTo>
                    <a:pt x="14742" y="6582"/>
                  </a:lnTo>
                  <a:lnTo>
                    <a:pt x="15628" y="6159"/>
                  </a:lnTo>
                  <a:lnTo>
                    <a:pt x="15589" y="6005"/>
                  </a:lnTo>
                  <a:lnTo>
                    <a:pt x="15512" y="5851"/>
                  </a:lnTo>
                  <a:lnTo>
                    <a:pt x="15358" y="5658"/>
                  </a:lnTo>
                  <a:lnTo>
                    <a:pt x="15166" y="5427"/>
                  </a:lnTo>
                  <a:lnTo>
                    <a:pt x="14858" y="5158"/>
                  </a:lnTo>
                  <a:lnTo>
                    <a:pt x="14511" y="4889"/>
                  </a:lnTo>
                  <a:lnTo>
                    <a:pt x="14011" y="4619"/>
                  </a:lnTo>
                  <a:lnTo>
                    <a:pt x="13742" y="4504"/>
                  </a:lnTo>
                  <a:lnTo>
                    <a:pt x="13472" y="4427"/>
                  </a:lnTo>
                  <a:lnTo>
                    <a:pt x="13241" y="4388"/>
                  </a:lnTo>
                  <a:lnTo>
                    <a:pt x="12972" y="4388"/>
                  </a:lnTo>
                  <a:lnTo>
                    <a:pt x="13280" y="3734"/>
                  </a:lnTo>
                  <a:lnTo>
                    <a:pt x="12741" y="3349"/>
                  </a:lnTo>
                  <a:lnTo>
                    <a:pt x="12625" y="3272"/>
                  </a:lnTo>
                  <a:lnTo>
                    <a:pt x="13819" y="2887"/>
                  </a:lnTo>
                  <a:lnTo>
                    <a:pt x="14588" y="2579"/>
                  </a:lnTo>
                  <a:lnTo>
                    <a:pt x="15281" y="2271"/>
                  </a:lnTo>
                  <a:lnTo>
                    <a:pt x="15589" y="2117"/>
                  </a:lnTo>
                  <a:lnTo>
                    <a:pt x="15820" y="1963"/>
                  </a:lnTo>
                  <a:lnTo>
                    <a:pt x="15974" y="1809"/>
                  </a:lnTo>
                  <a:lnTo>
                    <a:pt x="16051" y="1655"/>
                  </a:lnTo>
                  <a:lnTo>
                    <a:pt x="16089" y="1578"/>
                  </a:lnTo>
                  <a:lnTo>
                    <a:pt x="16051" y="1501"/>
                  </a:lnTo>
                  <a:lnTo>
                    <a:pt x="15974" y="1386"/>
                  </a:lnTo>
                  <a:lnTo>
                    <a:pt x="15782" y="1271"/>
                  </a:lnTo>
                  <a:lnTo>
                    <a:pt x="15551" y="1155"/>
                  </a:lnTo>
                  <a:lnTo>
                    <a:pt x="15281" y="1040"/>
                  </a:lnTo>
                  <a:lnTo>
                    <a:pt x="14935" y="963"/>
                  </a:lnTo>
                  <a:lnTo>
                    <a:pt x="14165" y="770"/>
                  </a:lnTo>
                  <a:lnTo>
                    <a:pt x="13318" y="655"/>
                  </a:lnTo>
                  <a:lnTo>
                    <a:pt x="12510" y="578"/>
                  </a:lnTo>
                  <a:lnTo>
                    <a:pt x="11779" y="501"/>
                  </a:lnTo>
                  <a:lnTo>
                    <a:pt x="11047" y="501"/>
                  </a:lnTo>
                  <a:lnTo>
                    <a:pt x="10816" y="539"/>
                  </a:lnTo>
                  <a:lnTo>
                    <a:pt x="10624" y="616"/>
                  </a:lnTo>
                  <a:lnTo>
                    <a:pt x="10431" y="732"/>
                  </a:lnTo>
                  <a:lnTo>
                    <a:pt x="10085" y="963"/>
                  </a:lnTo>
                  <a:lnTo>
                    <a:pt x="9816" y="1232"/>
                  </a:lnTo>
                  <a:lnTo>
                    <a:pt x="9546" y="1540"/>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1570;p36"/>
            <p:cNvGrpSpPr/>
            <p:nvPr/>
          </p:nvGrpSpPr>
          <p:grpSpPr>
            <a:xfrm>
              <a:off x="7569222" y="1345552"/>
              <a:ext cx="658961" cy="518991"/>
              <a:chOff x="7569222" y="1345552"/>
              <a:chExt cx="658961" cy="518991"/>
            </a:xfrm>
          </p:grpSpPr>
          <p:sp>
            <p:nvSpPr>
              <p:cNvPr id="39" name="Google Shape;1571;p36"/>
              <p:cNvSpPr/>
              <p:nvPr/>
            </p:nvSpPr>
            <p:spPr>
              <a:xfrm>
                <a:off x="7801146" y="1655212"/>
                <a:ext cx="156979" cy="209330"/>
              </a:xfrm>
              <a:custGeom>
                <a:avLst/>
                <a:gdLst/>
                <a:ahLst/>
                <a:cxnLst/>
                <a:rect l="l" t="t" r="r" b="b"/>
                <a:pathLst>
                  <a:path w="4273" h="5698" extrusionOk="0">
                    <a:moveTo>
                      <a:pt x="269" y="1"/>
                    </a:moveTo>
                    <a:lnTo>
                      <a:pt x="192" y="270"/>
                    </a:lnTo>
                    <a:lnTo>
                      <a:pt x="77" y="578"/>
                    </a:lnTo>
                    <a:lnTo>
                      <a:pt x="38" y="924"/>
                    </a:lnTo>
                    <a:lnTo>
                      <a:pt x="0" y="1348"/>
                    </a:lnTo>
                    <a:lnTo>
                      <a:pt x="0" y="1733"/>
                    </a:lnTo>
                    <a:lnTo>
                      <a:pt x="38" y="1964"/>
                    </a:lnTo>
                    <a:lnTo>
                      <a:pt x="115" y="2156"/>
                    </a:lnTo>
                    <a:lnTo>
                      <a:pt x="192" y="2349"/>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2;p36"/>
              <p:cNvSpPr/>
              <p:nvPr/>
            </p:nvSpPr>
            <p:spPr>
              <a:xfrm>
                <a:off x="7801146" y="1655212"/>
                <a:ext cx="156979" cy="209330"/>
              </a:xfrm>
              <a:custGeom>
                <a:avLst/>
                <a:gdLst/>
                <a:ahLst/>
                <a:cxnLst/>
                <a:rect l="l" t="t" r="r" b="b"/>
                <a:pathLst>
                  <a:path w="4273" h="5698" fill="none" extrusionOk="0">
                    <a:moveTo>
                      <a:pt x="269" y="1"/>
                    </a:moveTo>
                    <a:lnTo>
                      <a:pt x="269" y="1"/>
                    </a:lnTo>
                    <a:lnTo>
                      <a:pt x="192" y="270"/>
                    </a:lnTo>
                    <a:lnTo>
                      <a:pt x="77" y="578"/>
                    </a:lnTo>
                    <a:lnTo>
                      <a:pt x="38" y="924"/>
                    </a:lnTo>
                    <a:lnTo>
                      <a:pt x="0" y="1348"/>
                    </a:lnTo>
                    <a:lnTo>
                      <a:pt x="0" y="1733"/>
                    </a:lnTo>
                    <a:lnTo>
                      <a:pt x="38" y="1964"/>
                    </a:lnTo>
                    <a:lnTo>
                      <a:pt x="115" y="2156"/>
                    </a:lnTo>
                    <a:lnTo>
                      <a:pt x="192" y="2349"/>
                    </a:lnTo>
                    <a:lnTo>
                      <a:pt x="308" y="2541"/>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3;p36"/>
              <p:cNvSpPr/>
              <p:nvPr/>
            </p:nvSpPr>
            <p:spPr>
              <a:xfrm>
                <a:off x="7908603" y="1363921"/>
                <a:ext cx="251725" cy="111755"/>
              </a:xfrm>
              <a:custGeom>
                <a:avLst/>
                <a:gdLst/>
                <a:ahLst/>
                <a:cxnLst/>
                <a:rect l="l" t="t" r="r" b="b"/>
                <a:pathLst>
                  <a:path w="6852" h="3042" extrusionOk="0">
                    <a:moveTo>
                      <a:pt x="1809" y="1"/>
                    </a:moveTo>
                    <a:lnTo>
                      <a:pt x="1578" y="39"/>
                    </a:lnTo>
                    <a:lnTo>
                      <a:pt x="1386" y="116"/>
                    </a:lnTo>
                    <a:lnTo>
                      <a:pt x="1193" y="232"/>
                    </a:lnTo>
                    <a:lnTo>
                      <a:pt x="847" y="463"/>
                    </a:lnTo>
                    <a:lnTo>
                      <a:pt x="578" y="732"/>
                    </a:lnTo>
                    <a:lnTo>
                      <a:pt x="308" y="1040"/>
                    </a:lnTo>
                    <a:lnTo>
                      <a:pt x="154" y="1271"/>
                    </a:lnTo>
                    <a:lnTo>
                      <a:pt x="0" y="1502"/>
                    </a:lnTo>
                    <a:lnTo>
                      <a:pt x="2502" y="3041"/>
                    </a:lnTo>
                    <a:lnTo>
                      <a:pt x="3156" y="2849"/>
                    </a:lnTo>
                    <a:lnTo>
                      <a:pt x="4581" y="2387"/>
                    </a:lnTo>
                    <a:lnTo>
                      <a:pt x="5350" y="2079"/>
                    </a:lnTo>
                    <a:lnTo>
                      <a:pt x="6043" y="1771"/>
                    </a:lnTo>
                    <a:lnTo>
                      <a:pt x="6351" y="1617"/>
                    </a:lnTo>
                    <a:lnTo>
                      <a:pt x="6582" y="1463"/>
                    </a:lnTo>
                    <a:lnTo>
                      <a:pt x="6736" y="1309"/>
                    </a:lnTo>
                    <a:lnTo>
                      <a:pt x="6813" y="1155"/>
                    </a:lnTo>
                    <a:lnTo>
                      <a:pt x="6851" y="1078"/>
                    </a:lnTo>
                    <a:lnTo>
                      <a:pt x="6813" y="1001"/>
                    </a:lnTo>
                    <a:lnTo>
                      <a:pt x="6736" y="886"/>
                    </a:lnTo>
                    <a:lnTo>
                      <a:pt x="6544" y="771"/>
                    </a:lnTo>
                    <a:lnTo>
                      <a:pt x="6313" y="655"/>
                    </a:lnTo>
                    <a:lnTo>
                      <a:pt x="6043" y="540"/>
                    </a:lnTo>
                    <a:lnTo>
                      <a:pt x="5697" y="463"/>
                    </a:lnTo>
                    <a:lnTo>
                      <a:pt x="4927" y="270"/>
                    </a:lnTo>
                    <a:lnTo>
                      <a:pt x="4080" y="155"/>
                    </a:lnTo>
                    <a:lnTo>
                      <a:pt x="3272" y="78"/>
                    </a:lnTo>
                    <a:lnTo>
                      <a:pt x="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4;p36"/>
              <p:cNvSpPr/>
              <p:nvPr/>
            </p:nvSpPr>
            <p:spPr>
              <a:xfrm>
                <a:off x="7934062" y="1506756"/>
                <a:ext cx="294120" cy="255950"/>
              </a:xfrm>
              <a:custGeom>
                <a:avLst/>
                <a:gdLst/>
                <a:ahLst/>
                <a:cxnLst/>
                <a:rect l="l" t="t" r="r" b="b"/>
                <a:pathLst>
                  <a:path w="8006" h="6967" extrusionOk="0">
                    <a:moveTo>
                      <a:pt x="2694" y="0"/>
                    </a:moveTo>
                    <a:lnTo>
                      <a:pt x="2348" y="77"/>
                    </a:lnTo>
                    <a:lnTo>
                      <a:pt x="2079" y="193"/>
                    </a:lnTo>
                    <a:lnTo>
                      <a:pt x="1848" y="308"/>
                    </a:lnTo>
                    <a:lnTo>
                      <a:pt x="1694" y="424"/>
                    </a:lnTo>
                    <a:lnTo>
                      <a:pt x="0" y="3811"/>
                    </a:lnTo>
                    <a:lnTo>
                      <a:pt x="39" y="4042"/>
                    </a:lnTo>
                    <a:lnTo>
                      <a:pt x="77" y="4311"/>
                    </a:lnTo>
                    <a:lnTo>
                      <a:pt x="193" y="4619"/>
                    </a:lnTo>
                    <a:lnTo>
                      <a:pt x="346" y="5004"/>
                    </a:lnTo>
                    <a:lnTo>
                      <a:pt x="577" y="5350"/>
                    </a:lnTo>
                    <a:lnTo>
                      <a:pt x="885" y="5697"/>
                    </a:lnTo>
                    <a:lnTo>
                      <a:pt x="1039" y="5851"/>
                    </a:lnTo>
                    <a:lnTo>
                      <a:pt x="1270" y="6005"/>
                    </a:lnTo>
                    <a:lnTo>
                      <a:pt x="1732" y="6274"/>
                    </a:lnTo>
                    <a:lnTo>
                      <a:pt x="2232" y="6467"/>
                    </a:lnTo>
                    <a:lnTo>
                      <a:pt x="2694" y="6620"/>
                    </a:lnTo>
                    <a:lnTo>
                      <a:pt x="3156" y="6774"/>
                    </a:lnTo>
                    <a:lnTo>
                      <a:pt x="3888" y="6928"/>
                    </a:lnTo>
                    <a:lnTo>
                      <a:pt x="4157" y="6967"/>
                    </a:lnTo>
                    <a:lnTo>
                      <a:pt x="3734" y="6120"/>
                    </a:lnTo>
                    <a:lnTo>
                      <a:pt x="3965" y="6197"/>
                    </a:lnTo>
                    <a:lnTo>
                      <a:pt x="4542" y="6351"/>
                    </a:lnTo>
                    <a:lnTo>
                      <a:pt x="5273" y="6505"/>
                    </a:lnTo>
                    <a:lnTo>
                      <a:pt x="5620" y="6544"/>
                    </a:lnTo>
                    <a:lnTo>
                      <a:pt x="8006" y="6544"/>
                    </a:lnTo>
                    <a:lnTo>
                      <a:pt x="7968" y="6313"/>
                    </a:lnTo>
                    <a:lnTo>
                      <a:pt x="7891" y="5658"/>
                    </a:lnTo>
                    <a:lnTo>
                      <a:pt x="7814" y="5273"/>
                    </a:lnTo>
                    <a:lnTo>
                      <a:pt x="7660" y="4850"/>
                    </a:lnTo>
                    <a:lnTo>
                      <a:pt x="7506" y="4465"/>
                    </a:lnTo>
                    <a:lnTo>
                      <a:pt x="7275" y="4080"/>
                    </a:lnTo>
                    <a:lnTo>
                      <a:pt x="6967" y="3772"/>
                    </a:lnTo>
                    <a:lnTo>
                      <a:pt x="6620" y="3426"/>
                    </a:lnTo>
                    <a:lnTo>
                      <a:pt x="6197" y="3079"/>
                    </a:lnTo>
                    <a:lnTo>
                      <a:pt x="5812" y="2810"/>
                    </a:lnTo>
                    <a:lnTo>
                      <a:pt x="5119" y="2348"/>
                    </a:lnTo>
                    <a:lnTo>
                      <a:pt x="4811" y="2194"/>
                    </a:lnTo>
                    <a:lnTo>
                      <a:pt x="5697" y="1771"/>
                    </a:lnTo>
                    <a:lnTo>
                      <a:pt x="5658" y="1617"/>
                    </a:lnTo>
                    <a:lnTo>
                      <a:pt x="5581" y="1463"/>
                    </a:lnTo>
                    <a:lnTo>
                      <a:pt x="5427" y="1270"/>
                    </a:lnTo>
                    <a:lnTo>
                      <a:pt x="5235" y="1039"/>
                    </a:lnTo>
                    <a:lnTo>
                      <a:pt x="4927" y="770"/>
                    </a:lnTo>
                    <a:lnTo>
                      <a:pt x="4580" y="501"/>
                    </a:lnTo>
                    <a:lnTo>
                      <a:pt x="4080" y="231"/>
                    </a:lnTo>
                    <a:lnTo>
                      <a:pt x="3811" y="116"/>
                    </a:lnTo>
                    <a:lnTo>
                      <a:pt x="3541" y="39"/>
                    </a:lnTo>
                    <a:lnTo>
                      <a:pt x="3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75;p36"/>
              <p:cNvSpPr/>
              <p:nvPr/>
            </p:nvSpPr>
            <p:spPr>
              <a:xfrm>
                <a:off x="7934062" y="1506756"/>
                <a:ext cx="294120" cy="255950"/>
              </a:xfrm>
              <a:custGeom>
                <a:avLst/>
                <a:gdLst/>
                <a:ahLst/>
                <a:cxnLst/>
                <a:rect l="l" t="t" r="r" b="b"/>
                <a:pathLst>
                  <a:path w="8006" h="6967" fill="none" extrusionOk="0">
                    <a:moveTo>
                      <a:pt x="0" y="3811"/>
                    </a:moveTo>
                    <a:lnTo>
                      <a:pt x="0" y="3811"/>
                    </a:lnTo>
                    <a:lnTo>
                      <a:pt x="39" y="4042"/>
                    </a:lnTo>
                    <a:lnTo>
                      <a:pt x="77" y="4311"/>
                    </a:lnTo>
                    <a:lnTo>
                      <a:pt x="193" y="4619"/>
                    </a:lnTo>
                    <a:lnTo>
                      <a:pt x="346" y="5004"/>
                    </a:lnTo>
                    <a:lnTo>
                      <a:pt x="577" y="5350"/>
                    </a:lnTo>
                    <a:lnTo>
                      <a:pt x="885" y="5697"/>
                    </a:lnTo>
                    <a:lnTo>
                      <a:pt x="1039" y="5851"/>
                    </a:lnTo>
                    <a:lnTo>
                      <a:pt x="1270" y="6005"/>
                    </a:lnTo>
                    <a:lnTo>
                      <a:pt x="1270" y="6005"/>
                    </a:lnTo>
                    <a:lnTo>
                      <a:pt x="1732" y="6274"/>
                    </a:lnTo>
                    <a:lnTo>
                      <a:pt x="2232" y="6467"/>
                    </a:lnTo>
                    <a:lnTo>
                      <a:pt x="2694" y="6620"/>
                    </a:lnTo>
                    <a:lnTo>
                      <a:pt x="3156" y="6774"/>
                    </a:lnTo>
                    <a:lnTo>
                      <a:pt x="3888" y="6928"/>
                    </a:lnTo>
                    <a:lnTo>
                      <a:pt x="4157" y="6967"/>
                    </a:lnTo>
                    <a:lnTo>
                      <a:pt x="3734" y="6120"/>
                    </a:lnTo>
                    <a:lnTo>
                      <a:pt x="3734" y="6120"/>
                    </a:lnTo>
                    <a:lnTo>
                      <a:pt x="3965" y="6197"/>
                    </a:lnTo>
                    <a:lnTo>
                      <a:pt x="4542" y="6351"/>
                    </a:lnTo>
                    <a:lnTo>
                      <a:pt x="5273" y="6505"/>
                    </a:lnTo>
                    <a:lnTo>
                      <a:pt x="5620" y="6544"/>
                    </a:lnTo>
                    <a:lnTo>
                      <a:pt x="5966" y="6544"/>
                    </a:lnTo>
                    <a:lnTo>
                      <a:pt x="5966" y="6544"/>
                    </a:lnTo>
                    <a:lnTo>
                      <a:pt x="6620" y="6544"/>
                    </a:lnTo>
                    <a:lnTo>
                      <a:pt x="7313" y="6544"/>
                    </a:lnTo>
                    <a:lnTo>
                      <a:pt x="8006" y="6544"/>
                    </a:lnTo>
                    <a:lnTo>
                      <a:pt x="8006" y="6544"/>
                    </a:lnTo>
                    <a:lnTo>
                      <a:pt x="7968" y="6313"/>
                    </a:lnTo>
                    <a:lnTo>
                      <a:pt x="7891" y="5658"/>
                    </a:lnTo>
                    <a:lnTo>
                      <a:pt x="7814" y="5273"/>
                    </a:lnTo>
                    <a:lnTo>
                      <a:pt x="7660" y="4850"/>
                    </a:lnTo>
                    <a:lnTo>
                      <a:pt x="7506" y="4465"/>
                    </a:lnTo>
                    <a:lnTo>
                      <a:pt x="7275" y="4080"/>
                    </a:lnTo>
                    <a:lnTo>
                      <a:pt x="7275" y="4080"/>
                    </a:lnTo>
                    <a:lnTo>
                      <a:pt x="6967" y="3772"/>
                    </a:lnTo>
                    <a:lnTo>
                      <a:pt x="6620" y="3426"/>
                    </a:lnTo>
                    <a:lnTo>
                      <a:pt x="6197" y="3079"/>
                    </a:lnTo>
                    <a:lnTo>
                      <a:pt x="5812" y="2810"/>
                    </a:lnTo>
                    <a:lnTo>
                      <a:pt x="5119" y="2348"/>
                    </a:lnTo>
                    <a:lnTo>
                      <a:pt x="4811" y="2194"/>
                    </a:lnTo>
                    <a:lnTo>
                      <a:pt x="5697" y="1771"/>
                    </a:lnTo>
                    <a:lnTo>
                      <a:pt x="5697" y="1771"/>
                    </a:lnTo>
                    <a:lnTo>
                      <a:pt x="5658" y="1617"/>
                    </a:lnTo>
                    <a:lnTo>
                      <a:pt x="5581" y="1463"/>
                    </a:lnTo>
                    <a:lnTo>
                      <a:pt x="5427" y="1270"/>
                    </a:lnTo>
                    <a:lnTo>
                      <a:pt x="5235" y="1039"/>
                    </a:lnTo>
                    <a:lnTo>
                      <a:pt x="4927" y="770"/>
                    </a:lnTo>
                    <a:lnTo>
                      <a:pt x="4580" y="501"/>
                    </a:lnTo>
                    <a:lnTo>
                      <a:pt x="4080" y="231"/>
                    </a:lnTo>
                    <a:lnTo>
                      <a:pt x="4080" y="231"/>
                    </a:lnTo>
                    <a:lnTo>
                      <a:pt x="3811" y="116"/>
                    </a:lnTo>
                    <a:lnTo>
                      <a:pt x="3541" y="39"/>
                    </a:lnTo>
                    <a:lnTo>
                      <a:pt x="3310" y="0"/>
                    </a:lnTo>
                    <a:lnTo>
                      <a:pt x="3079" y="0"/>
                    </a:lnTo>
                    <a:lnTo>
                      <a:pt x="2694" y="0"/>
                    </a:lnTo>
                    <a:lnTo>
                      <a:pt x="2348" y="77"/>
                    </a:lnTo>
                    <a:lnTo>
                      <a:pt x="2079" y="193"/>
                    </a:lnTo>
                    <a:lnTo>
                      <a:pt x="1848" y="308"/>
                    </a:lnTo>
                    <a:lnTo>
                      <a:pt x="1694" y="424"/>
                    </a:lnTo>
                    <a:lnTo>
                      <a:pt x="0" y="3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76;p36"/>
              <p:cNvSpPr/>
              <p:nvPr/>
            </p:nvSpPr>
            <p:spPr>
              <a:xfrm>
                <a:off x="7938287" y="1527954"/>
                <a:ext cx="214988" cy="186700"/>
              </a:xfrm>
              <a:custGeom>
                <a:avLst/>
                <a:gdLst/>
                <a:ahLst/>
                <a:cxnLst/>
                <a:rect l="l" t="t" r="r" b="b"/>
                <a:pathLst>
                  <a:path w="5852" h="5082" extrusionOk="0">
                    <a:moveTo>
                      <a:pt x="1964" y="1"/>
                    </a:moveTo>
                    <a:lnTo>
                      <a:pt x="1733" y="78"/>
                    </a:lnTo>
                    <a:lnTo>
                      <a:pt x="1502" y="155"/>
                    </a:lnTo>
                    <a:lnTo>
                      <a:pt x="1348" y="232"/>
                    </a:lnTo>
                    <a:lnTo>
                      <a:pt x="1232" y="308"/>
                    </a:lnTo>
                    <a:lnTo>
                      <a:pt x="1" y="2772"/>
                    </a:lnTo>
                    <a:lnTo>
                      <a:pt x="39" y="2964"/>
                    </a:lnTo>
                    <a:lnTo>
                      <a:pt x="78" y="3157"/>
                    </a:lnTo>
                    <a:lnTo>
                      <a:pt x="155" y="3388"/>
                    </a:lnTo>
                    <a:lnTo>
                      <a:pt x="270" y="3657"/>
                    </a:lnTo>
                    <a:lnTo>
                      <a:pt x="424" y="3888"/>
                    </a:lnTo>
                    <a:lnTo>
                      <a:pt x="655" y="4157"/>
                    </a:lnTo>
                    <a:lnTo>
                      <a:pt x="924" y="4388"/>
                    </a:lnTo>
                    <a:lnTo>
                      <a:pt x="1271" y="4581"/>
                    </a:lnTo>
                    <a:lnTo>
                      <a:pt x="1617" y="4735"/>
                    </a:lnTo>
                    <a:lnTo>
                      <a:pt x="2310" y="4927"/>
                    </a:lnTo>
                    <a:lnTo>
                      <a:pt x="2849" y="5043"/>
                    </a:lnTo>
                    <a:lnTo>
                      <a:pt x="3041" y="5081"/>
                    </a:lnTo>
                    <a:lnTo>
                      <a:pt x="2733" y="4465"/>
                    </a:lnTo>
                    <a:lnTo>
                      <a:pt x="3311" y="4619"/>
                    </a:lnTo>
                    <a:lnTo>
                      <a:pt x="3850" y="4735"/>
                    </a:lnTo>
                    <a:lnTo>
                      <a:pt x="4119" y="4773"/>
                    </a:lnTo>
                    <a:lnTo>
                      <a:pt x="5851" y="4773"/>
                    </a:lnTo>
                    <a:lnTo>
                      <a:pt x="5851" y="4619"/>
                    </a:lnTo>
                    <a:lnTo>
                      <a:pt x="5774" y="4119"/>
                    </a:lnTo>
                    <a:lnTo>
                      <a:pt x="5697" y="3850"/>
                    </a:lnTo>
                    <a:lnTo>
                      <a:pt x="5620" y="3542"/>
                    </a:lnTo>
                    <a:lnTo>
                      <a:pt x="5466" y="3272"/>
                    </a:lnTo>
                    <a:lnTo>
                      <a:pt x="5312" y="3003"/>
                    </a:lnTo>
                    <a:lnTo>
                      <a:pt x="5120" y="2733"/>
                    </a:lnTo>
                    <a:lnTo>
                      <a:pt x="4850" y="2502"/>
                    </a:lnTo>
                    <a:lnTo>
                      <a:pt x="4234" y="2041"/>
                    </a:lnTo>
                    <a:lnTo>
                      <a:pt x="3734" y="1733"/>
                    </a:lnTo>
                    <a:lnTo>
                      <a:pt x="3542" y="1579"/>
                    </a:lnTo>
                    <a:lnTo>
                      <a:pt x="4157" y="1271"/>
                    </a:lnTo>
                    <a:lnTo>
                      <a:pt x="4119" y="1194"/>
                    </a:lnTo>
                    <a:lnTo>
                      <a:pt x="3965" y="924"/>
                    </a:lnTo>
                    <a:lnTo>
                      <a:pt x="3811" y="770"/>
                    </a:lnTo>
                    <a:lnTo>
                      <a:pt x="3619" y="578"/>
                    </a:lnTo>
                    <a:lnTo>
                      <a:pt x="3349" y="385"/>
                    </a:lnTo>
                    <a:lnTo>
                      <a:pt x="2964" y="193"/>
                    </a:lnTo>
                    <a:lnTo>
                      <a:pt x="2618" y="39"/>
                    </a:lnTo>
                    <a:lnTo>
                      <a:pt x="2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77;p36"/>
              <p:cNvSpPr/>
              <p:nvPr/>
            </p:nvSpPr>
            <p:spPr>
              <a:xfrm>
                <a:off x="7938287" y="1527954"/>
                <a:ext cx="214988" cy="186700"/>
              </a:xfrm>
              <a:custGeom>
                <a:avLst/>
                <a:gdLst/>
                <a:ahLst/>
                <a:cxnLst/>
                <a:rect l="l" t="t" r="r" b="b"/>
                <a:pathLst>
                  <a:path w="5852" h="5082" fill="none" extrusionOk="0">
                    <a:moveTo>
                      <a:pt x="1" y="2772"/>
                    </a:moveTo>
                    <a:lnTo>
                      <a:pt x="1" y="2772"/>
                    </a:lnTo>
                    <a:lnTo>
                      <a:pt x="39" y="2964"/>
                    </a:lnTo>
                    <a:lnTo>
                      <a:pt x="78" y="3157"/>
                    </a:lnTo>
                    <a:lnTo>
                      <a:pt x="155" y="3388"/>
                    </a:lnTo>
                    <a:lnTo>
                      <a:pt x="270" y="3657"/>
                    </a:lnTo>
                    <a:lnTo>
                      <a:pt x="424" y="3888"/>
                    </a:lnTo>
                    <a:lnTo>
                      <a:pt x="655" y="4157"/>
                    </a:lnTo>
                    <a:lnTo>
                      <a:pt x="924" y="4388"/>
                    </a:lnTo>
                    <a:lnTo>
                      <a:pt x="924" y="4388"/>
                    </a:lnTo>
                    <a:lnTo>
                      <a:pt x="1271" y="4581"/>
                    </a:lnTo>
                    <a:lnTo>
                      <a:pt x="1617" y="4735"/>
                    </a:lnTo>
                    <a:lnTo>
                      <a:pt x="2310" y="4927"/>
                    </a:lnTo>
                    <a:lnTo>
                      <a:pt x="2849" y="5043"/>
                    </a:lnTo>
                    <a:lnTo>
                      <a:pt x="3041" y="5081"/>
                    </a:lnTo>
                    <a:lnTo>
                      <a:pt x="2733" y="4465"/>
                    </a:lnTo>
                    <a:lnTo>
                      <a:pt x="2733" y="4465"/>
                    </a:lnTo>
                    <a:lnTo>
                      <a:pt x="3311" y="4619"/>
                    </a:lnTo>
                    <a:lnTo>
                      <a:pt x="3850" y="4735"/>
                    </a:lnTo>
                    <a:lnTo>
                      <a:pt x="4119" y="4773"/>
                    </a:lnTo>
                    <a:lnTo>
                      <a:pt x="4350" y="4773"/>
                    </a:lnTo>
                    <a:lnTo>
                      <a:pt x="4350" y="4773"/>
                    </a:lnTo>
                    <a:lnTo>
                      <a:pt x="5351" y="4773"/>
                    </a:lnTo>
                    <a:lnTo>
                      <a:pt x="5851" y="4773"/>
                    </a:lnTo>
                    <a:lnTo>
                      <a:pt x="5851" y="4773"/>
                    </a:lnTo>
                    <a:lnTo>
                      <a:pt x="5851" y="4619"/>
                    </a:lnTo>
                    <a:lnTo>
                      <a:pt x="5774" y="4119"/>
                    </a:lnTo>
                    <a:lnTo>
                      <a:pt x="5697" y="3850"/>
                    </a:lnTo>
                    <a:lnTo>
                      <a:pt x="5620" y="3542"/>
                    </a:lnTo>
                    <a:lnTo>
                      <a:pt x="5466" y="3272"/>
                    </a:lnTo>
                    <a:lnTo>
                      <a:pt x="5312" y="3003"/>
                    </a:lnTo>
                    <a:lnTo>
                      <a:pt x="5312" y="3003"/>
                    </a:lnTo>
                    <a:lnTo>
                      <a:pt x="5120" y="2733"/>
                    </a:lnTo>
                    <a:lnTo>
                      <a:pt x="4850" y="2502"/>
                    </a:lnTo>
                    <a:lnTo>
                      <a:pt x="4234" y="2041"/>
                    </a:lnTo>
                    <a:lnTo>
                      <a:pt x="3734" y="1733"/>
                    </a:lnTo>
                    <a:lnTo>
                      <a:pt x="3542" y="1579"/>
                    </a:lnTo>
                    <a:lnTo>
                      <a:pt x="4157" y="1271"/>
                    </a:lnTo>
                    <a:lnTo>
                      <a:pt x="4157" y="1271"/>
                    </a:lnTo>
                    <a:lnTo>
                      <a:pt x="4119" y="1194"/>
                    </a:lnTo>
                    <a:lnTo>
                      <a:pt x="3965" y="924"/>
                    </a:lnTo>
                    <a:lnTo>
                      <a:pt x="3811" y="770"/>
                    </a:lnTo>
                    <a:lnTo>
                      <a:pt x="3619" y="578"/>
                    </a:lnTo>
                    <a:lnTo>
                      <a:pt x="3349" y="385"/>
                    </a:lnTo>
                    <a:lnTo>
                      <a:pt x="2964" y="193"/>
                    </a:lnTo>
                    <a:lnTo>
                      <a:pt x="2964" y="193"/>
                    </a:lnTo>
                    <a:lnTo>
                      <a:pt x="2618" y="39"/>
                    </a:lnTo>
                    <a:lnTo>
                      <a:pt x="2271" y="1"/>
                    </a:lnTo>
                    <a:lnTo>
                      <a:pt x="1964" y="1"/>
                    </a:lnTo>
                    <a:lnTo>
                      <a:pt x="1733" y="78"/>
                    </a:lnTo>
                    <a:lnTo>
                      <a:pt x="1502" y="155"/>
                    </a:lnTo>
                    <a:lnTo>
                      <a:pt x="1348" y="232"/>
                    </a:lnTo>
                    <a:lnTo>
                      <a:pt x="1232" y="308"/>
                    </a:lnTo>
                    <a:lnTo>
                      <a:pt x="1" y="27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78;p36"/>
              <p:cNvSpPr/>
              <p:nvPr/>
            </p:nvSpPr>
            <p:spPr>
              <a:xfrm>
                <a:off x="7569222" y="1345552"/>
                <a:ext cx="487874" cy="391732"/>
              </a:xfrm>
              <a:custGeom>
                <a:avLst/>
                <a:gdLst/>
                <a:ahLst/>
                <a:cxnLst/>
                <a:rect l="l" t="t" r="r" b="b"/>
                <a:pathLst>
                  <a:path w="13280" h="10663" extrusionOk="0">
                    <a:moveTo>
                      <a:pt x="3234" y="0"/>
                    </a:moveTo>
                    <a:lnTo>
                      <a:pt x="2272" y="39"/>
                    </a:lnTo>
                    <a:lnTo>
                      <a:pt x="1425" y="116"/>
                    </a:lnTo>
                    <a:lnTo>
                      <a:pt x="732" y="231"/>
                    </a:lnTo>
                    <a:lnTo>
                      <a:pt x="270" y="385"/>
                    </a:lnTo>
                    <a:lnTo>
                      <a:pt x="116" y="462"/>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9;p36"/>
              <p:cNvSpPr/>
              <p:nvPr/>
            </p:nvSpPr>
            <p:spPr>
              <a:xfrm>
                <a:off x="7569222" y="1345552"/>
                <a:ext cx="487874" cy="391732"/>
              </a:xfrm>
              <a:custGeom>
                <a:avLst/>
                <a:gdLst/>
                <a:ahLst/>
                <a:cxnLst/>
                <a:rect l="l" t="t" r="r" b="b"/>
                <a:pathLst>
                  <a:path w="13280" h="10663" fill="none" extrusionOk="0">
                    <a:moveTo>
                      <a:pt x="9970" y="10662"/>
                    </a:moveTo>
                    <a:lnTo>
                      <a:pt x="13280" y="3734"/>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582" y="424"/>
                    </a:lnTo>
                    <a:lnTo>
                      <a:pt x="6005" y="270"/>
                    </a:lnTo>
                    <a:lnTo>
                      <a:pt x="5428" y="193"/>
                    </a:lnTo>
                    <a:lnTo>
                      <a:pt x="4889" y="116"/>
                    </a:lnTo>
                    <a:lnTo>
                      <a:pt x="4312" y="39"/>
                    </a:lnTo>
                    <a:lnTo>
                      <a:pt x="3234" y="0"/>
                    </a:lnTo>
                    <a:lnTo>
                      <a:pt x="2272" y="39"/>
                    </a:lnTo>
                    <a:lnTo>
                      <a:pt x="1425" y="116"/>
                    </a:lnTo>
                    <a:lnTo>
                      <a:pt x="732" y="231"/>
                    </a:lnTo>
                    <a:lnTo>
                      <a:pt x="270" y="385"/>
                    </a:lnTo>
                    <a:lnTo>
                      <a:pt x="116" y="462"/>
                    </a:lnTo>
                    <a:lnTo>
                      <a:pt x="39" y="539"/>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0;p36"/>
              <p:cNvSpPr/>
              <p:nvPr/>
            </p:nvSpPr>
            <p:spPr>
              <a:xfrm>
                <a:off x="7569222" y="1345552"/>
                <a:ext cx="145701" cy="159808"/>
              </a:xfrm>
              <a:custGeom>
                <a:avLst/>
                <a:gdLst/>
                <a:ahLst/>
                <a:cxnLst/>
                <a:rect l="l" t="t" r="r" b="b"/>
                <a:pathLst>
                  <a:path w="3966" h="4350" extrusionOk="0">
                    <a:moveTo>
                      <a:pt x="2502" y="0"/>
                    </a:moveTo>
                    <a:lnTo>
                      <a:pt x="1848" y="77"/>
                    </a:lnTo>
                    <a:lnTo>
                      <a:pt x="1309" y="154"/>
                    </a:lnTo>
                    <a:lnTo>
                      <a:pt x="809" y="231"/>
                    </a:lnTo>
                    <a:lnTo>
                      <a:pt x="424" y="308"/>
                    </a:lnTo>
                    <a:lnTo>
                      <a:pt x="193" y="424"/>
                    </a:lnTo>
                    <a:lnTo>
                      <a:pt x="39" y="539"/>
                    </a:lnTo>
                    <a:lnTo>
                      <a:pt x="1" y="693"/>
                    </a:lnTo>
                    <a:lnTo>
                      <a:pt x="39" y="963"/>
                    </a:lnTo>
                    <a:lnTo>
                      <a:pt x="116" y="1348"/>
                    </a:lnTo>
                    <a:lnTo>
                      <a:pt x="232" y="1848"/>
                    </a:lnTo>
                    <a:lnTo>
                      <a:pt x="463" y="2387"/>
                    </a:lnTo>
                    <a:lnTo>
                      <a:pt x="693" y="3003"/>
                    </a:lnTo>
                    <a:lnTo>
                      <a:pt x="1040" y="3657"/>
                    </a:lnTo>
                    <a:lnTo>
                      <a:pt x="1425" y="4350"/>
                    </a:lnTo>
                    <a:lnTo>
                      <a:pt x="1694" y="4157"/>
                    </a:lnTo>
                    <a:lnTo>
                      <a:pt x="1925" y="3926"/>
                    </a:lnTo>
                    <a:lnTo>
                      <a:pt x="2310" y="3464"/>
                    </a:lnTo>
                    <a:lnTo>
                      <a:pt x="2579" y="3118"/>
                    </a:lnTo>
                    <a:lnTo>
                      <a:pt x="2772" y="2772"/>
                    </a:lnTo>
                    <a:lnTo>
                      <a:pt x="3195" y="2040"/>
                    </a:lnTo>
                    <a:lnTo>
                      <a:pt x="3388" y="1617"/>
                    </a:lnTo>
                    <a:lnTo>
                      <a:pt x="3580" y="1155"/>
                    </a:lnTo>
                    <a:lnTo>
                      <a:pt x="3927" y="193"/>
                    </a:lnTo>
                    <a:lnTo>
                      <a:pt x="3965" y="39"/>
                    </a:lnTo>
                    <a:lnTo>
                      <a:pt x="3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1;p36"/>
              <p:cNvSpPr/>
              <p:nvPr/>
            </p:nvSpPr>
            <p:spPr>
              <a:xfrm>
                <a:off x="7704967" y="1412010"/>
                <a:ext cx="148530" cy="148493"/>
              </a:xfrm>
              <a:custGeom>
                <a:avLst/>
                <a:gdLst/>
                <a:ahLst/>
                <a:cxnLst/>
                <a:rect l="l" t="t" r="r" b="b"/>
                <a:pathLst>
                  <a:path w="4043" h="4042" extrusionOk="0">
                    <a:moveTo>
                      <a:pt x="2118" y="0"/>
                    </a:moveTo>
                    <a:lnTo>
                      <a:pt x="1733" y="39"/>
                    </a:lnTo>
                    <a:lnTo>
                      <a:pt x="1348" y="116"/>
                    </a:lnTo>
                    <a:lnTo>
                      <a:pt x="1001" y="270"/>
                    </a:lnTo>
                    <a:lnTo>
                      <a:pt x="694" y="501"/>
                    </a:lnTo>
                    <a:lnTo>
                      <a:pt x="424" y="770"/>
                    </a:lnTo>
                    <a:lnTo>
                      <a:pt x="193" y="1117"/>
                    </a:lnTo>
                    <a:lnTo>
                      <a:pt x="39" y="1502"/>
                    </a:lnTo>
                    <a:lnTo>
                      <a:pt x="1" y="1886"/>
                    </a:lnTo>
                    <a:lnTo>
                      <a:pt x="1" y="2310"/>
                    </a:lnTo>
                    <a:lnTo>
                      <a:pt x="78" y="2695"/>
                    </a:lnTo>
                    <a:lnTo>
                      <a:pt x="270" y="3041"/>
                    </a:lnTo>
                    <a:lnTo>
                      <a:pt x="501" y="3349"/>
                    </a:lnTo>
                    <a:lnTo>
                      <a:pt x="770" y="3618"/>
                    </a:lnTo>
                    <a:lnTo>
                      <a:pt x="1117" y="3849"/>
                    </a:lnTo>
                    <a:lnTo>
                      <a:pt x="1502" y="3965"/>
                    </a:lnTo>
                    <a:lnTo>
                      <a:pt x="1887" y="4042"/>
                    </a:lnTo>
                    <a:lnTo>
                      <a:pt x="2272" y="4042"/>
                    </a:lnTo>
                    <a:lnTo>
                      <a:pt x="2656" y="3926"/>
                    </a:lnTo>
                    <a:lnTo>
                      <a:pt x="3003" y="3772"/>
                    </a:lnTo>
                    <a:lnTo>
                      <a:pt x="3349" y="3541"/>
                    </a:lnTo>
                    <a:lnTo>
                      <a:pt x="3619" y="3272"/>
                    </a:lnTo>
                    <a:lnTo>
                      <a:pt x="3811" y="2926"/>
                    </a:lnTo>
                    <a:lnTo>
                      <a:pt x="3965" y="2541"/>
                    </a:lnTo>
                    <a:lnTo>
                      <a:pt x="4042" y="2156"/>
                    </a:lnTo>
                    <a:lnTo>
                      <a:pt x="4004" y="1732"/>
                    </a:lnTo>
                    <a:lnTo>
                      <a:pt x="3927" y="1386"/>
                    </a:lnTo>
                    <a:lnTo>
                      <a:pt x="3773" y="1001"/>
                    </a:lnTo>
                    <a:lnTo>
                      <a:pt x="3542" y="693"/>
                    </a:lnTo>
                    <a:lnTo>
                      <a:pt x="3234" y="424"/>
                    </a:lnTo>
                    <a:lnTo>
                      <a:pt x="2926" y="231"/>
                    </a:lnTo>
                    <a:lnTo>
                      <a:pt x="2541" y="77"/>
                    </a:lnTo>
                    <a:lnTo>
                      <a:pt x="2118" y="0"/>
                    </a:lnTo>
                    <a:close/>
                  </a:path>
                </a:pathLst>
              </a:custGeom>
              <a:solidFill>
                <a:srgbClr val="81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82;p36"/>
              <p:cNvSpPr/>
              <p:nvPr/>
            </p:nvSpPr>
            <p:spPr>
              <a:xfrm>
                <a:off x="7704967" y="1412010"/>
                <a:ext cx="148530" cy="148493"/>
              </a:xfrm>
              <a:custGeom>
                <a:avLst/>
                <a:gdLst/>
                <a:ahLst/>
                <a:cxnLst/>
                <a:rect l="l" t="t" r="r" b="b"/>
                <a:pathLst>
                  <a:path w="4043" h="4042" fill="none" extrusionOk="0">
                    <a:moveTo>
                      <a:pt x="2541" y="77"/>
                    </a:moveTo>
                    <a:lnTo>
                      <a:pt x="2541" y="77"/>
                    </a:lnTo>
                    <a:lnTo>
                      <a:pt x="2118" y="0"/>
                    </a:lnTo>
                    <a:lnTo>
                      <a:pt x="1733" y="39"/>
                    </a:lnTo>
                    <a:lnTo>
                      <a:pt x="1348" y="116"/>
                    </a:lnTo>
                    <a:lnTo>
                      <a:pt x="1001" y="270"/>
                    </a:lnTo>
                    <a:lnTo>
                      <a:pt x="694" y="501"/>
                    </a:lnTo>
                    <a:lnTo>
                      <a:pt x="424" y="770"/>
                    </a:lnTo>
                    <a:lnTo>
                      <a:pt x="193" y="1117"/>
                    </a:lnTo>
                    <a:lnTo>
                      <a:pt x="39" y="1502"/>
                    </a:lnTo>
                    <a:lnTo>
                      <a:pt x="39" y="1502"/>
                    </a:lnTo>
                    <a:lnTo>
                      <a:pt x="1" y="1886"/>
                    </a:lnTo>
                    <a:lnTo>
                      <a:pt x="1" y="2310"/>
                    </a:lnTo>
                    <a:lnTo>
                      <a:pt x="78" y="2695"/>
                    </a:lnTo>
                    <a:lnTo>
                      <a:pt x="270" y="3041"/>
                    </a:lnTo>
                    <a:lnTo>
                      <a:pt x="501" y="3349"/>
                    </a:lnTo>
                    <a:lnTo>
                      <a:pt x="770" y="3618"/>
                    </a:lnTo>
                    <a:lnTo>
                      <a:pt x="1117" y="3849"/>
                    </a:lnTo>
                    <a:lnTo>
                      <a:pt x="1502" y="3965"/>
                    </a:lnTo>
                    <a:lnTo>
                      <a:pt x="1502" y="3965"/>
                    </a:lnTo>
                    <a:lnTo>
                      <a:pt x="1887" y="4042"/>
                    </a:lnTo>
                    <a:lnTo>
                      <a:pt x="2272" y="4042"/>
                    </a:lnTo>
                    <a:lnTo>
                      <a:pt x="2656" y="3926"/>
                    </a:lnTo>
                    <a:lnTo>
                      <a:pt x="3003" y="3772"/>
                    </a:lnTo>
                    <a:lnTo>
                      <a:pt x="3349" y="3541"/>
                    </a:lnTo>
                    <a:lnTo>
                      <a:pt x="3619" y="3272"/>
                    </a:lnTo>
                    <a:lnTo>
                      <a:pt x="3811" y="2926"/>
                    </a:lnTo>
                    <a:lnTo>
                      <a:pt x="3965" y="2541"/>
                    </a:lnTo>
                    <a:lnTo>
                      <a:pt x="3965" y="2541"/>
                    </a:lnTo>
                    <a:lnTo>
                      <a:pt x="4042" y="2156"/>
                    </a:lnTo>
                    <a:lnTo>
                      <a:pt x="4004" y="1732"/>
                    </a:lnTo>
                    <a:lnTo>
                      <a:pt x="3927" y="1386"/>
                    </a:lnTo>
                    <a:lnTo>
                      <a:pt x="3773" y="1001"/>
                    </a:lnTo>
                    <a:lnTo>
                      <a:pt x="3542" y="693"/>
                    </a:lnTo>
                    <a:lnTo>
                      <a:pt x="3234" y="424"/>
                    </a:lnTo>
                    <a:lnTo>
                      <a:pt x="2926" y="231"/>
                    </a:lnTo>
                    <a:lnTo>
                      <a:pt x="2541" y="77"/>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3;p36"/>
              <p:cNvSpPr/>
              <p:nvPr/>
            </p:nvSpPr>
            <p:spPr>
              <a:xfrm>
                <a:off x="7714886" y="1423325"/>
                <a:ext cx="127295" cy="125863"/>
              </a:xfrm>
              <a:custGeom>
                <a:avLst/>
                <a:gdLst/>
                <a:ahLst/>
                <a:cxnLst/>
                <a:rect l="l" t="t" r="r" b="b"/>
                <a:pathLst>
                  <a:path w="3465" h="3426" extrusionOk="0">
                    <a:moveTo>
                      <a:pt x="1501" y="0"/>
                    </a:moveTo>
                    <a:lnTo>
                      <a:pt x="1193" y="77"/>
                    </a:lnTo>
                    <a:lnTo>
                      <a:pt x="885" y="231"/>
                    </a:lnTo>
                    <a:lnTo>
                      <a:pt x="616" y="424"/>
                    </a:lnTo>
                    <a:lnTo>
                      <a:pt x="385" y="655"/>
                    </a:lnTo>
                    <a:lnTo>
                      <a:pt x="193" y="924"/>
                    </a:lnTo>
                    <a:lnTo>
                      <a:pt x="77" y="1270"/>
                    </a:lnTo>
                    <a:lnTo>
                      <a:pt x="0" y="1617"/>
                    </a:lnTo>
                    <a:lnTo>
                      <a:pt x="39" y="1963"/>
                    </a:lnTo>
                    <a:lnTo>
                      <a:pt x="116" y="2271"/>
                    </a:lnTo>
                    <a:lnTo>
                      <a:pt x="231" y="2579"/>
                    </a:lnTo>
                    <a:lnTo>
                      <a:pt x="424" y="2849"/>
                    </a:lnTo>
                    <a:lnTo>
                      <a:pt x="693" y="3080"/>
                    </a:lnTo>
                    <a:lnTo>
                      <a:pt x="962" y="3272"/>
                    </a:lnTo>
                    <a:lnTo>
                      <a:pt x="1270" y="3387"/>
                    </a:lnTo>
                    <a:lnTo>
                      <a:pt x="1617" y="3426"/>
                    </a:lnTo>
                    <a:lnTo>
                      <a:pt x="1963" y="3426"/>
                    </a:lnTo>
                    <a:lnTo>
                      <a:pt x="2310" y="3349"/>
                    </a:lnTo>
                    <a:lnTo>
                      <a:pt x="2617" y="3233"/>
                    </a:lnTo>
                    <a:lnTo>
                      <a:pt x="2887" y="3041"/>
                    </a:lnTo>
                    <a:lnTo>
                      <a:pt x="3118" y="2772"/>
                    </a:lnTo>
                    <a:lnTo>
                      <a:pt x="3272" y="2502"/>
                    </a:lnTo>
                    <a:lnTo>
                      <a:pt x="3387" y="2156"/>
                    </a:lnTo>
                    <a:lnTo>
                      <a:pt x="3464" y="1809"/>
                    </a:lnTo>
                    <a:lnTo>
                      <a:pt x="3464" y="1463"/>
                    </a:lnTo>
                    <a:lnTo>
                      <a:pt x="3387" y="1155"/>
                    </a:lnTo>
                    <a:lnTo>
                      <a:pt x="3233" y="847"/>
                    </a:lnTo>
                    <a:lnTo>
                      <a:pt x="3041" y="578"/>
                    </a:lnTo>
                    <a:lnTo>
                      <a:pt x="2810" y="347"/>
                    </a:lnTo>
                    <a:lnTo>
                      <a:pt x="2502" y="193"/>
                    </a:lnTo>
                    <a:lnTo>
                      <a:pt x="2194" y="39"/>
                    </a:lnTo>
                    <a:lnTo>
                      <a:pt x="1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4;p36"/>
              <p:cNvSpPr/>
              <p:nvPr/>
            </p:nvSpPr>
            <p:spPr>
              <a:xfrm>
                <a:off x="7979277" y="1560474"/>
                <a:ext cx="137622" cy="125879"/>
              </a:xfrm>
              <a:custGeom>
                <a:avLst/>
                <a:gdLst/>
                <a:ahLst/>
                <a:cxnLst/>
                <a:rect l="l" t="t" r="r" b="b"/>
                <a:pathLst>
                  <a:path w="4351" h="3735" extrusionOk="0">
                    <a:moveTo>
                      <a:pt x="1810" y="1"/>
                    </a:moveTo>
                    <a:lnTo>
                      <a:pt x="1733" y="39"/>
                    </a:lnTo>
                    <a:lnTo>
                      <a:pt x="1733" y="78"/>
                    </a:lnTo>
                    <a:lnTo>
                      <a:pt x="1771" y="116"/>
                    </a:lnTo>
                    <a:lnTo>
                      <a:pt x="2503" y="540"/>
                    </a:lnTo>
                    <a:lnTo>
                      <a:pt x="2079" y="771"/>
                    </a:lnTo>
                    <a:lnTo>
                      <a:pt x="1617" y="963"/>
                    </a:lnTo>
                    <a:lnTo>
                      <a:pt x="1579" y="1002"/>
                    </a:lnTo>
                    <a:lnTo>
                      <a:pt x="1617" y="1040"/>
                    </a:lnTo>
                    <a:lnTo>
                      <a:pt x="2310" y="1502"/>
                    </a:lnTo>
                    <a:lnTo>
                      <a:pt x="3003" y="2002"/>
                    </a:lnTo>
                    <a:lnTo>
                      <a:pt x="3349" y="2272"/>
                    </a:lnTo>
                    <a:lnTo>
                      <a:pt x="3657" y="2541"/>
                    </a:lnTo>
                    <a:lnTo>
                      <a:pt x="3965" y="2849"/>
                    </a:lnTo>
                    <a:lnTo>
                      <a:pt x="4235" y="3196"/>
                    </a:lnTo>
                    <a:lnTo>
                      <a:pt x="2926" y="3196"/>
                    </a:lnTo>
                    <a:lnTo>
                      <a:pt x="2310" y="3157"/>
                    </a:lnTo>
                    <a:lnTo>
                      <a:pt x="1656" y="3080"/>
                    </a:lnTo>
                    <a:lnTo>
                      <a:pt x="1040" y="2965"/>
                    </a:lnTo>
                    <a:lnTo>
                      <a:pt x="1040" y="2926"/>
                    </a:lnTo>
                    <a:lnTo>
                      <a:pt x="1001" y="2965"/>
                    </a:lnTo>
                    <a:lnTo>
                      <a:pt x="1001" y="3003"/>
                    </a:lnTo>
                    <a:lnTo>
                      <a:pt x="1309" y="3619"/>
                    </a:lnTo>
                    <a:lnTo>
                      <a:pt x="963" y="3542"/>
                    </a:lnTo>
                    <a:lnTo>
                      <a:pt x="655" y="3465"/>
                    </a:lnTo>
                    <a:lnTo>
                      <a:pt x="309" y="3311"/>
                    </a:lnTo>
                    <a:lnTo>
                      <a:pt x="39" y="3157"/>
                    </a:lnTo>
                    <a:lnTo>
                      <a:pt x="1" y="3157"/>
                    </a:lnTo>
                    <a:lnTo>
                      <a:pt x="309" y="3388"/>
                    </a:lnTo>
                    <a:lnTo>
                      <a:pt x="655" y="3542"/>
                    </a:lnTo>
                    <a:lnTo>
                      <a:pt x="1001" y="3657"/>
                    </a:lnTo>
                    <a:lnTo>
                      <a:pt x="1386" y="3734"/>
                    </a:lnTo>
                    <a:lnTo>
                      <a:pt x="1425" y="3696"/>
                    </a:lnTo>
                    <a:lnTo>
                      <a:pt x="1425" y="3657"/>
                    </a:lnTo>
                    <a:lnTo>
                      <a:pt x="1117" y="3042"/>
                    </a:lnTo>
                    <a:lnTo>
                      <a:pt x="1117" y="3042"/>
                    </a:lnTo>
                    <a:lnTo>
                      <a:pt x="1733" y="3157"/>
                    </a:lnTo>
                    <a:lnTo>
                      <a:pt x="2349" y="3234"/>
                    </a:lnTo>
                    <a:lnTo>
                      <a:pt x="2964" y="3272"/>
                    </a:lnTo>
                    <a:lnTo>
                      <a:pt x="3580" y="3311"/>
                    </a:lnTo>
                    <a:lnTo>
                      <a:pt x="4312" y="3272"/>
                    </a:lnTo>
                    <a:lnTo>
                      <a:pt x="4350" y="3272"/>
                    </a:lnTo>
                    <a:lnTo>
                      <a:pt x="4350" y="3196"/>
                    </a:lnTo>
                    <a:lnTo>
                      <a:pt x="4081" y="2888"/>
                    </a:lnTo>
                    <a:lnTo>
                      <a:pt x="3811" y="2580"/>
                    </a:lnTo>
                    <a:lnTo>
                      <a:pt x="3465" y="2272"/>
                    </a:lnTo>
                    <a:lnTo>
                      <a:pt x="3157" y="2002"/>
                    </a:lnTo>
                    <a:lnTo>
                      <a:pt x="2464" y="1463"/>
                    </a:lnTo>
                    <a:lnTo>
                      <a:pt x="1733" y="1002"/>
                    </a:lnTo>
                    <a:lnTo>
                      <a:pt x="2195" y="809"/>
                    </a:lnTo>
                    <a:lnTo>
                      <a:pt x="2618" y="578"/>
                    </a:lnTo>
                    <a:lnTo>
                      <a:pt x="2657" y="540"/>
                    </a:lnTo>
                    <a:lnTo>
                      <a:pt x="2618" y="501"/>
                    </a:lnTo>
                    <a:lnTo>
                      <a:pt x="1810" y="1"/>
                    </a:lnTo>
                    <a:close/>
                  </a:path>
                </a:pathLst>
              </a:custGeom>
              <a:solidFill>
                <a:srgbClr val="E14347">
                  <a:alpha val="51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5;p36"/>
              <p:cNvSpPr/>
              <p:nvPr/>
            </p:nvSpPr>
            <p:spPr>
              <a:xfrm>
                <a:off x="7844974" y="1523729"/>
                <a:ext cx="154151" cy="66495"/>
              </a:xfrm>
              <a:custGeom>
                <a:avLst/>
                <a:gdLst/>
                <a:ahLst/>
                <a:cxnLst/>
                <a:rect l="l" t="t" r="r" b="b"/>
                <a:pathLst>
                  <a:path w="4196" h="1810" extrusionOk="0">
                    <a:moveTo>
                      <a:pt x="0" y="0"/>
                    </a:moveTo>
                    <a:lnTo>
                      <a:pt x="0" y="39"/>
                    </a:lnTo>
                    <a:lnTo>
                      <a:pt x="231" y="193"/>
                    </a:lnTo>
                    <a:lnTo>
                      <a:pt x="501" y="347"/>
                    </a:lnTo>
                    <a:lnTo>
                      <a:pt x="1001" y="577"/>
                    </a:lnTo>
                    <a:lnTo>
                      <a:pt x="2079" y="1039"/>
                    </a:lnTo>
                    <a:lnTo>
                      <a:pt x="3118" y="1463"/>
                    </a:lnTo>
                    <a:lnTo>
                      <a:pt x="4196" y="1809"/>
                    </a:lnTo>
                    <a:lnTo>
                      <a:pt x="4196" y="1809"/>
                    </a:lnTo>
                    <a:lnTo>
                      <a:pt x="3118" y="1424"/>
                    </a:lnTo>
                    <a:lnTo>
                      <a:pt x="2040" y="962"/>
                    </a:lnTo>
                    <a:lnTo>
                      <a:pt x="1001" y="500"/>
                    </a:lnTo>
                    <a:lnTo>
                      <a:pt x="501" y="270"/>
                    </a:lnTo>
                    <a:lnTo>
                      <a:pt x="270" y="1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6;p36"/>
              <p:cNvSpPr/>
              <p:nvPr/>
            </p:nvSpPr>
            <p:spPr>
              <a:xfrm>
                <a:off x="7686599" y="1438865"/>
                <a:ext cx="18405" cy="12785"/>
              </a:xfrm>
              <a:custGeom>
                <a:avLst/>
                <a:gdLst/>
                <a:ahLst/>
                <a:cxnLst/>
                <a:rect l="l" t="t" r="r" b="b"/>
                <a:pathLst>
                  <a:path w="501" h="348" extrusionOk="0">
                    <a:moveTo>
                      <a:pt x="0" y="1"/>
                    </a:moveTo>
                    <a:lnTo>
                      <a:pt x="0" y="39"/>
                    </a:lnTo>
                    <a:lnTo>
                      <a:pt x="231" y="232"/>
                    </a:lnTo>
                    <a:lnTo>
                      <a:pt x="347" y="309"/>
                    </a:lnTo>
                    <a:lnTo>
                      <a:pt x="501" y="347"/>
                    </a:lnTo>
                    <a:lnTo>
                      <a:pt x="501" y="309"/>
                    </a:lnTo>
                    <a:lnTo>
                      <a:pt x="385" y="232"/>
                    </a:lnTo>
                    <a:lnTo>
                      <a:pt x="270" y="193"/>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7;p36"/>
              <p:cNvSpPr/>
              <p:nvPr/>
            </p:nvSpPr>
            <p:spPr>
              <a:xfrm>
                <a:off x="7822344" y="1554809"/>
                <a:ext cx="66495" cy="114584"/>
              </a:xfrm>
              <a:custGeom>
                <a:avLst/>
                <a:gdLst/>
                <a:ahLst/>
                <a:cxnLst/>
                <a:rect l="l" t="t" r="r" b="b"/>
                <a:pathLst>
                  <a:path w="1810" h="3119" extrusionOk="0">
                    <a:moveTo>
                      <a:pt x="1732" y="1"/>
                    </a:moveTo>
                    <a:lnTo>
                      <a:pt x="1732" y="39"/>
                    </a:lnTo>
                    <a:lnTo>
                      <a:pt x="1617" y="463"/>
                    </a:lnTo>
                    <a:lnTo>
                      <a:pt x="1501" y="886"/>
                    </a:lnTo>
                    <a:lnTo>
                      <a:pt x="1348" y="1310"/>
                    </a:lnTo>
                    <a:lnTo>
                      <a:pt x="1117" y="1733"/>
                    </a:lnTo>
                    <a:lnTo>
                      <a:pt x="847" y="2118"/>
                    </a:lnTo>
                    <a:lnTo>
                      <a:pt x="539" y="2464"/>
                    </a:lnTo>
                    <a:lnTo>
                      <a:pt x="231" y="2811"/>
                    </a:lnTo>
                    <a:lnTo>
                      <a:pt x="77" y="2965"/>
                    </a:lnTo>
                    <a:lnTo>
                      <a:pt x="39" y="3042"/>
                    </a:lnTo>
                    <a:lnTo>
                      <a:pt x="0" y="3119"/>
                    </a:lnTo>
                    <a:lnTo>
                      <a:pt x="77" y="3080"/>
                    </a:lnTo>
                    <a:lnTo>
                      <a:pt x="154" y="3003"/>
                    </a:lnTo>
                    <a:lnTo>
                      <a:pt x="308" y="2811"/>
                    </a:lnTo>
                    <a:lnTo>
                      <a:pt x="616" y="2464"/>
                    </a:lnTo>
                    <a:lnTo>
                      <a:pt x="924" y="2118"/>
                    </a:lnTo>
                    <a:lnTo>
                      <a:pt x="1194" y="1733"/>
                    </a:lnTo>
                    <a:lnTo>
                      <a:pt x="1424" y="1348"/>
                    </a:lnTo>
                    <a:lnTo>
                      <a:pt x="1617" y="963"/>
                    </a:lnTo>
                    <a:lnTo>
                      <a:pt x="1732" y="501"/>
                    </a:lnTo>
                    <a:lnTo>
                      <a:pt x="1809" y="270"/>
                    </a:lnTo>
                    <a:lnTo>
                      <a:pt x="1809" y="39"/>
                    </a:lnTo>
                    <a:lnTo>
                      <a:pt x="1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8;p36"/>
              <p:cNvSpPr/>
              <p:nvPr/>
            </p:nvSpPr>
            <p:spPr>
              <a:xfrm>
                <a:off x="7966575" y="1547755"/>
                <a:ext cx="4262" cy="5694"/>
              </a:xfrm>
              <a:custGeom>
                <a:avLst/>
                <a:gdLst/>
                <a:ahLst/>
                <a:cxnLst/>
                <a:rect l="l" t="t" r="r" b="b"/>
                <a:pathLst>
                  <a:path w="116" h="155" extrusionOk="0">
                    <a:moveTo>
                      <a:pt x="0" y="0"/>
                    </a:moveTo>
                    <a:lnTo>
                      <a:pt x="0" y="39"/>
                    </a:lnTo>
                    <a:lnTo>
                      <a:pt x="0" y="77"/>
                    </a:lnTo>
                    <a:lnTo>
                      <a:pt x="0" y="116"/>
                    </a:lnTo>
                    <a:lnTo>
                      <a:pt x="0" y="154"/>
                    </a:lnTo>
                    <a:lnTo>
                      <a:pt x="116" y="154"/>
                    </a:lnTo>
                    <a:lnTo>
                      <a:pt x="116" y="116"/>
                    </a:lnTo>
                    <a:lnTo>
                      <a:pt x="116" y="77"/>
                    </a:lnTo>
                    <a:lnTo>
                      <a:pt x="116" y="39"/>
                    </a:lnTo>
                    <a:lnTo>
                      <a:pt x="77" y="39"/>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9;p36"/>
              <p:cNvSpPr/>
              <p:nvPr/>
            </p:nvSpPr>
            <p:spPr>
              <a:xfrm>
                <a:off x="7924143" y="1525125"/>
                <a:ext cx="7127" cy="5694"/>
              </a:xfrm>
              <a:custGeom>
                <a:avLst/>
                <a:gdLst/>
                <a:ahLst/>
                <a:cxnLst/>
                <a:rect l="l" t="t" r="r" b="b"/>
                <a:pathLst>
                  <a:path w="194" h="155" extrusionOk="0">
                    <a:moveTo>
                      <a:pt x="39" y="1"/>
                    </a:moveTo>
                    <a:lnTo>
                      <a:pt x="1" y="39"/>
                    </a:lnTo>
                    <a:lnTo>
                      <a:pt x="1" y="78"/>
                    </a:lnTo>
                    <a:lnTo>
                      <a:pt x="1" y="116"/>
                    </a:lnTo>
                    <a:lnTo>
                      <a:pt x="39" y="116"/>
                    </a:lnTo>
                    <a:lnTo>
                      <a:pt x="39" y="155"/>
                    </a:lnTo>
                    <a:lnTo>
                      <a:pt x="155" y="155"/>
                    </a:lnTo>
                    <a:lnTo>
                      <a:pt x="155" y="116"/>
                    </a:lnTo>
                    <a:lnTo>
                      <a:pt x="193" y="116"/>
                    </a:lnTo>
                    <a:lnTo>
                      <a:pt x="193" y="39"/>
                    </a:lnTo>
                    <a:lnTo>
                      <a:pt x="155" y="39"/>
                    </a:lnTo>
                    <a:lnTo>
                      <a:pt x="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90;p36"/>
              <p:cNvSpPr/>
              <p:nvPr/>
            </p:nvSpPr>
            <p:spPr>
              <a:xfrm>
                <a:off x="7880315" y="1506756"/>
                <a:ext cx="7090" cy="5694"/>
              </a:xfrm>
              <a:custGeom>
                <a:avLst/>
                <a:gdLst/>
                <a:ahLst/>
                <a:cxnLst/>
                <a:rect l="l" t="t" r="r" b="b"/>
                <a:pathLst>
                  <a:path w="193" h="155" extrusionOk="0">
                    <a:moveTo>
                      <a:pt x="39" y="0"/>
                    </a:moveTo>
                    <a:lnTo>
                      <a:pt x="39" y="39"/>
                    </a:lnTo>
                    <a:lnTo>
                      <a:pt x="0" y="77"/>
                    </a:lnTo>
                    <a:lnTo>
                      <a:pt x="39" y="116"/>
                    </a:lnTo>
                    <a:lnTo>
                      <a:pt x="77" y="154"/>
                    </a:lnTo>
                    <a:lnTo>
                      <a:pt x="154" y="154"/>
                    </a:lnTo>
                    <a:lnTo>
                      <a:pt x="154" y="116"/>
                    </a:lnTo>
                    <a:lnTo>
                      <a:pt x="193" y="116"/>
                    </a:lnTo>
                    <a:lnTo>
                      <a:pt x="193" y="77"/>
                    </a:lnTo>
                    <a:lnTo>
                      <a:pt x="193" y="39"/>
                    </a:lnTo>
                    <a:lnTo>
                      <a:pt x="154" y="39"/>
                    </a:lnTo>
                    <a:lnTo>
                      <a:pt x="1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1;p36"/>
              <p:cNvSpPr/>
              <p:nvPr/>
            </p:nvSpPr>
            <p:spPr>
              <a:xfrm>
                <a:off x="7853460" y="1578872"/>
                <a:ext cx="5694" cy="5694"/>
              </a:xfrm>
              <a:custGeom>
                <a:avLst/>
                <a:gdLst/>
                <a:ahLst/>
                <a:cxnLst/>
                <a:rect l="l" t="t" r="r" b="b"/>
                <a:pathLst>
                  <a:path w="155" h="155" extrusionOk="0">
                    <a:moveTo>
                      <a:pt x="39" y="0"/>
                    </a:moveTo>
                    <a:lnTo>
                      <a:pt x="0" y="39"/>
                    </a:lnTo>
                    <a:lnTo>
                      <a:pt x="0" y="77"/>
                    </a:lnTo>
                    <a:lnTo>
                      <a:pt x="0" y="116"/>
                    </a:lnTo>
                    <a:lnTo>
                      <a:pt x="0" y="154"/>
                    </a:lnTo>
                    <a:lnTo>
                      <a:pt x="77" y="154"/>
                    </a:lnTo>
                    <a:lnTo>
                      <a:pt x="116" y="116"/>
                    </a:lnTo>
                    <a:lnTo>
                      <a:pt x="116" y="77"/>
                    </a:lnTo>
                    <a:lnTo>
                      <a:pt x="154" y="77"/>
                    </a:lnTo>
                    <a:lnTo>
                      <a:pt x="116"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92;p36"/>
              <p:cNvSpPr/>
              <p:nvPr/>
            </p:nvSpPr>
            <p:spPr>
              <a:xfrm>
                <a:off x="7833659" y="1611385"/>
                <a:ext cx="5694" cy="7090"/>
              </a:xfrm>
              <a:custGeom>
                <a:avLst/>
                <a:gdLst/>
                <a:ahLst/>
                <a:cxnLst/>
                <a:rect l="l" t="t" r="r" b="b"/>
                <a:pathLst>
                  <a:path w="155" h="193" extrusionOk="0">
                    <a:moveTo>
                      <a:pt x="39" y="0"/>
                    </a:moveTo>
                    <a:lnTo>
                      <a:pt x="39" y="39"/>
                    </a:lnTo>
                    <a:lnTo>
                      <a:pt x="0" y="77"/>
                    </a:lnTo>
                    <a:lnTo>
                      <a:pt x="0" y="116"/>
                    </a:lnTo>
                    <a:lnTo>
                      <a:pt x="0" y="154"/>
                    </a:lnTo>
                    <a:lnTo>
                      <a:pt x="39" y="193"/>
                    </a:lnTo>
                    <a:lnTo>
                      <a:pt x="77" y="193"/>
                    </a:lnTo>
                    <a:lnTo>
                      <a:pt x="116" y="154"/>
                    </a:lnTo>
                    <a:lnTo>
                      <a:pt x="116" y="116"/>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3;p36"/>
              <p:cNvSpPr/>
              <p:nvPr/>
            </p:nvSpPr>
            <p:spPr>
              <a:xfrm>
                <a:off x="7808200" y="1639672"/>
                <a:ext cx="5694" cy="7090"/>
              </a:xfrm>
              <a:custGeom>
                <a:avLst/>
                <a:gdLst/>
                <a:ahLst/>
                <a:cxnLst/>
                <a:rect l="l" t="t" r="r" b="b"/>
                <a:pathLst>
                  <a:path w="155" h="193" extrusionOk="0">
                    <a:moveTo>
                      <a:pt x="77" y="0"/>
                    </a:moveTo>
                    <a:lnTo>
                      <a:pt x="77" y="39"/>
                    </a:lnTo>
                    <a:lnTo>
                      <a:pt x="39" y="39"/>
                    </a:lnTo>
                    <a:lnTo>
                      <a:pt x="39" y="77"/>
                    </a:lnTo>
                    <a:lnTo>
                      <a:pt x="39" y="116"/>
                    </a:lnTo>
                    <a:lnTo>
                      <a:pt x="0" y="154"/>
                    </a:lnTo>
                    <a:lnTo>
                      <a:pt x="39" y="193"/>
                    </a:lnTo>
                    <a:lnTo>
                      <a:pt x="154" y="193"/>
                    </a:lnTo>
                    <a:lnTo>
                      <a:pt x="154" y="154"/>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4;p36"/>
              <p:cNvSpPr/>
              <p:nvPr/>
            </p:nvSpPr>
            <p:spPr>
              <a:xfrm>
                <a:off x="7703571" y="1424721"/>
                <a:ext cx="7090" cy="5694"/>
              </a:xfrm>
              <a:custGeom>
                <a:avLst/>
                <a:gdLst/>
                <a:ahLst/>
                <a:cxnLst/>
                <a:rect l="l" t="t" r="r" b="b"/>
                <a:pathLst>
                  <a:path w="193" h="155" extrusionOk="0">
                    <a:moveTo>
                      <a:pt x="39" y="1"/>
                    </a:moveTo>
                    <a:lnTo>
                      <a:pt x="39" y="39"/>
                    </a:lnTo>
                    <a:lnTo>
                      <a:pt x="0" y="39"/>
                    </a:lnTo>
                    <a:lnTo>
                      <a:pt x="0" y="78"/>
                    </a:lnTo>
                    <a:lnTo>
                      <a:pt x="39" y="116"/>
                    </a:lnTo>
                    <a:lnTo>
                      <a:pt x="77" y="116"/>
                    </a:lnTo>
                    <a:lnTo>
                      <a:pt x="77" y="155"/>
                    </a:lnTo>
                    <a:lnTo>
                      <a:pt x="116" y="155"/>
                    </a:lnTo>
                    <a:lnTo>
                      <a:pt x="154" y="116"/>
                    </a:lnTo>
                    <a:lnTo>
                      <a:pt x="193" y="116"/>
                    </a:lnTo>
                    <a:lnTo>
                      <a:pt x="193" y="78"/>
                    </a:lnTo>
                    <a:lnTo>
                      <a:pt x="154" y="39"/>
                    </a:lnTo>
                    <a:lnTo>
                      <a:pt x="1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95;p36"/>
              <p:cNvSpPr/>
              <p:nvPr/>
            </p:nvSpPr>
            <p:spPr>
              <a:xfrm>
                <a:off x="7731822" y="1431812"/>
                <a:ext cx="77810" cy="35378"/>
              </a:xfrm>
              <a:custGeom>
                <a:avLst/>
                <a:gdLst/>
                <a:ahLst/>
                <a:cxnLst/>
                <a:rect l="l" t="t" r="r" b="b"/>
                <a:pathLst>
                  <a:path w="2118" h="963" extrusionOk="0">
                    <a:moveTo>
                      <a:pt x="1387" y="0"/>
                    </a:moveTo>
                    <a:lnTo>
                      <a:pt x="1194" y="39"/>
                    </a:lnTo>
                    <a:lnTo>
                      <a:pt x="963" y="77"/>
                    </a:lnTo>
                    <a:lnTo>
                      <a:pt x="771" y="154"/>
                    </a:lnTo>
                    <a:lnTo>
                      <a:pt x="578" y="270"/>
                    </a:lnTo>
                    <a:lnTo>
                      <a:pt x="386" y="385"/>
                    </a:lnTo>
                    <a:lnTo>
                      <a:pt x="232" y="578"/>
                    </a:lnTo>
                    <a:lnTo>
                      <a:pt x="116" y="732"/>
                    </a:lnTo>
                    <a:lnTo>
                      <a:pt x="1" y="963"/>
                    </a:lnTo>
                    <a:lnTo>
                      <a:pt x="39" y="963"/>
                    </a:lnTo>
                    <a:lnTo>
                      <a:pt x="193" y="732"/>
                    </a:lnTo>
                    <a:lnTo>
                      <a:pt x="386" y="501"/>
                    </a:lnTo>
                    <a:lnTo>
                      <a:pt x="578" y="347"/>
                    </a:lnTo>
                    <a:lnTo>
                      <a:pt x="848" y="193"/>
                    </a:lnTo>
                    <a:lnTo>
                      <a:pt x="1117" y="116"/>
                    </a:lnTo>
                    <a:lnTo>
                      <a:pt x="1348" y="116"/>
                    </a:lnTo>
                    <a:lnTo>
                      <a:pt x="1695" y="154"/>
                    </a:lnTo>
                    <a:lnTo>
                      <a:pt x="2041" y="270"/>
                    </a:lnTo>
                    <a:lnTo>
                      <a:pt x="2118" y="231"/>
                    </a:lnTo>
                    <a:lnTo>
                      <a:pt x="2118" y="193"/>
                    </a:lnTo>
                    <a:lnTo>
                      <a:pt x="2079" y="193"/>
                    </a:lnTo>
                    <a:lnTo>
                      <a:pt x="1772" y="39"/>
                    </a:lnTo>
                    <a:lnTo>
                      <a:pt x="1387" y="0"/>
                    </a:lnTo>
                    <a:close/>
                  </a:path>
                </a:pathLst>
              </a:custGeom>
              <a:solidFill>
                <a:srgbClr val="66BB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 name="TextBox 13">
            <a:extLst>
              <a:ext uri="{FF2B5EF4-FFF2-40B4-BE49-F238E27FC236}">
                <a16:creationId xmlns:a16="http://schemas.microsoft.com/office/drawing/2014/main" id="{CADAC58D-3F6A-560F-A142-346C062DCFF7}"/>
              </a:ext>
            </a:extLst>
          </p:cNvPr>
          <p:cNvSpPr txBox="1"/>
          <p:nvPr/>
        </p:nvSpPr>
        <p:spPr>
          <a:xfrm>
            <a:off x="102515" y="742620"/>
            <a:ext cx="8952869" cy="38318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5400" b="1">
                <a:solidFill>
                  <a:schemeClr val="tx1">
                    <a:lumMod val="75000"/>
                  </a:schemeClr>
                </a:solidFill>
                <a:latin typeface="Arial" panose="020B0604020202020204" pitchFamily="34" charset="0"/>
                <a:cs typeface="Arial" panose="020B0604020202020204" pitchFamily="34" charset="0"/>
              </a:rPr>
              <a:t>CHÀO MỪNG CÁC EM </a:t>
            </a:r>
          </a:p>
          <a:p>
            <a:pPr algn="ctr">
              <a:lnSpc>
                <a:spcPct val="150000"/>
              </a:lnSpc>
            </a:pPr>
            <a:r>
              <a:rPr lang="en-US" sz="5400" b="1">
                <a:solidFill>
                  <a:schemeClr val="tx1">
                    <a:lumMod val="75000"/>
                  </a:schemeClr>
                </a:solidFill>
                <a:latin typeface="Arial" panose="020B0604020202020204" pitchFamily="34" charset="0"/>
                <a:cs typeface="Arial" panose="020B0604020202020204" pitchFamily="34" charset="0"/>
              </a:rPr>
              <a:t>ĐÃ ĐẾN VỚI </a:t>
            </a:r>
          </a:p>
          <a:p>
            <a:pPr algn="ctr">
              <a:lnSpc>
                <a:spcPct val="150000"/>
              </a:lnSpc>
            </a:pPr>
            <a:r>
              <a:rPr lang="en-US" sz="5400" b="1">
                <a:solidFill>
                  <a:schemeClr val="tx1">
                    <a:lumMod val="75000"/>
                  </a:schemeClr>
                </a:solidFill>
                <a:latin typeface="Arial" panose="020B0604020202020204" pitchFamily="34" charset="0"/>
                <a:cs typeface="Arial" panose="020B0604020202020204" pitchFamily="34" charset="0"/>
              </a:rPr>
              <a:t>BÀI HỌC MỚI!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30" name="Rounded Rectangle 29"/>
          <p:cNvSpPr/>
          <p:nvPr/>
        </p:nvSpPr>
        <p:spPr>
          <a:xfrm>
            <a:off x="1251283" y="765736"/>
            <a:ext cx="6858001" cy="641960"/>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t>Đọc 1 bài trong các chủ điểm đã học và trả lời câu hỏi.</a:t>
            </a:r>
            <a:endParaRPr lang="en-US" sz="2000" b="1">
              <a:solidFill>
                <a:schemeClr val="bg1"/>
              </a:solidFill>
            </a:endParaRPr>
          </a:p>
        </p:txBody>
      </p:sp>
      <p:sp>
        <p:nvSpPr>
          <p:cNvPr id="31" name="TextBox 11">
            <a:extLst>
              <a:ext uri="{FF2B5EF4-FFF2-40B4-BE49-F238E27FC236}">
                <a16:creationId xmlns:a16="http://schemas.microsoft.com/office/drawing/2014/main" id="{27DF2B8C-8F3D-55D7-8C03-55D41324E176}"/>
              </a:ext>
            </a:extLst>
          </p:cNvPr>
          <p:cNvSpPr txBox="1"/>
          <p:nvPr/>
        </p:nvSpPr>
        <p:spPr>
          <a:xfrm>
            <a:off x="2572538" y="7089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2 </a:t>
            </a:r>
          </a:p>
        </p:txBody>
      </p:sp>
      <p:sp>
        <p:nvSpPr>
          <p:cNvPr id="9" name="Rectangle 8"/>
          <p:cNvSpPr/>
          <p:nvPr/>
        </p:nvSpPr>
        <p:spPr>
          <a:xfrm>
            <a:off x="1106904" y="1674154"/>
            <a:ext cx="4704349" cy="1938992"/>
          </a:xfrm>
          <a:prstGeom prst="rect">
            <a:avLst/>
          </a:prstGeom>
        </p:spPr>
        <p:txBody>
          <a:bodyPr wrap="square">
            <a:spAutoFit/>
          </a:bodyPr>
          <a:lstStyle/>
          <a:p>
            <a:pPr>
              <a:lnSpc>
                <a:spcPct val="150000"/>
              </a:lnSpc>
              <a:spcAft>
                <a:spcPts val="1200"/>
              </a:spcAft>
            </a:pPr>
            <a:r>
              <a:rPr lang="vi-VN" sz="2000">
                <a:solidFill>
                  <a:schemeClr val="lt1"/>
                </a:solidFill>
                <a:latin typeface="+mn-lt"/>
                <a:ea typeface="+mn-ea"/>
                <a:cs typeface="+mn-cs"/>
              </a:rPr>
              <a:t>– Bài đọc thuộc chủ điểm nào?</a:t>
            </a:r>
            <a:br>
              <a:rPr lang="vi-VN" sz="2000">
                <a:solidFill>
                  <a:schemeClr val="lt1"/>
                </a:solidFill>
                <a:latin typeface="+mn-lt"/>
                <a:ea typeface="+mn-ea"/>
                <a:cs typeface="+mn-cs"/>
              </a:rPr>
            </a:br>
            <a:r>
              <a:rPr lang="vi-VN" sz="2000">
                <a:solidFill>
                  <a:schemeClr val="lt1"/>
                </a:solidFill>
                <a:latin typeface="+mn-lt"/>
                <a:ea typeface="+mn-ea"/>
                <a:cs typeface="+mn-cs"/>
              </a:rPr>
              <a:t>– Nội dung chính của bài đọc đó là gì?</a:t>
            </a:r>
            <a:br>
              <a:rPr lang="vi-VN" sz="2000">
                <a:solidFill>
                  <a:schemeClr val="lt1"/>
                </a:solidFill>
                <a:latin typeface="+mn-lt"/>
                <a:ea typeface="+mn-ea"/>
                <a:cs typeface="+mn-cs"/>
              </a:rPr>
            </a:br>
            <a:r>
              <a:rPr lang="vi-VN" sz="2000">
                <a:solidFill>
                  <a:schemeClr val="lt1"/>
                </a:solidFill>
                <a:latin typeface="+mn-lt"/>
                <a:ea typeface="+mn-ea"/>
                <a:cs typeface="+mn-cs"/>
              </a:rPr>
              <a:t>– Nhân vật hoặc chi tiết nào trong bài để lại cho em ấn tượng sâu sắc? </a:t>
            </a:r>
            <a:endParaRPr lang="en-US" sz="2000">
              <a:solidFill>
                <a:schemeClr val="lt1"/>
              </a:solidFill>
              <a:latin typeface="+mn-lt"/>
              <a:ea typeface="+mn-ea"/>
              <a:cs typeface="+mn-cs"/>
            </a:endParaRPr>
          </a:p>
        </p:txBody>
      </p:sp>
      <p:pic>
        <p:nvPicPr>
          <p:cNvPr id="33" name="Picture 32"/>
          <p:cNvPicPr>
            <a:picLocks noChangeAspect="1"/>
          </p:cNvPicPr>
          <p:nvPr/>
        </p:nvPicPr>
        <p:blipFill>
          <a:blip r:embed="rId3">
            <a:extLst>
              <a:ext uri="{BEBA8EAE-BF5A-486C-A8C5-ECC9F3942E4B}">
                <a14:imgProps xmlns:a14="http://schemas.microsoft.com/office/drawing/2010/main">
                  <a14:imgLayer r:embed="rId4">
                    <a14:imgEffect>
                      <a14:backgroundRemoval t="4636" b="100000" l="9319" r="95699">
                        <a14:foregroundMark x1="70251" y1="52318" x2="51254" y2="52649"/>
                        <a14:foregroundMark x1="37634" y1="35430" x2="35125" y2="47682"/>
                      </a14:backgroundRemoval>
                    </a14:imgEffect>
                  </a14:imgLayer>
                </a14:imgProps>
              </a:ext>
            </a:extLst>
          </a:blip>
          <a:stretch>
            <a:fillRect/>
          </a:stretch>
        </p:blipFill>
        <p:spPr>
          <a:xfrm>
            <a:off x="5597593" y="1456210"/>
            <a:ext cx="2511692" cy="2718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30" name="Rounded Rectangle 29"/>
          <p:cNvSpPr/>
          <p:nvPr/>
        </p:nvSpPr>
        <p:spPr>
          <a:xfrm>
            <a:off x="1082843" y="765736"/>
            <a:ext cx="7255041" cy="641960"/>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t>Đọc 1 bài trong các chủ điểm đã học và trả lời câu hỏi.</a:t>
            </a:r>
            <a:endParaRPr lang="en-US" sz="2000" b="1">
              <a:solidFill>
                <a:schemeClr val="bg1"/>
              </a:solidFill>
            </a:endParaRPr>
          </a:p>
        </p:txBody>
      </p:sp>
      <p:sp>
        <p:nvSpPr>
          <p:cNvPr id="31" name="TextBox 11">
            <a:extLst>
              <a:ext uri="{FF2B5EF4-FFF2-40B4-BE49-F238E27FC236}">
                <a16:creationId xmlns:a16="http://schemas.microsoft.com/office/drawing/2014/main" id="{27DF2B8C-8F3D-55D7-8C03-55D41324E176}"/>
              </a:ext>
            </a:extLst>
          </p:cNvPr>
          <p:cNvSpPr txBox="1"/>
          <p:nvPr/>
        </p:nvSpPr>
        <p:spPr>
          <a:xfrm>
            <a:off x="2572538" y="7089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2 </a:t>
            </a:r>
          </a:p>
        </p:txBody>
      </p:sp>
      <p:sp>
        <p:nvSpPr>
          <p:cNvPr id="6" name="Rectangle 5"/>
          <p:cNvSpPr/>
          <p:nvPr/>
        </p:nvSpPr>
        <p:spPr>
          <a:xfrm>
            <a:off x="1082843" y="1456210"/>
            <a:ext cx="7255041" cy="553998"/>
          </a:xfrm>
          <a:prstGeom prst="rect">
            <a:avLst/>
          </a:prstGeom>
        </p:spPr>
        <p:txBody>
          <a:bodyPr wrap="square">
            <a:spAutoFit/>
          </a:bodyPr>
          <a:lstStyle/>
          <a:p>
            <a:pPr algn="ctr">
              <a:lnSpc>
                <a:spcPct val="150000"/>
              </a:lnSpc>
            </a:pPr>
            <a:r>
              <a:rPr lang="nl-NL" sz="2000" b="1" u="sng" kern="1200">
                <a:solidFill>
                  <a:schemeClr val="tx1">
                    <a:lumMod val="50000"/>
                  </a:schemeClr>
                </a:solidFill>
                <a:latin typeface="Arial" panose="020B0604020202020204" pitchFamily="34" charset="0"/>
                <a:ea typeface="+mn-ea"/>
                <a:cs typeface="Arial" panose="020B0604020202020204" pitchFamily="34" charset="0"/>
              </a:rPr>
              <a:t>Tham khảo:</a:t>
            </a:r>
            <a:endParaRPr lang="en-US" sz="2000" b="1" u="sng" kern="1200">
              <a:solidFill>
                <a:schemeClr val="tx1">
                  <a:lumMod val="50000"/>
                </a:schemeClr>
              </a:solidFill>
              <a:latin typeface="Arial" panose="020B0604020202020204" pitchFamily="34" charset="0"/>
              <a:ea typeface="+mn-ea"/>
              <a:cs typeface="Arial" panose="020B0604020202020204" pitchFamily="34" charset="0"/>
            </a:endParaRPr>
          </a:p>
        </p:txBody>
      </p:sp>
      <p:sp>
        <p:nvSpPr>
          <p:cNvPr id="2" name="Rectangle 1"/>
          <p:cNvSpPr>
            <a:spLocks noChangeArrowheads="1"/>
          </p:cNvSpPr>
          <p:nvPr/>
        </p:nvSpPr>
        <p:spPr bwMode="auto">
          <a:xfrm>
            <a:off x="961134" y="2094053"/>
            <a:ext cx="737675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lang="en-US" altLang="en-US" sz="2000" b="1">
                <a:solidFill>
                  <a:schemeClr val="lt1"/>
                </a:solidFill>
                <a:latin typeface="+mn-lt"/>
                <a:ea typeface="+mn-ea"/>
                <a:cs typeface="+mn-cs"/>
              </a:rPr>
              <a:t>- Bài đọc thuộc chủ điểm: </a:t>
            </a:r>
            <a:r>
              <a:rPr lang="en-US" altLang="en-US" sz="2000">
                <a:solidFill>
                  <a:schemeClr val="lt1"/>
                </a:solidFill>
                <a:latin typeface="+mn-lt"/>
                <a:ea typeface="+mn-ea"/>
                <a:cs typeface="+mn-cs"/>
              </a:rPr>
              <a:t>Niềm vui sáng tạo</a:t>
            </a:r>
          </a:p>
          <a:p>
            <a:pPr marL="0" marR="0" lvl="0" indent="0" algn="just" defTabSz="914400" rtl="0" eaLnBrk="0" fontAlgn="base" latinLnBrk="0" hangingPunct="0">
              <a:lnSpc>
                <a:spcPct val="150000"/>
              </a:lnSpc>
              <a:spcBef>
                <a:spcPct val="0"/>
              </a:spcBef>
              <a:spcAft>
                <a:spcPct val="0"/>
              </a:spcAft>
              <a:buClrTx/>
              <a:buSzTx/>
              <a:buFontTx/>
              <a:buNone/>
              <a:tabLst/>
            </a:pPr>
            <a:r>
              <a:rPr lang="en-US" altLang="en-US" sz="2000" b="1">
                <a:solidFill>
                  <a:schemeClr val="lt1"/>
                </a:solidFill>
                <a:latin typeface="+mn-lt"/>
                <a:ea typeface="+mn-ea"/>
                <a:cs typeface="+mn-cs"/>
              </a:rPr>
              <a:t>- Nội dung chính của bài: </a:t>
            </a:r>
            <a:r>
              <a:rPr lang="en-US" altLang="en-US" sz="2000">
                <a:solidFill>
                  <a:schemeClr val="lt1"/>
                </a:solidFill>
                <a:latin typeface="+mn-lt"/>
                <a:ea typeface="+mn-ea"/>
                <a:cs typeface="+mn-cs"/>
              </a:rPr>
              <a:t>Nhờ bác Lan mà tài năng của Bống đã được phát hiện. Bống rất hay vẽ, đặc biệt là vẽ rất đẹp. Tài năng của Bống đã được ông họa sĩ Phan công nhận. Ngoài ra, ông còn phát hiện Bống có trí tưởng tượng rất phong phú.</a:t>
            </a:r>
          </a:p>
        </p:txBody>
      </p:sp>
    </p:spTree>
    <p:extLst>
      <p:ext uri="{BB962C8B-B14F-4D97-AF65-F5344CB8AC3E}">
        <p14:creationId xmlns:p14="http://schemas.microsoft.com/office/powerpoint/2010/main" val="23131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30" name="Rounded Rectangle 29"/>
          <p:cNvSpPr/>
          <p:nvPr/>
        </p:nvSpPr>
        <p:spPr>
          <a:xfrm>
            <a:off x="1070812" y="922146"/>
            <a:ext cx="7255041" cy="641960"/>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t>Đọc 1 bài trong các chủ điểm đã học và trả lời câu hỏi.</a:t>
            </a:r>
            <a:endParaRPr lang="en-US" sz="2000" b="1">
              <a:solidFill>
                <a:schemeClr val="bg1"/>
              </a:solidFill>
            </a:endParaRPr>
          </a:p>
        </p:txBody>
      </p:sp>
      <p:sp>
        <p:nvSpPr>
          <p:cNvPr id="31" name="TextBox 11">
            <a:extLst>
              <a:ext uri="{FF2B5EF4-FFF2-40B4-BE49-F238E27FC236}">
                <a16:creationId xmlns:a16="http://schemas.microsoft.com/office/drawing/2014/main" id="{27DF2B8C-8F3D-55D7-8C03-55D41324E176}"/>
              </a:ext>
            </a:extLst>
          </p:cNvPr>
          <p:cNvSpPr txBox="1"/>
          <p:nvPr/>
        </p:nvSpPr>
        <p:spPr>
          <a:xfrm>
            <a:off x="2560507" y="22730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2 </a:t>
            </a:r>
          </a:p>
        </p:txBody>
      </p:sp>
      <p:sp>
        <p:nvSpPr>
          <p:cNvPr id="6" name="Rectangle 5"/>
          <p:cNvSpPr/>
          <p:nvPr/>
        </p:nvSpPr>
        <p:spPr>
          <a:xfrm>
            <a:off x="1070812" y="1612620"/>
            <a:ext cx="7255041" cy="553998"/>
          </a:xfrm>
          <a:prstGeom prst="rect">
            <a:avLst/>
          </a:prstGeom>
        </p:spPr>
        <p:txBody>
          <a:bodyPr wrap="square">
            <a:spAutoFit/>
          </a:bodyPr>
          <a:lstStyle/>
          <a:p>
            <a:pPr algn="ctr">
              <a:lnSpc>
                <a:spcPct val="150000"/>
              </a:lnSpc>
            </a:pPr>
            <a:r>
              <a:rPr lang="nl-NL" sz="2000" b="1" u="sng" kern="1200">
                <a:solidFill>
                  <a:schemeClr val="tx1">
                    <a:lumMod val="50000"/>
                  </a:schemeClr>
                </a:solidFill>
                <a:latin typeface="Arial" panose="020B0604020202020204" pitchFamily="34" charset="0"/>
                <a:ea typeface="+mn-ea"/>
                <a:cs typeface="Arial" panose="020B0604020202020204" pitchFamily="34" charset="0"/>
              </a:rPr>
              <a:t>Tham khảo:</a:t>
            </a:r>
            <a:endParaRPr lang="en-US" sz="2000" b="1" u="sng" kern="1200">
              <a:solidFill>
                <a:schemeClr val="tx1">
                  <a:lumMod val="50000"/>
                </a:schemeClr>
              </a:solidFill>
              <a:latin typeface="Arial" panose="020B0604020202020204" pitchFamily="34" charset="0"/>
              <a:ea typeface="+mn-ea"/>
              <a:cs typeface="Arial" panose="020B0604020202020204" pitchFamily="34" charset="0"/>
            </a:endParaRPr>
          </a:p>
        </p:txBody>
      </p:sp>
      <p:sp>
        <p:nvSpPr>
          <p:cNvPr id="2" name="Rectangle 1"/>
          <p:cNvSpPr>
            <a:spLocks noChangeArrowheads="1"/>
          </p:cNvSpPr>
          <p:nvPr/>
        </p:nvSpPr>
        <p:spPr bwMode="auto">
          <a:xfrm>
            <a:off x="1009957" y="2215132"/>
            <a:ext cx="7376750" cy="206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2200" b="1">
                <a:solidFill>
                  <a:schemeClr val="lt1"/>
                </a:solidFill>
                <a:latin typeface="+mn-lt"/>
                <a:ea typeface="+mn-ea"/>
                <a:cs typeface="+mn-cs"/>
              </a:rPr>
              <a:t>- </a:t>
            </a:r>
            <a:r>
              <a:rPr lang="vi-VN" altLang="en-US" sz="2200" b="1">
                <a:solidFill>
                  <a:schemeClr val="lt1"/>
                </a:solidFill>
                <a:latin typeface="+mn-lt"/>
                <a:ea typeface="+mn-ea"/>
                <a:cs typeface="+mn-cs"/>
              </a:rPr>
              <a:t>Nhân vật hoặc chi tiết trong bài để lại cho em ấn tượng sâu sắc</a:t>
            </a:r>
            <a:r>
              <a:rPr lang="vi-VN" altLang="en-US" sz="2200">
                <a:solidFill>
                  <a:schemeClr val="lt1"/>
                </a:solidFill>
                <a:latin typeface="+mn-lt"/>
                <a:ea typeface="+mn-ea"/>
                <a:cs typeface="+mn-cs"/>
              </a:rPr>
              <a:t>: Em ấn tượng với nhân vật Bống. Vì Bống không chỉ có tài năng hội họa mà còn là cô bé rất ngây thơ với trí tưởng tượng phong phú với động vật.</a:t>
            </a:r>
            <a:endParaRPr lang="en-US" altLang="en-US" sz="2200">
              <a:solidFill>
                <a:schemeClr val="lt1"/>
              </a:solidFill>
              <a:latin typeface="+mn-lt"/>
              <a:ea typeface="+mn-ea"/>
              <a:cs typeface="+mn-cs"/>
            </a:endParaRPr>
          </a:p>
        </p:txBody>
      </p:sp>
    </p:spTree>
    <p:extLst>
      <p:ext uri="{BB962C8B-B14F-4D97-AF65-F5344CB8AC3E}">
        <p14:creationId xmlns:p14="http://schemas.microsoft.com/office/powerpoint/2010/main" val="23349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3"/>
        <p:cNvGrpSpPr/>
        <p:nvPr/>
      </p:nvGrpSpPr>
      <p:grpSpPr>
        <a:xfrm>
          <a:off x="0" y="0"/>
          <a:ext cx="0" cy="0"/>
          <a:chOff x="0" y="0"/>
          <a:chExt cx="0" cy="0"/>
        </a:xfrm>
      </p:grpSpPr>
      <p:grpSp>
        <p:nvGrpSpPr>
          <p:cNvPr id="2594" name="Google Shape;2594;p55"/>
          <p:cNvGrpSpPr/>
          <p:nvPr/>
        </p:nvGrpSpPr>
        <p:grpSpPr>
          <a:xfrm>
            <a:off x="5078428" y="3698113"/>
            <a:ext cx="2890095" cy="2424066"/>
            <a:chOff x="-85347" y="5712238"/>
            <a:chExt cx="2890095" cy="2424066"/>
          </a:xfrm>
        </p:grpSpPr>
        <p:sp>
          <p:nvSpPr>
            <p:cNvPr id="2595" name="Google Shape;2595;p55"/>
            <p:cNvSpPr/>
            <p:nvPr/>
          </p:nvSpPr>
          <p:spPr>
            <a:xfrm rot="-1025768">
              <a:off x="120672" y="6037301"/>
              <a:ext cx="2478057" cy="1773951"/>
            </a:xfrm>
            <a:custGeom>
              <a:avLst/>
              <a:gdLst/>
              <a:ahLst/>
              <a:cxnLst/>
              <a:rect l="l" t="t" r="r" b="b"/>
              <a:pathLst>
                <a:path w="36951" h="26521" extrusionOk="0">
                  <a:moveTo>
                    <a:pt x="4234" y="1"/>
                  </a:moveTo>
                  <a:lnTo>
                    <a:pt x="4003" y="78"/>
                  </a:lnTo>
                  <a:lnTo>
                    <a:pt x="3811" y="193"/>
                  </a:lnTo>
                  <a:lnTo>
                    <a:pt x="3657" y="347"/>
                  </a:lnTo>
                  <a:lnTo>
                    <a:pt x="3503" y="501"/>
                  </a:lnTo>
                  <a:lnTo>
                    <a:pt x="3387" y="693"/>
                  </a:lnTo>
                  <a:lnTo>
                    <a:pt x="3349" y="924"/>
                  </a:lnTo>
                  <a:lnTo>
                    <a:pt x="0" y="19553"/>
                  </a:lnTo>
                  <a:lnTo>
                    <a:pt x="0" y="19784"/>
                  </a:lnTo>
                  <a:lnTo>
                    <a:pt x="0" y="20015"/>
                  </a:lnTo>
                  <a:lnTo>
                    <a:pt x="77" y="20246"/>
                  </a:lnTo>
                  <a:lnTo>
                    <a:pt x="193" y="20439"/>
                  </a:lnTo>
                  <a:lnTo>
                    <a:pt x="347" y="20593"/>
                  </a:lnTo>
                  <a:lnTo>
                    <a:pt x="501" y="20747"/>
                  </a:lnTo>
                  <a:lnTo>
                    <a:pt x="732" y="20824"/>
                  </a:lnTo>
                  <a:lnTo>
                    <a:pt x="963" y="20901"/>
                  </a:lnTo>
                  <a:lnTo>
                    <a:pt x="32255" y="26482"/>
                  </a:lnTo>
                  <a:lnTo>
                    <a:pt x="32486" y="26520"/>
                  </a:lnTo>
                  <a:lnTo>
                    <a:pt x="32717" y="26482"/>
                  </a:lnTo>
                  <a:lnTo>
                    <a:pt x="32948" y="26405"/>
                  </a:lnTo>
                  <a:lnTo>
                    <a:pt x="33140" y="26289"/>
                  </a:lnTo>
                  <a:lnTo>
                    <a:pt x="33294" y="26174"/>
                  </a:lnTo>
                  <a:lnTo>
                    <a:pt x="33448" y="25981"/>
                  </a:lnTo>
                  <a:lnTo>
                    <a:pt x="33564" y="25789"/>
                  </a:lnTo>
                  <a:lnTo>
                    <a:pt x="33602" y="25558"/>
                  </a:lnTo>
                  <a:lnTo>
                    <a:pt x="36951" y="6929"/>
                  </a:lnTo>
                  <a:lnTo>
                    <a:pt x="36951" y="6698"/>
                  </a:lnTo>
                  <a:lnTo>
                    <a:pt x="36912" y="6467"/>
                  </a:lnTo>
                  <a:lnTo>
                    <a:pt x="36835" y="6274"/>
                  </a:lnTo>
                  <a:lnTo>
                    <a:pt x="36758" y="6082"/>
                  </a:lnTo>
                  <a:lnTo>
                    <a:pt x="36604" y="5890"/>
                  </a:lnTo>
                  <a:lnTo>
                    <a:pt x="36412" y="5774"/>
                  </a:lnTo>
                  <a:lnTo>
                    <a:pt x="36219" y="5659"/>
                  </a:lnTo>
                  <a:lnTo>
                    <a:pt x="35989" y="5582"/>
                  </a:lnTo>
                  <a:lnTo>
                    <a:pt x="4696" y="1"/>
                  </a:lnTo>
                  <a:close/>
                </a:path>
              </a:pathLst>
            </a:custGeom>
            <a:solidFill>
              <a:schemeClr val="lt2"/>
            </a:solidFill>
            <a:ln w="114300" cap="flat" cmpd="sng">
              <a:solidFill>
                <a:schemeClr val="lt2"/>
              </a:solidFill>
              <a:prstDash val="solid"/>
              <a:round/>
              <a:headEnd type="none" w="sm" len="sm"/>
              <a:tailEnd type="none" w="sm" len="sm"/>
            </a:ln>
            <a:effectLst>
              <a:outerShdw dist="47625" dir="80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6" name="Google Shape;2596;p55"/>
            <p:cNvGrpSpPr/>
            <p:nvPr/>
          </p:nvGrpSpPr>
          <p:grpSpPr>
            <a:xfrm rot="-1024427">
              <a:off x="122559" y="6036332"/>
              <a:ext cx="2474281" cy="1775877"/>
              <a:chOff x="2182825" y="1511300"/>
              <a:chExt cx="923775" cy="663025"/>
            </a:xfrm>
          </p:grpSpPr>
          <p:sp>
            <p:nvSpPr>
              <p:cNvPr id="2597" name="Google Shape;2597;p55"/>
              <p:cNvSpPr/>
              <p:nvPr/>
            </p:nvSpPr>
            <p:spPr>
              <a:xfrm>
                <a:off x="2182825" y="1511300"/>
                <a:ext cx="923775" cy="663025"/>
              </a:xfrm>
              <a:custGeom>
                <a:avLst/>
                <a:gdLst/>
                <a:ahLst/>
                <a:cxnLst/>
                <a:rect l="l" t="t" r="r" b="b"/>
                <a:pathLst>
                  <a:path w="36951" h="26521" extrusionOk="0">
                    <a:moveTo>
                      <a:pt x="4234" y="1"/>
                    </a:moveTo>
                    <a:lnTo>
                      <a:pt x="4003" y="78"/>
                    </a:lnTo>
                    <a:lnTo>
                      <a:pt x="3811" y="193"/>
                    </a:lnTo>
                    <a:lnTo>
                      <a:pt x="3657" y="347"/>
                    </a:lnTo>
                    <a:lnTo>
                      <a:pt x="3503" y="501"/>
                    </a:lnTo>
                    <a:lnTo>
                      <a:pt x="3387" y="693"/>
                    </a:lnTo>
                    <a:lnTo>
                      <a:pt x="3349" y="924"/>
                    </a:lnTo>
                    <a:lnTo>
                      <a:pt x="0" y="19553"/>
                    </a:lnTo>
                    <a:lnTo>
                      <a:pt x="0" y="19784"/>
                    </a:lnTo>
                    <a:lnTo>
                      <a:pt x="0" y="20015"/>
                    </a:lnTo>
                    <a:lnTo>
                      <a:pt x="77" y="20246"/>
                    </a:lnTo>
                    <a:lnTo>
                      <a:pt x="193" y="20439"/>
                    </a:lnTo>
                    <a:lnTo>
                      <a:pt x="347" y="20593"/>
                    </a:lnTo>
                    <a:lnTo>
                      <a:pt x="501" y="20747"/>
                    </a:lnTo>
                    <a:lnTo>
                      <a:pt x="732" y="20824"/>
                    </a:lnTo>
                    <a:lnTo>
                      <a:pt x="963" y="20901"/>
                    </a:lnTo>
                    <a:lnTo>
                      <a:pt x="32255" y="26482"/>
                    </a:lnTo>
                    <a:lnTo>
                      <a:pt x="32486" y="26520"/>
                    </a:lnTo>
                    <a:lnTo>
                      <a:pt x="32717" y="26482"/>
                    </a:lnTo>
                    <a:lnTo>
                      <a:pt x="32948" y="26405"/>
                    </a:lnTo>
                    <a:lnTo>
                      <a:pt x="33140" y="26289"/>
                    </a:lnTo>
                    <a:lnTo>
                      <a:pt x="33294" y="26174"/>
                    </a:lnTo>
                    <a:lnTo>
                      <a:pt x="33448" y="25981"/>
                    </a:lnTo>
                    <a:lnTo>
                      <a:pt x="33564" y="25789"/>
                    </a:lnTo>
                    <a:lnTo>
                      <a:pt x="33602" y="25558"/>
                    </a:lnTo>
                    <a:lnTo>
                      <a:pt x="36951" y="6929"/>
                    </a:lnTo>
                    <a:lnTo>
                      <a:pt x="36951" y="6698"/>
                    </a:lnTo>
                    <a:lnTo>
                      <a:pt x="36912" y="6467"/>
                    </a:lnTo>
                    <a:lnTo>
                      <a:pt x="36835" y="6274"/>
                    </a:lnTo>
                    <a:lnTo>
                      <a:pt x="36758" y="6082"/>
                    </a:lnTo>
                    <a:lnTo>
                      <a:pt x="36604" y="5890"/>
                    </a:lnTo>
                    <a:lnTo>
                      <a:pt x="36412" y="5774"/>
                    </a:lnTo>
                    <a:lnTo>
                      <a:pt x="36219" y="5659"/>
                    </a:lnTo>
                    <a:lnTo>
                      <a:pt x="35989" y="5582"/>
                    </a:lnTo>
                    <a:lnTo>
                      <a:pt x="46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5"/>
              <p:cNvSpPr/>
              <p:nvPr/>
            </p:nvSpPr>
            <p:spPr>
              <a:xfrm>
                <a:off x="2212650" y="1544025"/>
                <a:ext cx="864125" cy="597575"/>
              </a:xfrm>
              <a:custGeom>
                <a:avLst/>
                <a:gdLst/>
                <a:ahLst/>
                <a:cxnLst/>
                <a:rect l="l" t="t" r="r" b="b"/>
                <a:pathLst>
                  <a:path w="34565" h="23903" extrusionOk="0">
                    <a:moveTo>
                      <a:pt x="3773" y="0"/>
                    </a:moveTo>
                    <a:lnTo>
                      <a:pt x="3580" y="77"/>
                    </a:lnTo>
                    <a:lnTo>
                      <a:pt x="3426" y="154"/>
                    </a:lnTo>
                    <a:lnTo>
                      <a:pt x="3272" y="308"/>
                    </a:lnTo>
                    <a:lnTo>
                      <a:pt x="3118" y="462"/>
                    </a:lnTo>
                    <a:lnTo>
                      <a:pt x="3041" y="655"/>
                    </a:lnTo>
                    <a:lnTo>
                      <a:pt x="2964" y="847"/>
                    </a:lnTo>
                    <a:lnTo>
                      <a:pt x="39" y="17398"/>
                    </a:lnTo>
                    <a:lnTo>
                      <a:pt x="1" y="17590"/>
                    </a:lnTo>
                    <a:lnTo>
                      <a:pt x="39" y="17821"/>
                    </a:lnTo>
                    <a:lnTo>
                      <a:pt x="116" y="18014"/>
                    </a:lnTo>
                    <a:lnTo>
                      <a:pt x="193" y="18167"/>
                    </a:lnTo>
                    <a:lnTo>
                      <a:pt x="347" y="18321"/>
                    </a:lnTo>
                    <a:lnTo>
                      <a:pt x="501" y="18475"/>
                    </a:lnTo>
                    <a:lnTo>
                      <a:pt x="693" y="18552"/>
                    </a:lnTo>
                    <a:lnTo>
                      <a:pt x="886" y="18629"/>
                    </a:lnTo>
                    <a:lnTo>
                      <a:pt x="30331" y="23864"/>
                    </a:lnTo>
                    <a:lnTo>
                      <a:pt x="30562" y="23902"/>
                    </a:lnTo>
                    <a:lnTo>
                      <a:pt x="30754" y="23864"/>
                    </a:lnTo>
                    <a:lnTo>
                      <a:pt x="30947" y="23787"/>
                    </a:lnTo>
                    <a:lnTo>
                      <a:pt x="31139" y="23710"/>
                    </a:lnTo>
                    <a:lnTo>
                      <a:pt x="31293" y="23556"/>
                    </a:lnTo>
                    <a:lnTo>
                      <a:pt x="31408" y="23402"/>
                    </a:lnTo>
                    <a:lnTo>
                      <a:pt x="31524" y="23210"/>
                    </a:lnTo>
                    <a:lnTo>
                      <a:pt x="31562" y="23017"/>
                    </a:lnTo>
                    <a:lnTo>
                      <a:pt x="34526" y="6505"/>
                    </a:lnTo>
                    <a:lnTo>
                      <a:pt x="34565" y="6274"/>
                    </a:lnTo>
                    <a:lnTo>
                      <a:pt x="34526" y="6082"/>
                    </a:lnTo>
                    <a:lnTo>
                      <a:pt x="34449" y="5889"/>
                    </a:lnTo>
                    <a:lnTo>
                      <a:pt x="34372" y="5697"/>
                    </a:lnTo>
                    <a:lnTo>
                      <a:pt x="34218" y="5543"/>
                    </a:lnTo>
                    <a:lnTo>
                      <a:pt x="34064" y="5427"/>
                    </a:lnTo>
                    <a:lnTo>
                      <a:pt x="33872" y="5312"/>
                    </a:lnTo>
                    <a:lnTo>
                      <a:pt x="33679" y="5273"/>
                    </a:ln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1" name="Google Shape;2601;p55"/>
          <p:cNvGrpSpPr/>
          <p:nvPr/>
        </p:nvGrpSpPr>
        <p:grpSpPr>
          <a:xfrm>
            <a:off x="6166223" y="1931908"/>
            <a:ext cx="2710752" cy="3278487"/>
            <a:chOff x="4955945" y="716022"/>
            <a:chExt cx="1434564" cy="1735016"/>
          </a:xfrm>
        </p:grpSpPr>
        <p:sp>
          <p:nvSpPr>
            <p:cNvPr id="2602" name="Google Shape;2602;p55"/>
            <p:cNvSpPr/>
            <p:nvPr/>
          </p:nvSpPr>
          <p:spPr>
            <a:xfrm>
              <a:off x="4955945" y="1563699"/>
              <a:ext cx="497366" cy="560047"/>
            </a:xfrm>
            <a:custGeom>
              <a:avLst/>
              <a:gdLst/>
              <a:ahLst/>
              <a:cxnLst/>
              <a:rect l="l" t="t" r="r" b="b"/>
              <a:pathLst>
                <a:path w="14973" h="16860" extrusionOk="0">
                  <a:moveTo>
                    <a:pt x="13818" y="1"/>
                  </a:moveTo>
                  <a:lnTo>
                    <a:pt x="13202" y="308"/>
                  </a:lnTo>
                  <a:lnTo>
                    <a:pt x="11586" y="1040"/>
                  </a:lnTo>
                  <a:lnTo>
                    <a:pt x="10508" y="1617"/>
                  </a:lnTo>
                  <a:lnTo>
                    <a:pt x="9315" y="2233"/>
                  </a:lnTo>
                  <a:lnTo>
                    <a:pt x="8045" y="2964"/>
                  </a:lnTo>
                  <a:lnTo>
                    <a:pt x="6736" y="3773"/>
                  </a:lnTo>
                  <a:lnTo>
                    <a:pt x="5427" y="4696"/>
                  </a:lnTo>
                  <a:lnTo>
                    <a:pt x="4773" y="5158"/>
                  </a:lnTo>
                  <a:lnTo>
                    <a:pt x="4157" y="5620"/>
                  </a:lnTo>
                  <a:lnTo>
                    <a:pt x="3580" y="6120"/>
                  </a:lnTo>
                  <a:lnTo>
                    <a:pt x="3003" y="6621"/>
                  </a:lnTo>
                  <a:lnTo>
                    <a:pt x="2464" y="7160"/>
                  </a:lnTo>
                  <a:lnTo>
                    <a:pt x="1963" y="7699"/>
                  </a:lnTo>
                  <a:lnTo>
                    <a:pt x="1502" y="8237"/>
                  </a:lnTo>
                  <a:lnTo>
                    <a:pt x="1117" y="8776"/>
                  </a:lnTo>
                  <a:lnTo>
                    <a:pt x="770" y="9354"/>
                  </a:lnTo>
                  <a:lnTo>
                    <a:pt x="462" y="9892"/>
                  </a:lnTo>
                  <a:lnTo>
                    <a:pt x="231" y="10470"/>
                  </a:lnTo>
                  <a:lnTo>
                    <a:pt x="77" y="11047"/>
                  </a:lnTo>
                  <a:lnTo>
                    <a:pt x="0" y="11625"/>
                  </a:lnTo>
                  <a:lnTo>
                    <a:pt x="0" y="12202"/>
                  </a:lnTo>
                  <a:lnTo>
                    <a:pt x="77" y="12702"/>
                  </a:lnTo>
                  <a:lnTo>
                    <a:pt x="154" y="13164"/>
                  </a:lnTo>
                  <a:lnTo>
                    <a:pt x="270" y="13588"/>
                  </a:lnTo>
                  <a:lnTo>
                    <a:pt x="424" y="13972"/>
                  </a:lnTo>
                  <a:lnTo>
                    <a:pt x="616" y="14357"/>
                  </a:lnTo>
                  <a:lnTo>
                    <a:pt x="809" y="14665"/>
                  </a:lnTo>
                  <a:lnTo>
                    <a:pt x="1040" y="14973"/>
                  </a:lnTo>
                  <a:lnTo>
                    <a:pt x="1271" y="15281"/>
                  </a:lnTo>
                  <a:lnTo>
                    <a:pt x="1540" y="15550"/>
                  </a:lnTo>
                  <a:lnTo>
                    <a:pt x="1848" y="15781"/>
                  </a:lnTo>
                  <a:lnTo>
                    <a:pt x="2117" y="15974"/>
                  </a:lnTo>
                  <a:lnTo>
                    <a:pt x="2464" y="16166"/>
                  </a:lnTo>
                  <a:lnTo>
                    <a:pt x="2772" y="16320"/>
                  </a:lnTo>
                  <a:lnTo>
                    <a:pt x="3118" y="16474"/>
                  </a:lnTo>
                  <a:lnTo>
                    <a:pt x="3811" y="16667"/>
                  </a:lnTo>
                  <a:lnTo>
                    <a:pt x="4504" y="16782"/>
                  </a:lnTo>
                  <a:lnTo>
                    <a:pt x="5235" y="16859"/>
                  </a:lnTo>
                  <a:lnTo>
                    <a:pt x="5928" y="16821"/>
                  </a:lnTo>
                  <a:lnTo>
                    <a:pt x="6621" y="16705"/>
                  </a:lnTo>
                  <a:lnTo>
                    <a:pt x="7237" y="16551"/>
                  </a:lnTo>
                  <a:lnTo>
                    <a:pt x="7775" y="16320"/>
                  </a:lnTo>
                  <a:lnTo>
                    <a:pt x="8276" y="16051"/>
                  </a:lnTo>
                  <a:lnTo>
                    <a:pt x="8468" y="15897"/>
                  </a:lnTo>
                  <a:lnTo>
                    <a:pt x="8661" y="15704"/>
                  </a:lnTo>
                  <a:lnTo>
                    <a:pt x="9469" y="14896"/>
                  </a:lnTo>
                  <a:lnTo>
                    <a:pt x="10431" y="14011"/>
                  </a:lnTo>
                  <a:lnTo>
                    <a:pt x="12510" y="12086"/>
                  </a:lnTo>
                  <a:lnTo>
                    <a:pt x="14973" y="9931"/>
                  </a:lnTo>
                  <a:lnTo>
                    <a:pt x="138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5"/>
            <p:cNvSpPr/>
            <p:nvPr/>
          </p:nvSpPr>
          <p:spPr>
            <a:xfrm>
              <a:off x="4955945" y="1563699"/>
              <a:ext cx="497366" cy="560047"/>
            </a:xfrm>
            <a:custGeom>
              <a:avLst/>
              <a:gdLst/>
              <a:ahLst/>
              <a:cxnLst/>
              <a:rect l="l" t="t" r="r" b="b"/>
              <a:pathLst>
                <a:path w="14973" h="16860" fill="none" extrusionOk="0">
                  <a:moveTo>
                    <a:pt x="13818" y="1"/>
                  </a:moveTo>
                  <a:lnTo>
                    <a:pt x="13818" y="1"/>
                  </a:lnTo>
                  <a:lnTo>
                    <a:pt x="13202" y="308"/>
                  </a:lnTo>
                  <a:lnTo>
                    <a:pt x="11586" y="1040"/>
                  </a:lnTo>
                  <a:lnTo>
                    <a:pt x="10508" y="1617"/>
                  </a:lnTo>
                  <a:lnTo>
                    <a:pt x="9315" y="2233"/>
                  </a:lnTo>
                  <a:lnTo>
                    <a:pt x="8045" y="2964"/>
                  </a:lnTo>
                  <a:lnTo>
                    <a:pt x="6736" y="3773"/>
                  </a:lnTo>
                  <a:lnTo>
                    <a:pt x="5427" y="4696"/>
                  </a:lnTo>
                  <a:lnTo>
                    <a:pt x="4773" y="5158"/>
                  </a:lnTo>
                  <a:lnTo>
                    <a:pt x="4157" y="5620"/>
                  </a:lnTo>
                  <a:lnTo>
                    <a:pt x="3580" y="6120"/>
                  </a:lnTo>
                  <a:lnTo>
                    <a:pt x="3003" y="6621"/>
                  </a:lnTo>
                  <a:lnTo>
                    <a:pt x="2464" y="7160"/>
                  </a:lnTo>
                  <a:lnTo>
                    <a:pt x="1963" y="7699"/>
                  </a:lnTo>
                  <a:lnTo>
                    <a:pt x="1502" y="8237"/>
                  </a:lnTo>
                  <a:lnTo>
                    <a:pt x="1117" y="8776"/>
                  </a:lnTo>
                  <a:lnTo>
                    <a:pt x="770" y="9354"/>
                  </a:lnTo>
                  <a:lnTo>
                    <a:pt x="462" y="9892"/>
                  </a:lnTo>
                  <a:lnTo>
                    <a:pt x="231" y="10470"/>
                  </a:lnTo>
                  <a:lnTo>
                    <a:pt x="77" y="11047"/>
                  </a:lnTo>
                  <a:lnTo>
                    <a:pt x="0" y="11625"/>
                  </a:lnTo>
                  <a:lnTo>
                    <a:pt x="0" y="12202"/>
                  </a:lnTo>
                  <a:lnTo>
                    <a:pt x="0" y="12202"/>
                  </a:lnTo>
                  <a:lnTo>
                    <a:pt x="77" y="12702"/>
                  </a:lnTo>
                  <a:lnTo>
                    <a:pt x="154" y="13164"/>
                  </a:lnTo>
                  <a:lnTo>
                    <a:pt x="270" y="13588"/>
                  </a:lnTo>
                  <a:lnTo>
                    <a:pt x="424" y="13972"/>
                  </a:lnTo>
                  <a:lnTo>
                    <a:pt x="616" y="14357"/>
                  </a:lnTo>
                  <a:lnTo>
                    <a:pt x="809" y="14665"/>
                  </a:lnTo>
                  <a:lnTo>
                    <a:pt x="1040" y="14973"/>
                  </a:lnTo>
                  <a:lnTo>
                    <a:pt x="1271" y="15281"/>
                  </a:lnTo>
                  <a:lnTo>
                    <a:pt x="1540" y="15550"/>
                  </a:lnTo>
                  <a:lnTo>
                    <a:pt x="1848" y="15781"/>
                  </a:lnTo>
                  <a:lnTo>
                    <a:pt x="2117" y="15974"/>
                  </a:lnTo>
                  <a:lnTo>
                    <a:pt x="2464" y="16166"/>
                  </a:lnTo>
                  <a:lnTo>
                    <a:pt x="2772" y="16320"/>
                  </a:lnTo>
                  <a:lnTo>
                    <a:pt x="3118" y="16474"/>
                  </a:lnTo>
                  <a:lnTo>
                    <a:pt x="3811" y="16667"/>
                  </a:lnTo>
                  <a:lnTo>
                    <a:pt x="4504" y="16782"/>
                  </a:lnTo>
                  <a:lnTo>
                    <a:pt x="5235" y="16859"/>
                  </a:lnTo>
                  <a:lnTo>
                    <a:pt x="5928" y="16821"/>
                  </a:lnTo>
                  <a:lnTo>
                    <a:pt x="6621" y="16705"/>
                  </a:lnTo>
                  <a:lnTo>
                    <a:pt x="7237" y="16551"/>
                  </a:lnTo>
                  <a:lnTo>
                    <a:pt x="7775" y="16320"/>
                  </a:lnTo>
                  <a:lnTo>
                    <a:pt x="8276" y="16051"/>
                  </a:lnTo>
                  <a:lnTo>
                    <a:pt x="8468" y="15897"/>
                  </a:lnTo>
                  <a:lnTo>
                    <a:pt x="8661" y="15704"/>
                  </a:lnTo>
                  <a:lnTo>
                    <a:pt x="8661" y="15704"/>
                  </a:lnTo>
                  <a:lnTo>
                    <a:pt x="9469" y="14896"/>
                  </a:lnTo>
                  <a:lnTo>
                    <a:pt x="10431" y="14011"/>
                  </a:lnTo>
                  <a:lnTo>
                    <a:pt x="12510" y="12086"/>
                  </a:lnTo>
                  <a:lnTo>
                    <a:pt x="14973" y="9931"/>
                  </a:lnTo>
                  <a:lnTo>
                    <a:pt x="138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5"/>
            <p:cNvSpPr/>
            <p:nvPr/>
          </p:nvSpPr>
          <p:spPr>
            <a:xfrm>
              <a:off x="5234673" y="1804061"/>
              <a:ext cx="55008" cy="350345"/>
            </a:xfrm>
            <a:custGeom>
              <a:avLst/>
              <a:gdLst/>
              <a:ahLst/>
              <a:cxnLst/>
              <a:rect l="l" t="t" r="r" b="b"/>
              <a:pathLst>
                <a:path w="1656" h="10547" extrusionOk="0">
                  <a:moveTo>
                    <a:pt x="770" y="1"/>
                  </a:moveTo>
                  <a:lnTo>
                    <a:pt x="655" y="501"/>
                  </a:lnTo>
                  <a:lnTo>
                    <a:pt x="539" y="1078"/>
                  </a:lnTo>
                  <a:lnTo>
                    <a:pt x="385" y="1810"/>
                  </a:lnTo>
                  <a:lnTo>
                    <a:pt x="231" y="2695"/>
                  </a:lnTo>
                  <a:lnTo>
                    <a:pt x="116" y="3734"/>
                  </a:lnTo>
                  <a:lnTo>
                    <a:pt x="39" y="4850"/>
                  </a:lnTo>
                  <a:lnTo>
                    <a:pt x="0" y="6005"/>
                  </a:lnTo>
                  <a:lnTo>
                    <a:pt x="77" y="7121"/>
                  </a:lnTo>
                  <a:lnTo>
                    <a:pt x="154" y="8045"/>
                  </a:lnTo>
                  <a:lnTo>
                    <a:pt x="270" y="8853"/>
                  </a:lnTo>
                  <a:lnTo>
                    <a:pt x="424" y="9469"/>
                  </a:lnTo>
                  <a:lnTo>
                    <a:pt x="539" y="9970"/>
                  </a:lnTo>
                  <a:lnTo>
                    <a:pt x="655" y="10277"/>
                  </a:lnTo>
                  <a:lnTo>
                    <a:pt x="770" y="10547"/>
                  </a:lnTo>
                  <a:lnTo>
                    <a:pt x="924" y="9931"/>
                  </a:lnTo>
                  <a:lnTo>
                    <a:pt x="1232" y="8468"/>
                  </a:lnTo>
                  <a:lnTo>
                    <a:pt x="1386" y="7545"/>
                  </a:lnTo>
                  <a:lnTo>
                    <a:pt x="1540" y="6582"/>
                  </a:lnTo>
                  <a:lnTo>
                    <a:pt x="1617" y="5620"/>
                  </a:lnTo>
                  <a:lnTo>
                    <a:pt x="1655" y="4773"/>
                  </a:lnTo>
                  <a:lnTo>
                    <a:pt x="1578" y="3965"/>
                  </a:lnTo>
                  <a:lnTo>
                    <a:pt x="1463" y="3157"/>
                  </a:lnTo>
                  <a:lnTo>
                    <a:pt x="1347" y="2349"/>
                  </a:lnTo>
                  <a:lnTo>
                    <a:pt x="1193" y="1617"/>
                  </a:lnTo>
                  <a:lnTo>
                    <a:pt x="924" y="463"/>
                  </a:lnTo>
                  <a:lnTo>
                    <a:pt x="7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5"/>
            <p:cNvSpPr/>
            <p:nvPr/>
          </p:nvSpPr>
          <p:spPr>
            <a:xfrm>
              <a:off x="5234673" y="1804061"/>
              <a:ext cx="55008" cy="350345"/>
            </a:xfrm>
            <a:custGeom>
              <a:avLst/>
              <a:gdLst/>
              <a:ahLst/>
              <a:cxnLst/>
              <a:rect l="l" t="t" r="r" b="b"/>
              <a:pathLst>
                <a:path w="1656" h="10547" fill="none" extrusionOk="0">
                  <a:moveTo>
                    <a:pt x="770" y="10547"/>
                  </a:moveTo>
                  <a:lnTo>
                    <a:pt x="770" y="10547"/>
                  </a:lnTo>
                  <a:lnTo>
                    <a:pt x="924" y="9931"/>
                  </a:lnTo>
                  <a:lnTo>
                    <a:pt x="1232" y="8468"/>
                  </a:lnTo>
                  <a:lnTo>
                    <a:pt x="1386" y="7545"/>
                  </a:lnTo>
                  <a:lnTo>
                    <a:pt x="1540" y="6582"/>
                  </a:lnTo>
                  <a:lnTo>
                    <a:pt x="1617" y="5620"/>
                  </a:lnTo>
                  <a:lnTo>
                    <a:pt x="1655" y="4773"/>
                  </a:lnTo>
                  <a:lnTo>
                    <a:pt x="1655" y="4773"/>
                  </a:lnTo>
                  <a:lnTo>
                    <a:pt x="1578" y="3965"/>
                  </a:lnTo>
                  <a:lnTo>
                    <a:pt x="1463" y="3157"/>
                  </a:lnTo>
                  <a:lnTo>
                    <a:pt x="1347" y="2349"/>
                  </a:lnTo>
                  <a:lnTo>
                    <a:pt x="1193" y="1617"/>
                  </a:lnTo>
                  <a:lnTo>
                    <a:pt x="924" y="463"/>
                  </a:lnTo>
                  <a:lnTo>
                    <a:pt x="770" y="1"/>
                  </a:lnTo>
                  <a:lnTo>
                    <a:pt x="770" y="1"/>
                  </a:lnTo>
                  <a:lnTo>
                    <a:pt x="655" y="501"/>
                  </a:lnTo>
                  <a:lnTo>
                    <a:pt x="539" y="1078"/>
                  </a:lnTo>
                  <a:lnTo>
                    <a:pt x="385" y="1810"/>
                  </a:lnTo>
                  <a:lnTo>
                    <a:pt x="231" y="2695"/>
                  </a:lnTo>
                  <a:lnTo>
                    <a:pt x="116" y="3734"/>
                  </a:lnTo>
                  <a:lnTo>
                    <a:pt x="39" y="4850"/>
                  </a:lnTo>
                  <a:lnTo>
                    <a:pt x="0" y="6005"/>
                  </a:lnTo>
                  <a:lnTo>
                    <a:pt x="0" y="6005"/>
                  </a:lnTo>
                  <a:lnTo>
                    <a:pt x="77" y="7121"/>
                  </a:lnTo>
                  <a:lnTo>
                    <a:pt x="154" y="8045"/>
                  </a:lnTo>
                  <a:lnTo>
                    <a:pt x="270" y="8853"/>
                  </a:lnTo>
                  <a:lnTo>
                    <a:pt x="424" y="9469"/>
                  </a:lnTo>
                  <a:lnTo>
                    <a:pt x="539" y="9970"/>
                  </a:lnTo>
                  <a:lnTo>
                    <a:pt x="655" y="10277"/>
                  </a:lnTo>
                  <a:lnTo>
                    <a:pt x="770" y="105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5"/>
            <p:cNvSpPr/>
            <p:nvPr/>
          </p:nvSpPr>
          <p:spPr>
            <a:xfrm>
              <a:off x="5391925" y="1487000"/>
              <a:ext cx="622695" cy="964038"/>
            </a:xfrm>
            <a:custGeom>
              <a:avLst/>
              <a:gdLst/>
              <a:ahLst/>
              <a:cxnLst/>
              <a:rect l="l" t="t" r="r" b="b"/>
              <a:pathLst>
                <a:path w="18746" h="29022" extrusionOk="0">
                  <a:moveTo>
                    <a:pt x="7429" y="0"/>
                  </a:moveTo>
                  <a:lnTo>
                    <a:pt x="6467" y="39"/>
                  </a:lnTo>
                  <a:lnTo>
                    <a:pt x="5966" y="77"/>
                  </a:lnTo>
                  <a:lnTo>
                    <a:pt x="5428" y="116"/>
                  </a:lnTo>
                  <a:lnTo>
                    <a:pt x="4889" y="231"/>
                  </a:lnTo>
                  <a:lnTo>
                    <a:pt x="4350" y="385"/>
                  </a:lnTo>
                  <a:lnTo>
                    <a:pt x="3850" y="578"/>
                  </a:lnTo>
                  <a:lnTo>
                    <a:pt x="3349" y="847"/>
                  </a:lnTo>
                  <a:lnTo>
                    <a:pt x="2887" y="1155"/>
                  </a:lnTo>
                  <a:lnTo>
                    <a:pt x="2464" y="1540"/>
                  </a:lnTo>
                  <a:lnTo>
                    <a:pt x="2271" y="1771"/>
                  </a:lnTo>
                  <a:lnTo>
                    <a:pt x="2079" y="2040"/>
                  </a:lnTo>
                  <a:lnTo>
                    <a:pt x="1925" y="2310"/>
                  </a:lnTo>
                  <a:lnTo>
                    <a:pt x="1771" y="2617"/>
                  </a:lnTo>
                  <a:lnTo>
                    <a:pt x="1617" y="2925"/>
                  </a:lnTo>
                  <a:lnTo>
                    <a:pt x="1502" y="3272"/>
                  </a:lnTo>
                  <a:lnTo>
                    <a:pt x="1425" y="3657"/>
                  </a:lnTo>
                  <a:lnTo>
                    <a:pt x="1348" y="4042"/>
                  </a:lnTo>
                  <a:lnTo>
                    <a:pt x="1232" y="5004"/>
                  </a:lnTo>
                  <a:lnTo>
                    <a:pt x="1078" y="6236"/>
                  </a:lnTo>
                  <a:lnTo>
                    <a:pt x="809" y="9276"/>
                  </a:lnTo>
                  <a:lnTo>
                    <a:pt x="539" y="12856"/>
                  </a:lnTo>
                  <a:lnTo>
                    <a:pt x="308" y="16628"/>
                  </a:lnTo>
                  <a:lnTo>
                    <a:pt x="116" y="20207"/>
                  </a:lnTo>
                  <a:lnTo>
                    <a:pt x="39" y="23325"/>
                  </a:lnTo>
                  <a:lnTo>
                    <a:pt x="0" y="24595"/>
                  </a:lnTo>
                  <a:lnTo>
                    <a:pt x="39" y="25634"/>
                  </a:lnTo>
                  <a:lnTo>
                    <a:pt x="116" y="26366"/>
                  </a:lnTo>
                  <a:lnTo>
                    <a:pt x="154" y="26597"/>
                  </a:lnTo>
                  <a:lnTo>
                    <a:pt x="193" y="26751"/>
                  </a:lnTo>
                  <a:lnTo>
                    <a:pt x="308" y="26866"/>
                  </a:lnTo>
                  <a:lnTo>
                    <a:pt x="501" y="26982"/>
                  </a:lnTo>
                  <a:lnTo>
                    <a:pt x="770" y="27097"/>
                  </a:lnTo>
                  <a:lnTo>
                    <a:pt x="1117" y="27213"/>
                  </a:lnTo>
                  <a:lnTo>
                    <a:pt x="2040" y="27443"/>
                  </a:lnTo>
                  <a:lnTo>
                    <a:pt x="3195" y="27674"/>
                  </a:lnTo>
                  <a:lnTo>
                    <a:pt x="4542" y="27905"/>
                  </a:lnTo>
                  <a:lnTo>
                    <a:pt x="6005" y="28136"/>
                  </a:lnTo>
                  <a:lnTo>
                    <a:pt x="7622" y="28367"/>
                  </a:lnTo>
                  <a:lnTo>
                    <a:pt x="9238" y="28560"/>
                  </a:lnTo>
                  <a:lnTo>
                    <a:pt x="10893" y="28714"/>
                  </a:lnTo>
                  <a:lnTo>
                    <a:pt x="12471" y="28829"/>
                  </a:lnTo>
                  <a:lnTo>
                    <a:pt x="14011" y="28945"/>
                  </a:lnTo>
                  <a:lnTo>
                    <a:pt x="15358" y="28983"/>
                  </a:lnTo>
                  <a:lnTo>
                    <a:pt x="16551" y="29022"/>
                  </a:lnTo>
                  <a:lnTo>
                    <a:pt x="17513" y="28983"/>
                  </a:lnTo>
                  <a:lnTo>
                    <a:pt x="17898" y="28945"/>
                  </a:lnTo>
                  <a:lnTo>
                    <a:pt x="18206" y="28868"/>
                  </a:lnTo>
                  <a:lnTo>
                    <a:pt x="18399" y="28791"/>
                  </a:lnTo>
                  <a:lnTo>
                    <a:pt x="18553" y="28714"/>
                  </a:lnTo>
                  <a:lnTo>
                    <a:pt x="18630" y="28560"/>
                  </a:lnTo>
                  <a:lnTo>
                    <a:pt x="18668" y="28290"/>
                  </a:lnTo>
                  <a:lnTo>
                    <a:pt x="18707" y="27905"/>
                  </a:lnTo>
                  <a:lnTo>
                    <a:pt x="18745" y="27443"/>
                  </a:lnTo>
                  <a:lnTo>
                    <a:pt x="18707" y="26212"/>
                  </a:lnTo>
                  <a:lnTo>
                    <a:pt x="18630" y="24711"/>
                  </a:lnTo>
                  <a:lnTo>
                    <a:pt x="18476" y="22940"/>
                  </a:lnTo>
                  <a:lnTo>
                    <a:pt x="18283" y="20977"/>
                  </a:lnTo>
                  <a:lnTo>
                    <a:pt x="17821" y="16705"/>
                  </a:lnTo>
                  <a:lnTo>
                    <a:pt x="17321" y="12394"/>
                  </a:lnTo>
                  <a:lnTo>
                    <a:pt x="16859" y="8506"/>
                  </a:lnTo>
                  <a:lnTo>
                    <a:pt x="16282" y="3926"/>
                  </a:lnTo>
                  <a:lnTo>
                    <a:pt x="16243" y="3618"/>
                  </a:lnTo>
                  <a:lnTo>
                    <a:pt x="16166" y="3349"/>
                  </a:lnTo>
                  <a:lnTo>
                    <a:pt x="16089" y="3079"/>
                  </a:lnTo>
                  <a:lnTo>
                    <a:pt x="15974" y="2848"/>
                  </a:lnTo>
                  <a:lnTo>
                    <a:pt x="15820" y="2617"/>
                  </a:lnTo>
                  <a:lnTo>
                    <a:pt x="15666" y="2387"/>
                  </a:lnTo>
                  <a:lnTo>
                    <a:pt x="15320" y="1963"/>
                  </a:lnTo>
                  <a:lnTo>
                    <a:pt x="14896" y="1617"/>
                  </a:lnTo>
                  <a:lnTo>
                    <a:pt x="14434" y="1309"/>
                  </a:lnTo>
                  <a:lnTo>
                    <a:pt x="13895" y="1039"/>
                  </a:lnTo>
                  <a:lnTo>
                    <a:pt x="13318" y="808"/>
                  </a:lnTo>
                  <a:lnTo>
                    <a:pt x="12702" y="578"/>
                  </a:lnTo>
                  <a:lnTo>
                    <a:pt x="12086" y="424"/>
                  </a:lnTo>
                  <a:lnTo>
                    <a:pt x="11432" y="308"/>
                  </a:lnTo>
                  <a:lnTo>
                    <a:pt x="10778" y="193"/>
                  </a:lnTo>
                  <a:lnTo>
                    <a:pt x="10123" y="116"/>
                  </a:lnTo>
                  <a:lnTo>
                    <a:pt x="9469" y="39"/>
                  </a:lnTo>
                  <a:lnTo>
                    <a:pt x="8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5"/>
            <p:cNvSpPr/>
            <p:nvPr/>
          </p:nvSpPr>
          <p:spPr>
            <a:xfrm>
              <a:off x="5391925" y="1487000"/>
              <a:ext cx="622695" cy="964038"/>
            </a:xfrm>
            <a:custGeom>
              <a:avLst/>
              <a:gdLst/>
              <a:ahLst/>
              <a:cxnLst/>
              <a:rect l="l" t="t" r="r" b="b"/>
              <a:pathLst>
                <a:path w="18746" h="29022" fill="none" extrusionOk="0">
                  <a:moveTo>
                    <a:pt x="8237" y="0"/>
                  </a:moveTo>
                  <a:lnTo>
                    <a:pt x="8237" y="0"/>
                  </a:lnTo>
                  <a:lnTo>
                    <a:pt x="7429" y="0"/>
                  </a:lnTo>
                  <a:lnTo>
                    <a:pt x="6467" y="39"/>
                  </a:lnTo>
                  <a:lnTo>
                    <a:pt x="5966" y="77"/>
                  </a:lnTo>
                  <a:lnTo>
                    <a:pt x="5428" y="116"/>
                  </a:lnTo>
                  <a:lnTo>
                    <a:pt x="4889" y="231"/>
                  </a:lnTo>
                  <a:lnTo>
                    <a:pt x="4350" y="385"/>
                  </a:lnTo>
                  <a:lnTo>
                    <a:pt x="3850" y="578"/>
                  </a:lnTo>
                  <a:lnTo>
                    <a:pt x="3349" y="847"/>
                  </a:lnTo>
                  <a:lnTo>
                    <a:pt x="2887" y="1155"/>
                  </a:lnTo>
                  <a:lnTo>
                    <a:pt x="2464" y="1540"/>
                  </a:lnTo>
                  <a:lnTo>
                    <a:pt x="2271" y="1771"/>
                  </a:lnTo>
                  <a:lnTo>
                    <a:pt x="2079" y="2040"/>
                  </a:lnTo>
                  <a:lnTo>
                    <a:pt x="1925" y="2310"/>
                  </a:lnTo>
                  <a:lnTo>
                    <a:pt x="1771" y="2617"/>
                  </a:lnTo>
                  <a:lnTo>
                    <a:pt x="1617" y="2925"/>
                  </a:lnTo>
                  <a:lnTo>
                    <a:pt x="1502" y="3272"/>
                  </a:lnTo>
                  <a:lnTo>
                    <a:pt x="1425" y="3657"/>
                  </a:lnTo>
                  <a:lnTo>
                    <a:pt x="1348" y="4042"/>
                  </a:lnTo>
                  <a:lnTo>
                    <a:pt x="1348" y="4042"/>
                  </a:lnTo>
                  <a:lnTo>
                    <a:pt x="1232" y="5004"/>
                  </a:lnTo>
                  <a:lnTo>
                    <a:pt x="1078" y="6236"/>
                  </a:lnTo>
                  <a:lnTo>
                    <a:pt x="809" y="9276"/>
                  </a:lnTo>
                  <a:lnTo>
                    <a:pt x="539" y="12856"/>
                  </a:lnTo>
                  <a:lnTo>
                    <a:pt x="308" y="16628"/>
                  </a:lnTo>
                  <a:lnTo>
                    <a:pt x="116" y="20207"/>
                  </a:lnTo>
                  <a:lnTo>
                    <a:pt x="39" y="23325"/>
                  </a:lnTo>
                  <a:lnTo>
                    <a:pt x="0" y="24595"/>
                  </a:lnTo>
                  <a:lnTo>
                    <a:pt x="39" y="25634"/>
                  </a:lnTo>
                  <a:lnTo>
                    <a:pt x="116" y="26366"/>
                  </a:lnTo>
                  <a:lnTo>
                    <a:pt x="154" y="26597"/>
                  </a:lnTo>
                  <a:lnTo>
                    <a:pt x="193" y="26751"/>
                  </a:lnTo>
                  <a:lnTo>
                    <a:pt x="193" y="26751"/>
                  </a:lnTo>
                  <a:lnTo>
                    <a:pt x="308" y="26866"/>
                  </a:lnTo>
                  <a:lnTo>
                    <a:pt x="501" y="26982"/>
                  </a:lnTo>
                  <a:lnTo>
                    <a:pt x="770" y="27097"/>
                  </a:lnTo>
                  <a:lnTo>
                    <a:pt x="1117" y="27213"/>
                  </a:lnTo>
                  <a:lnTo>
                    <a:pt x="2040" y="27443"/>
                  </a:lnTo>
                  <a:lnTo>
                    <a:pt x="3195" y="27674"/>
                  </a:lnTo>
                  <a:lnTo>
                    <a:pt x="4542" y="27905"/>
                  </a:lnTo>
                  <a:lnTo>
                    <a:pt x="6005" y="28136"/>
                  </a:lnTo>
                  <a:lnTo>
                    <a:pt x="7622" y="28367"/>
                  </a:lnTo>
                  <a:lnTo>
                    <a:pt x="9238" y="28560"/>
                  </a:lnTo>
                  <a:lnTo>
                    <a:pt x="10893" y="28714"/>
                  </a:lnTo>
                  <a:lnTo>
                    <a:pt x="12471" y="28829"/>
                  </a:lnTo>
                  <a:lnTo>
                    <a:pt x="14011" y="28945"/>
                  </a:lnTo>
                  <a:lnTo>
                    <a:pt x="15358" y="28983"/>
                  </a:lnTo>
                  <a:lnTo>
                    <a:pt x="16551" y="29022"/>
                  </a:lnTo>
                  <a:lnTo>
                    <a:pt x="17513" y="28983"/>
                  </a:lnTo>
                  <a:lnTo>
                    <a:pt x="17898" y="28945"/>
                  </a:lnTo>
                  <a:lnTo>
                    <a:pt x="18206" y="28868"/>
                  </a:lnTo>
                  <a:lnTo>
                    <a:pt x="18399" y="28791"/>
                  </a:lnTo>
                  <a:lnTo>
                    <a:pt x="18553" y="28714"/>
                  </a:lnTo>
                  <a:lnTo>
                    <a:pt x="18553" y="28714"/>
                  </a:lnTo>
                  <a:lnTo>
                    <a:pt x="18630" y="28560"/>
                  </a:lnTo>
                  <a:lnTo>
                    <a:pt x="18668" y="28290"/>
                  </a:lnTo>
                  <a:lnTo>
                    <a:pt x="18707" y="27905"/>
                  </a:lnTo>
                  <a:lnTo>
                    <a:pt x="18745" y="27443"/>
                  </a:lnTo>
                  <a:lnTo>
                    <a:pt x="18707" y="26212"/>
                  </a:lnTo>
                  <a:lnTo>
                    <a:pt x="18630" y="24711"/>
                  </a:lnTo>
                  <a:lnTo>
                    <a:pt x="18476" y="22940"/>
                  </a:lnTo>
                  <a:lnTo>
                    <a:pt x="18283" y="20977"/>
                  </a:lnTo>
                  <a:lnTo>
                    <a:pt x="17821" y="16705"/>
                  </a:lnTo>
                  <a:lnTo>
                    <a:pt x="17321" y="12394"/>
                  </a:lnTo>
                  <a:lnTo>
                    <a:pt x="16859" y="8506"/>
                  </a:lnTo>
                  <a:lnTo>
                    <a:pt x="16282" y="3926"/>
                  </a:lnTo>
                  <a:lnTo>
                    <a:pt x="16282" y="3926"/>
                  </a:lnTo>
                  <a:lnTo>
                    <a:pt x="16243" y="3618"/>
                  </a:lnTo>
                  <a:lnTo>
                    <a:pt x="16166" y="3349"/>
                  </a:lnTo>
                  <a:lnTo>
                    <a:pt x="16089" y="3079"/>
                  </a:lnTo>
                  <a:lnTo>
                    <a:pt x="15974" y="2848"/>
                  </a:lnTo>
                  <a:lnTo>
                    <a:pt x="15820" y="2617"/>
                  </a:lnTo>
                  <a:lnTo>
                    <a:pt x="15666" y="2387"/>
                  </a:lnTo>
                  <a:lnTo>
                    <a:pt x="15320" y="1963"/>
                  </a:lnTo>
                  <a:lnTo>
                    <a:pt x="14896" y="1617"/>
                  </a:lnTo>
                  <a:lnTo>
                    <a:pt x="14434" y="1309"/>
                  </a:lnTo>
                  <a:lnTo>
                    <a:pt x="13895" y="1039"/>
                  </a:lnTo>
                  <a:lnTo>
                    <a:pt x="13318" y="808"/>
                  </a:lnTo>
                  <a:lnTo>
                    <a:pt x="12702" y="578"/>
                  </a:lnTo>
                  <a:lnTo>
                    <a:pt x="12086" y="424"/>
                  </a:lnTo>
                  <a:lnTo>
                    <a:pt x="11432" y="308"/>
                  </a:lnTo>
                  <a:lnTo>
                    <a:pt x="10778" y="193"/>
                  </a:lnTo>
                  <a:lnTo>
                    <a:pt x="10123" y="116"/>
                  </a:lnTo>
                  <a:lnTo>
                    <a:pt x="9469" y="39"/>
                  </a:lnTo>
                  <a:lnTo>
                    <a:pt x="82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5"/>
            <p:cNvSpPr/>
            <p:nvPr/>
          </p:nvSpPr>
          <p:spPr>
            <a:xfrm>
              <a:off x="5540241" y="1509986"/>
              <a:ext cx="239100" cy="111279"/>
            </a:xfrm>
            <a:custGeom>
              <a:avLst/>
              <a:gdLst/>
              <a:ahLst/>
              <a:cxnLst/>
              <a:rect l="l" t="t" r="r" b="b"/>
              <a:pathLst>
                <a:path w="7198" h="3350" extrusionOk="0">
                  <a:moveTo>
                    <a:pt x="193" y="1"/>
                  </a:moveTo>
                  <a:lnTo>
                    <a:pt x="77" y="232"/>
                  </a:lnTo>
                  <a:lnTo>
                    <a:pt x="39" y="463"/>
                  </a:lnTo>
                  <a:lnTo>
                    <a:pt x="0" y="732"/>
                  </a:lnTo>
                  <a:lnTo>
                    <a:pt x="0" y="963"/>
                  </a:lnTo>
                  <a:lnTo>
                    <a:pt x="39" y="1194"/>
                  </a:lnTo>
                  <a:lnTo>
                    <a:pt x="116" y="1425"/>
                  </a:lnTo>
                  <a:lnTo>
                    <a:pt x="193" y="1656"/>
                  </a:lnTo>
                  <a:lnTo>
                    <a:pt x="308" y="1887"/>
                  </a:lnTo>
                  <a:lnTo>
                    <a:pt x="424" y="2079"/>
                  </a:lnTo>
                  <a:lnTo>
                    <a:pt x="616" y="2272"/>
                  </a:lnTo>
                  <a:lnTo>
                    <a:pt x="963" y="2618"/>
                  </a:lnTo>
                  <a:lnTo>
                    <a:pt x="1386" y="2888"/>
                  </a:lnTo>
                  <a:lnTo>
                    <a:pt x="1848" y="3080"/>
                  </a:lnTo>
                  <a:lnTo>
                    <a:pt x="2194" y="3196"/>
                  </a:lnTo>
                  <a:lnTo>
                    <a:pt x="2541" y="3311"/>
                  </a:lnTo>
                  <a:lnTo>
                    <a:pt x="2926" y="3350"/>
                  </a:lnTo>
                  <a:lnTo>
                    <a:pt x="3657" y="3350"/>
                  </a:lnTo>
                  <a:lnTo>
                    <a:pt x="4003" y="3311"/>
                  </a:lnTo>
                  <a:lnTo>
                    <a:pt x="4311" y="3234"/>
                  </a:lnTo>
                  <a:lnTo>
                    <a:pt x="4658" y="3157"/>
                  </a:lnTo>
                  <a:lnTo>
                    <a:pt x="4966" y="3003"/>
                  </a:lnTo>
                  <a:lnTo>
                    <a:pt x="5312" y="2849"/>
                  </a:lnTo>
                  <a:lnTo>
                    <a:pt x="5581" y="2695"/>
                  </a:lnTo>
                  <a:lnTo>
                    <a:pt x="5889" y="2503"/>
                  </a:lnTo>
                  <a:lnTo>
                    <a:pt x="6313" y="2118"/>
                  </a:lnTo>
                  <a:lnTo>
                    <a:pt x="6659" y="1695"/>
                  </a:lnTo>
                  <a:lnTo>
                    <a:pt x="6967" y="1233"/>
                  </a:lnTo>
                  <a:lnTo>
                    <a:pt x="7198" y="694"/>
                  </a:lnTo>
                  <a:lnTo>
                    <a:pt x="7198" y="655"/>
                  </a:lnTo>
                  <a:lnTo>
                    <a:pt x="7121" y="655"/>
                  </a:lnTo>
                  <a:lnTo>
                    <a:pt x="7083" y="694"/>
                  </a:lnTo>
                  <a:lnTo>
                    <a:pt x="6890" y="1117"/>
                  </a:lnTo>
                  <a:lnTo>
                    <a:pt x="6621" y="1502"/>
                  </a:lnTo>
                  <a:lnTo>
                    <a:pt x="6313" y="1887"/>
                  </a:lnTo>
                  <a:lnTo>
                    <a:pt x="5966" y="2233"/>
                  </a:lnTo>
                  <a:lnTo>
                    <a:pt x="5620" y="2503"/>
                  </a:lnTo>
                  <a:lnTo>
                    <a:pt x="5196" y="2772"/>
                  </a:lnTo>
                  <a:lnTo>
                    <a:pt x="4773" y="2965"/>
                  </a:lnTo>
                  <a:lnTo>
                    <a:pt x="4311" y="3119"/>
                  </a:lnTo>
                  <a:lnTo>
                    <a:pt x="3811" y="3196"/>
                  </a:lnTo>
                  <a:lnTo>
                    <a:pt x="3272" y="3234"/>
                  </a:lnTo>
                  <a:lnTo>
                    <a:pt x="2887" y="3234"/>
                  </a:lnTo>
                  <a:lnTo>
                    <a:pt x="2541" y="3157"/>
                  </a:lnTo>
                  <a:lnTo>
                    <a:pt x="2156" y="3080"/>
                  </a:lnTo>
                  <a:lnTo>
                    <a:pt x="1809" y="2965"/>
                  </a:lnTo>
                  <a:lnTo>
                    <a:pt x="1463" y="2811"/>
                  </a:lnTo>
                  <a:lnTo>
                    <a:pt x="1155" y="2618"/>
                  </a:lnTo>
                  <a:lnTo>
                    <a:pt x="847" y="2387"/>
                  </a:lnTo>
                  <a:lnTo>
                    <a:pt x="616" y="2118"/>
                  </a:lnTo>
                  <a:lnTo>
                    <a:pt x="424" y="1887"/>
                  </a:lnTo>
                  <a:lnTo>
                    <a:pt x="308" y="1656"/>
                  </a:lnTo>
                  <a:lnTo>
                    <a:pt x="193" y="1387"/>
                  </a:lnTo>
                  <a:lnTo>
                    <a:pt x="116" y="1117"/>
                  </a:lnTo>
                  <a:lnTo>
                    <a:pt x="77" y="848"/>
                  </a:lnTo>
                  <a:lnTo>
                    <a:pt x="116" y="578"/>
                  </a:lnTo>
                  <a:lnTo>
                    <a:pt x="154" y="309"/>
                  </a:lnTo>
                  <a:lnTo>
                    <a:pt x="231" y="39"/>
                  </a:lnTo>
                  <a:lnTo>
                    <a:pt x="193"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5"/>
            <p:cNvSpPr/>
            <p:nvPr/>
          </p:nvSpPr>
          <p:spPr>
            <a:xfrm>
              <a:off x="5320341" y="1529186"/>
              <a:ext cx="162400" cy="613727"/>
            </a:xfrm>
            <a:custGeom>
              <a:avLst/>
              <a:gdLst/>
              <a:ahLst/>
              <a:cxnLst/>
              <a:rect l="l" t="t" r="r" b="b"/>
              <a:pathLst>
                <a:path w="4889" h="18476" extrusionOk="0">
                  <a:moveTo>
                    <a:pt x="4888" y="0"/>
                  </a:moveTo>
                  <a:lnTo>
                    <a:pt x="4465" y="39"/>
                  </a:lnTo>
                  <a:lnTo>
                    <a:pt x="4042" y="193"/>
                  </a:lnTo>
                  <a:lnTo>
                    <a:pt x="3657" y="424"/>
                  </a:lnTo>
                  <a:lnTo>
                    <a:pt x="3272" y="693"/>
                  </a:lnTo>
                  <a:lnTo>
                    <a:pt x="2925" y="1001"/>
                  </a:lnTo>
                  <a:lnTo>
                    <a:pt x="2656" y="1386"/>
                  </a:lnTo>
                  <a:lnTo>
                    <a:pt x="2348" y="1848"/>
                  </a:lnTo>
                  <a:lnTo>
                    <a:pt x="2117" y="2310"/>
                  </a:lnTo>
                  <a:lnTo>
                    <a:pt x="1886" y="2772"/>
                  </a:lnTo>
                  <a:lnTo>
                    <a:pt x="1694" y="3310"/>
                  </a:lnTo>
                  <a:lnTo>
                    <a:pt x="1501" y="3811"/>
                  </a:lnTo>
                  <a:lnTo>
                    <a:pt x="1347" y="4350"/>
                  </a:lnTo>
                  <a:lnTo>
                    <a:pt x="1116" y="5389"/>
                  </a:lnTo>
                  <a:lnTo>
                    <a:pt x="962" y="6390"/>
                  </a:lnTo>
                  <a:lnTo>
                    <a:pt x="616" y="9122"/>
                  </a:lnTo>
                  <a:lnTo>
                    <a:pt x="385" y="10893"/>
                  </a:lnTo>
                  <a:lnTo>
                    <a:pt x="193" y="12779"/>
                  </a:lnTo>
                  <a:lnTo>
                    <a:pt x="39" y="14588"/>
                  </a:lnTo>
                  <a:lnTo>
                    <a:pt x="0" y="15396"/>
                  </a:lnTo>
                  <a:lnTo>
                    <a:pt x="0" y="16166"/>
                  </a:lnTo>
                  <a:lnTo>
                    <a:pt x="0" y="16820"/>
                  </a:lnTo>
                  <a:lnTo>
                    <a:pt x="39" y="17359"/>
                  </a:lnTo>
                  <a:lnTo>
                    <a:pt x="154" y="17783"/>
                  </a:lnTo>
                  <a:lnTo>
                    <a:pt x="193" y="17937"/>
                  </a:lnTo>
                  <a:lnTo>
                    <a:pt x="269" y="18052"/>
                  </a:lnTo>
                  <a:lnTo>
                    <a:pt x="423" y="18206"/>
                  </a:lnTo>
                  <a:lnTo>
                    <a:pt x="616" y="18322"/>
                  </a:lnTo>
                  <a:lnTo>
                    <a:pt x="770" y="18399"/>
                  </a:lnTo>
                  <a:lnTo>
                    <a:pt x="962" y="18437"/>
                  </a:lnTo>
                  <a:lnTo>
                    <a:pt x="1116" y="18476"/>
                  </a:lnTo>
                  <a:lnTo>
                    <a:pt x="1270" y="18476"/>
                  </a:lnTo>
                  <a:lnTo>
                    <a:pt x="1617" y="18399"/>
                  </a:lnTo>
                  <a:lnTo>
                    <a:pt x="1886" y="18283"/>
                  </a:lnTo>
                  <a:lnTo>
                    <a:pt x="2117" y="18168"/>
                  </a:lnTo>
                  <a:lnTo>
                    <a:pt x="2309" y="18052"/>
                  </a:lnTo>
                  <a:lnTo>
                    <a:pt x="2386" y="16243"/>
                  </a:lnTo>
                  <a:lnTo>
                    <a:pt x="2656" y="11740"/>
                  </a:lnTo>
                  <a:lnTo>
                    <a:pt x="2733" y="11008"/>
                  </a:lnTo>
                  <a:lnTo>
                    <a:pt x="2810" y="10200"/>
                  </a:lnTo>
                  <a:lnTo>
                    <a:pt x="3118" y="8391"/>
                  </a:lnTo>
                  <a:lnTo>
                    <a:pt x="3464" y="6428"/>
                  </a:lnTo>
                  <a:lnTo>
                    <a:pt x="3849" y="4504"/>
                  </a:lnTo>
                  <a:lnTo>
                    <a:pt x="4580" y="1309"/>
                  </a:lnTo>
                  <a:lnTo>
                    <a:pt x="48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5"/>
            <p:cNvSpPr/>
            <p:nvPr/>
          </p:nvSpPr>
          <p:spPr>
            <a:xfrm>
              <a:off x="5218031" y="1859036"/>
              <a:ext cx="212293" cy="195651"/>
            </a:xfrm>
            <a:custGeom>
              <a:avLst/>
              <a:gdLst/>
              <a:ahLst/>
              <a:cxnLst/>
              <a:rect l="l" t="t" r="r" b="b"/>
              <a:pathLst>
                <a:path w="6391" h="5890" extrusionOk="0">
                  <a:moveTo>
                    <a:pt x="3580" y="1"/>
                  </a:moveTo>
                  <a:lnTo>
                    <a:pt x="3388" y="116"/>
                  </a:lnTo>
                  <a:lnTo>
                    <a:pt x="2926" y="347"/>
                  </a:lnTo>
                  <a:lnTo>
                    <a:pt x="2657" y="501"/>
                  </a:lnTo>
                  <a:lnTo>
                    <a:pt x="2426" y="655"/>
                  </a:lnTo>
                  <a:lnTo>
                    <a:pt x="2233" y="848"/>
                  </a:lnTo>
                  <a:lnTo>
                    <a:pt x="2079" y="1040"/>
                  </a:lnTo>
                  <a:lnTo>
                    <a:pt x="2002" y="1232"/>
                  </a:lnTo>
                  <a:lnTo>
                    <a:pt x="1925" y="1425"/>
                  </a:lnTo>
                  <a:lnTo>
                    <a:pt x="1810" y="1848"/>
                  </a:lnTo>
                  <a:lnTo>
                    <a:pt x="1656" y="2233"/>
                  </a:lnTo>
                  <a:lnTo>
                    <a:pt x="1579" y="2387"/>
                  </a:lnTo>
                  <a:lnTo>
                    <a:pt x="1463" y="2541"/>
                  </a:lnTo>
                  <a:lnTo>
                    <a:pt x="1310" y="2618"/>
                  </a:lnTo>
                  <a:lnTo>
                    <a:pt x="1117" y="2695"/>
                  </a:lnTo>
                  <a:lnTo>
                    <a:pt x="925" y="2734"/>
                  </a:lnTo>
                  <a:lnTo>
                    <a:pt x="347" y="2734"/>
                  </a:lnTo>
                  <a:lnTo>
                    <a:pt x="1" y="5274"/>
                  </a:lnTo>
                  <a:lnTo>
                    <a:pt x="424" y="5389"/>
                  </a:lnTo>
                  <a:lnTo>
                    <a:pt x="1463" y="5659"/>
                  </a:lnTo>
                  <a:lnTo>
                    <a:pt x="2079" y="5774"/>
                  </a:lnTo>
                  <a:lnTo>
                    <a:pt x="2772" y="5890"/>
                  </a:lnTo>
                  <a:lnTo>
                    <a:pt x="3773" y="5890"/>
                  </a:lnTo>
                  <a:lnTo>
                    <a:pt x="4042" y="5851"/>
                  </a:lnTo>
                  <a:lnTo>
                    <a:pt x="4581" y="5736"/>
                  </a:lnTo>
                  <a:lnTo>
                    <a:pt x="5043" y="5620"/>
                  </a:lnTo>
                  <a:lnTo>
                    <a:pt x="5428" y="5466"/>
                  </a:lnTo>
                  <a:lnTo>
                    <a:pt x="5774" y="5312"/>
                  </a:lnTo>
                  <a:lnTo>
                    <a:pt x="6044" y="5158"/>
                  </a:lnTo>
                  <a:lnTo>
                    <a:pt x="6236" y="5004"/>
                  </a:lnTo>
                  <a:lnTo>
                    <a:pt x="6352" y="4812"/>
                  </a:lnTo>
                  <a:lnTo>
                    <a:pt x="6352" y="4620"/>
                  </a:lnTo>
                  <a:lnTo>
                    <a:pt x="6352" y="4466"/>
                  </a:lnTo>
                  <a:lnTo>
                    <a:pt x="6275" y="4350"/>
                  </a:lnTo>
                  <a:lnTo>
                    <a:pt x="6198" y="4273"/>
                  </a:lnTo>
                  <a:lnTo>
                    <a:pt x="5967" y="4273"/>
                  </a:lnTo>
                  <a:lnTo>
                    <a:pt x="6082" y="4158"/>
                  </a:lnTo>
                  <a:lnTo>
                    <a:pt x="6198" y="4081"/>
                  </a:lnTo>
                  <a:lnTo>
                    <a:pt x="6275" y="3965"/>
                  </a:lnTo>
                  <a:lnTo>
                    <a:pt x="6313" y="3811"/>
                  </a:lnTo>
                  <a:lnTo>
                    <a:pt x="6352" y="3619"/>
                  </a:lnTo>
                  <a:lnTo>
                    <a:pt x="6352" y="3426"/>
                  </a:lnTo>
                  <a:lnTo>
                    <a:pt x="6313" y="3272"/>
                  </a:lnTo>
                  <a:lnTo>
                    <a:pt x="6236" y="3195"/>
                  </a:lnTo>
                  <a:lnTo>
                    <a:pt x="6121" y="3157"/>
                  </a:lnTo>
                  <a:lnTo>
                    <a:pt x="5813" y="3157"/>
                  </a:lnTo>
                  <a:lnTo>
                    <a:pt x="5928" y="3118"/>
                  </a:lnTo>
                  <a:lnTo>
                    <a:pt x="6005" y="3118"/>
                  </a:lnTo>
                  <a:lnTo>
                    <a:pt x="6121" y="3041"/>
                  </a:lnTo>
                  <a:lnTo>
                    <a:pt x="6236" y="2926"/>
                  </a:lnTo>
                  <a:lnTo>
                    <a:pt x="6313" y="2811"/>
                  </a:lnTo>
                  <a:lnTo>
                    <a:pt x="6352" y="2618"/>
                  </a:lnTo>
                  <a:lnTo>
                    <a:pt x="6390" y="2349"/>
                  </a:lnTo>
                  <a:lnTo>
                    <a:pt x="6313" y="2156"/>
                  </a:lnTo>
                  <a:lnTo>
                    <a:pt x="6236" y="2041"/>
                  </a:lnTo>
                  <a:lnTo>
                    <a:pt x="6159" y="1925"/>
                  </a:lnTo>
                  <a:lnTo>
                    <a:pt x="6044" y="1887"/>
                  </a:lnTo>
                  <a:lnTo>
                    <a:pt x="5851" y="1810"/>
                  </a:lnTo>
                  <a:lnTo>
                    <a:pt x="5736" y="1810"/>
                  </a:lnTo>
                  <a:lnTo>
                    <a:pt x="5851" y="1771"/>
                  </a:lnTo>
                  <a:lnTo>
                    <a:pt x="6044" y="1579"/>
                  </a:lnTo>
                  <a:lnTo>
                    <a:pt x="6159" y="1425"/>
                  </a:lnTo>
                  <a:lnTo>
                    <a:pt x="6236" y="1232"/>
                  </a:lnTo>
                  <a:lnTo>
                    <a:pt x="6313" y="1040"/>
                  </a:lnTo>
                  <a:lnTo>
                    <a:pt x="6313" y="809"/>
                  </a:lnTo>
                  <a:lnTo>
                    <a:pt x="6313" y="617"/>
                  </a:lnTo>
                  <a:lnTo>
                    <a:pt x="6275" y="501"/>
                  </a:lnTo>
                  <a:lnTo>
                    <a:pt x="6159" y="270"/>
                  </a:lnTo>
                  <a:lnTo>
                    <a:pt x="6082" y="193"/>
                  </a:lnTo>
                  <a:lnTo>
                    <a:pt x="6044" y="155"/>
                  </a:lnTo>
                  <a:lnTo>
                    <a:pt x="5928" y="270"/>
                  </a:lnTo>
                  <a:lnTo>
                    <a:pt x="5620" y="501"/>
                  </a:lnTo>
                  <a:lnTo>
                    <a:pt x="5428" y="655"/>
                  </a:lnTo>
                  <a:lnTo>
                    <a:pt x="5159" y="771"/>
                  </a:lnTo>
                  <a:lnTo>
                    <a:pt x="4851" y="886"/>
                  </a:lnTo>
                  <a:lnTo>
                    <a:pt x="4504" y="963"/>
                  </a:lnTo>
                  <a:lnTo>
                    <a:pt x="3965" y="1040"/>
                  </a:lnTo>
                  <a:lnTo>
                    <a:pt x="3503" y="1040"/>
                  </a:lnTo>
                  <a:lnTo>
                    <a:pt x="3465" y="1001"/>
                  </a:lnTo>
                  <a:lnTo>
                    <a:pt x="3580"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5"/>
            <p:cNvSpPr/>
            <p:nvPr/>
          </p:nvSpPr>
          <p:spPr>
            <a:xfrm>
              <a:off x="5336950" y="1917864"/>
              <a:ext cx="67797" cy="16642"/>
            </a:xfrm>
            <a:custGeom>
              <a:avLst/>
              <a:gdLst/>
              <a:ahLst/>
              <a:cxnLst/>
              <a:rect l="l" t="t" r="r" b="b"/>
              <a:pathLst>
                <a:path w="2041" h="501" extrusionOk="0">
                  <a:moveTo>
                    <a:pt x="1963" y="0"/>
                  </a:moveTo>
                  <a:lnTo>
                    <a:pt x="1502" y="231"/>
                  </a:lnTo>
                  <a:lnTo>
                    <a:pt x="1040" y="385"/>
                  </a:lnTo>
                  <a:lnTo>
                    <a:pt x="501" y="424"/>
                  </a:lnTo>
                  <a:lnTo>
                    <a:pt x="0" y="424"/>
                  </a:lnTo>
                  <a:lnTo>
                    <a:pt x="270" y="501"/>
                  </a:lnTo>
                  <a:lnTo>
                    <a:pt x="770" y="501"/>
                  </a:lnTo>
                  <a:lnTo>
                    <a:pt x="1040" y="462"/>
                  </a:lnTo>
                  <a:lnTo>
                    <a:pt x="1309" y="424"/>
                  </a:lnTo>
                  <a:lnTo>
                    <a:pt x="1540" y="347"/>
                  </a:lnTo>
                  <a:lnTo>
                    <a:pt x="1809" y="231"/>
                  </a:lnTo>
                  <a:lnTo>
                    <a:pt x="2040" y="116"/>
                  </a:lnTo>
                  <a:lnTo>
                    <a:pt x="2040" y="77"/>
                  </a:lnTo>
                  <a:lnTo>
                    <a:pt x="2040" y="39"/>
                  </a:lnTo>
                  <a:lnTo>
                    <a:pt x="20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5"/>
            <p:cNvSpPr/>
            <p:nvPr/>
          </p:nvSpPr>
          <p:spPr>
            <a:xfrm>
              <a:off x="5333097" y="1962608"/>
              <a:ext cx="72912" cy="16642"/>
            </a:xfrm>
            <a:custGeom>
              <a:avLst/>
              <a:gdLst/>
              <a:ahLst/>
              <a:cxnLst/>
              <a:rect l="l" t="t" r="r" b="b"/>
              <a:pathLst>
                <a:path w="2195" h="501" extrusionOk="0">
                  <a:moveTo>
                    <a:pt x="2156" y="0"/>
                  </a:moveTo>
                  <a:lnTo>
                    <a:pt x="2041" y="39"/>
                  </a:lnTo>
                  <a:lnTo>
                    <a:pt x="1925" y="116"/>
                  </a:lnTo>
                  <a:lnTo>
                    <a:pt x="1656" y="231"/>
                  </a:lnTo>
                  <a:lnTo>
                    <a:pt x="1387" y="308"/>
                  </a:lnTo>
                  <a:lnTo>
                    <a:pt x="1156" y="347"/>
                  </a:lnTo>
                  <a:lnTo>
                    <a:pt x="886" y="385"/>
                  </a:lnTo>
                  <a:lnTo>
                    <a:pt x="578" y="385"/>
                  </a:lnTo>
                  <a:lnTo>
                    <a:pt x="39" y="347"/>
                  </a:lnTo>
                  <a:lnTo>
                    <a:pt x="1" y="347"/>
                  </a:lnTo>
                  <a:lnTo>
                    <a:pt x="39" y="385"/>
                  </a:lnTo>
                  <a:lnTo>
                    <a:pt x="309" y="462"/>
                  </a:lnTo>
                  <a:lnTo>
                    <a:pt x="578" y="501"/>
                  </a:lnTo>
                  <a:lnTo>
                    <a:pt x="886" y="501"/>
                  </a:lnTo>
                  <a:lnTo>
                    <a:pt x="1156" y="462"/>
                  </a:lnTo>
                  <a:lnTo>
                    <a:pt x="1464" y="424"/>
                  </a:lnTo>
                  <a:lnTo>
                    <a:pt x="1733" y="308"/>
                  </a:lnTo>
                  <a:lnTo>
                    <a:pt x="1964" y="193"/>
                  </a:lnTo>
                  <a:lnTo>
                    <a:pt x="2079" y="154"/>
                  </a:lnTo>
                  <a:lnTo>
                    <a:pt x="2195" y="39"/>
                  </a:lnTo>
                  <a:lnTo>
                    <a:pt x="21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5"/>
            <p:cNvSpPr/>
            <p:nvPr/>
          </p:nvSpPr>
          <p:spPr>
            <a:xfrm>
              <a:off x="5340770" y="1999679"/>
              <a:ext cx="72912" cy="19200"/>
            </a:xfrm>
            <a:custGeom>
              <a:avLst/>
              <a:gdLst/>
              <a:ahLst/>
              <a:cxnLst/>
              <a:rect l="l" t="t" r="r" b="b"/>
              <a:pathLst>
                <a:path w="2195" h="578" extrusionOk="0">
                  <a:moveTo>
                    <a:pt x="2156" y="1"/>
                  </a:moveTo>
                  <a:lnTo>
                    <a:pt x="2041" y="39"/>
                  </a:lnTo>
                  <a:lnTo>
                    <a:pt x="1925" y="116"/>
                  </a:lnTo>
                  <a:lnTo>
                    <a:pt x="1656" y="232"/>
                  </a:lnTo>
                  <a:lnTo>
                    <a:pt x="1425" y="347"/>
                  </a:lnTo>
                  <a:lnTo>
                    <a:pt x="1156" y="386"/>
                  </a:lnTo>
                  <a:lnTo>
                    <a:pt x="578" y="501"/>
                  </a:lnTo>
                  <a:lnTo>
                    <a:pt x="1" y="501"/>
                  </a:lnTo>
                  <a:lnTo>
                    <a:pt x="270" y="539"/>
                  </a:lnTo>
                  <a:lnTo>
                    <a:pt x="578" y="578"/>
                  </a:lnTo>
                  <a:lnTo>
                    <a:pt x="848" y="539"/>
                  </a:lnTo>
                  <a:lnTo>
                    <a:pt x="1156" y="501"/>
                  </a:lnTo>
                  <a:lnTo>
                    <a:pt x="1425" y="424"/>
                  </a:lnTo>
                  <a:lnTo>
                    <a:pt x="1733" y="347"/>
                  </a:lnTo>
                  <a:lnTo>
                    <a:pt x="1964" y="232"/>
                  </a:lnTo>
                  <a:lnTo>
                    <a:pt x="2079" y="155"/>
                  </a:lnTo>
                  <a:lnTo>
                    <a:pt x="2195" y="39"/>
                  </a:lnTo>
                  <a:lnTo>
                    <a:pt x="21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5"/>
            <p:cNvSpPr/>
            <p:nvPr/>
          </p:nvSpPr>
          <p:spPr>
            <a:xfrm>
              <a:off x="5368905" y="868191"/>
              <a:ext cx="563867" cy="577918"/>
            </a:xfrm>
            <a:custGeom>
              <a:avLst/>
              <a:gdLst/>
              <a:ahLst/>
              <a:cxnLst/>
              <a:rect l="l" t="t" r="r" b="b"/>
              <a:pathLst>
                <a:path w="16975" h="17398" extrusionOk="0">
                  <a:moveTo>
                    <a:pt x="8276" y="0"/>
                  </a:moveTo>
                  <a:lnTo>
                    <a:pt x="7545" y="39"/>
                  </a:lnTo>
                  <a:lnTo>
                    <a:pt x="6890" y="77"/>
                  </a:lnTo>
                  <a:lnTo>
                    <a:pt x="6275" y="154"/>
                  </a:lnTo>
                  <a:lnTo>
                    <a:pt x="5697" y="269"/>
                  </a:lnTo>
                  <a:lnTo>
                    <a:pt x="5158" y="423"/>
                  </a:lnTo>
                  <a:lnTo>
                    <a:pt x="4658" y="616"/>
                  </a:lnTo>
                  <a:lnTo>
                    <a:pt x="4235" y="808"/>
                  </a:lnTo>
                  <a:lnTo>
                    <a:pt x="3811" y="1039"/>
                  </a:lnTo>
                  <a:lnTo>
                    <a:pt x="3426" y="1270"/>
                  </a:lnTo>
                  <a:lnTo>
                    <a:pt x="3080" y="1540"/>
                  </a:lnTo>
                  <a:lnTo>
                    <a:pt x="2772" y="1848"/>
                  </a:lnTo>
                  <a:lnTo>
                    <a:pt x="2464" y="2155"/>
                  </a:lnTo>
                  <a:lnTo>
                    <a:pt x="2195" y="2463"/>
                  </a:lnTo>
                  <a:lnTo>
                    <a:pt x="1964" y="2810"/>
                  </a:lnTo>
                  <a:lnTo>
                    <a:pt x="1771" y="3156"/>
                  </a:lnTo>
                  <a:lnTo>
                    <a:pt x="1579" y="3541"/>
                  </a:lnTo>
                  <a:lnTo>
                    <a:pt x="1271" y="4311"/>
                  </a:lnTo>
                  <a:lnTo>
                    <a:pt x="1040" y="5081"/>
                  </a:lnTo>
                  <a:lnTo>
                    <a:pt x="847" y="5889"/>
                  </a:lnTo>
                  <a:lnTo>
                    <a:pt x="693" y="6697"/>
                  </a:lnTo>
                  <a:lnTo>
                    <a:pt x="424" y="8314"/>
                  </a:lnTo>
                  <a:lnTo>
                    <a:pt x="309" y="9045"/>
                  </a:lnTo>
                  <a:lnTo>
                    <a:pt x="155" y="9738"/>
                  </a:lnTo>
                  <a:lnTo>
                    <a:pt x="78" y="10200"/>
                  </a:lnTo>
                  <a:lnTo>
                    <a:pt x="1" y="10623"/>
                  </a:lnTo>
                  <a:lnTo>
                    <a:pt x="1" y="11008"/>
                  </a:lnTo>
                  <a:lnTo>
                    <a:pt x="1" y="11432"/>
                  </a:lnTo>
                  <a:lnTo>
                    <a:pt x="39" y="11816"/>
                  </a:lnTo>
                  <a:lnTo>
                    <a:pt x="78" y="12201"/>
                  </a:lnTo>
                  <a:lnTo>
                    <a:pt x="193" y="12548"/>
                  </a:lnTo>
                  <a:lnTo>
                    <a:pt x="270" y="12933"/>
                  </a:lnTo>
                  <a:lnTo>
                    <a:pt x="424" y="13241"/>
                  </a:lnTo>
                  <a:lnTo>
                    <a:pt x="578" y="13587"/>
                  </a:lnTo>
                  <a:lnTo>
                    <a:pt x="770" y="13895"/>
                  </a:lnTo>
                  <a:lnTo>
                    <a:pt x="963" y="14203"/>
                  </a:lnTo>
                  <a:lnTo>
                    <a:pt x="1194" y="14511"/>
                  </a:lnTo>
                  <a:lnTo>
                    <a:pt x="1463" y="14780"/>
                  </a:lnTo>
                  <a:lnTo>
                    <a:pt x="2002" y="15319"/>
                  </a:lnTo>
                  <a:lnTo>
                    <a:pt x="2618" y="15781"/>
                  </a:lnTo>
                  <a:lnTo>
                    <a:pt x="3311" y="16204"/>
                  </a:lnTo>
                  <a:lnTo>
                    <a:pt x="4042" y="16551"/>
                  </a:lnTo>
                  <a:lnTo>
                    <a:pt x="4812" y="16859"/>
                  </a:lnTo>
                  <a:lnTo>
                    <a:pt x="5659" y="17090"/>
                  </a:lnTo>
                  <a:lnTo>
                    <a:pt x="6505" y="17244"/>
                  </a:lnTo>
                  <a:lnTo>
                    <a:pt x="7391" y="17359"/>
                  </a:lnTo>
                  <a:lnTo>
                    <a:pt x="8276" y="17397"/>
                  </a:lnTo>
                  <a:lnTo>
                    <a:pt x="9161" y="17359"/>
                  </a:lnTo>
                  <a:lnTo>
                    <a:pt x="10008" y="17205"/>
                  </a:lnTo>
                  <a:lnTo>
                    <a:pt x="10855" y="17013"/>
                  </a:lnTo>
                  <a:lnTo>
                    <a:pt x="11663" y="16705"/>
                  </a:lnTo>
                  <a:lnTo>
                    <a:pt x="12394" y="16320"/>
                  </a:lnTo>
                  <a:lnTo>
                    <a:pt x="13126" y="15896"/>
                  </a:lnTo>
                  <a:lnTo>
                    <a:pt x="13780" y="15396"/>
                  </a:lnTo>
                  <a:lnTo>
                    <a:pt x="14396" y="14857"/>
                  </a:lnTo>
                  <a:lnTo>
                    <a:pt x="14973" y="14241"/>
                  </a:lnTo>
                  <a:lnTo>
                    <a:pt x="15474" y="13548"/>
                  </a:lnTo>
                  <a:lnTo>
                    <a:pt x="15897" y="12856"/>
                  </a:lnTo>
                  <a:lnTo>
                    <a:pt x="16282" y="12086"/>
                  </a:lnTo>
                  <a:lnTo>
                    <a:pt x="16551" y="11278"/>
                  </a:lnTo>
                  <a:lnTo>
                    <a:pt x="16782" y="10469"/>
                  </a:lnTo>
                  <a:lnTo>
                    <a:pt x="16898" y="9584"/>
                  </a:lnTo>
                  <a:lnTo>
                    <a:pt x="16975" y="8699"/>
                  </a:lnTo>
                  <a:lnTo>
                    <a:pt x="16898" y="7813"/>
                  </a:lnTo>
                  <a:lnTo>
                    <a:pt x="16782" y="6967"/>
                  </a:lnTo>
                  <a:lnTo>
                    <a:pt x="16551" y="6120"/>
                  </a:lnTo>
                  <a:lnTo>
                    <a:pt x="16282" y="5312"/>
                  </a:lnTo>
                  <a:lnTo>
                    <a:pt x="15897" y="4542"/>
                  </a:lnTo>
                  <a:lnTo>
                    <a:pt x="15474" y="3849"/>
                  </a:lnTo>
                  <a:lnTo>
                    <a:pt x="14973" y="3195"/>
                  </a:lnTo>
                  <a:lnTo>
                    <a:pt x="14396" y="2579"/>
                  </a:lnTo>
                  <a:lnTo>
                    <a:pt x="13780" y="2001"/>
                  </a:lnTo>
                  <a:lnTo>
                    <a:pt x="13126" y="1501"/>
                  </a:lnTo>
                  <a:lnTo>
                    <a:pt x="12394" y="1078"/>
                  </a:lnTo>
                  <a:lnTo>
                    <a:pt x="11663" y="693"/>
                  </a:lnTo>
                  <a:lnTo>
                    <a:pt x="10855" y="423"/>
                  </a:lnTo>
                  <a:lnTo>
                    <a:pt x="10008" y="192"/>
                  </a:lnTo>
                  <a:lnTo>
                    <a:pt x="9161" y="77"/>
                  </a:lnTo>
                  <a:lnTo>
                    <a:pt x="8276" y="0"/>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5368905" y="868191"/>
              <a:ext cx="563867" cy="577918"/>
            </a:xfrm>
            <a:custGeom>
              <a:avLst/>
              <a:gdLst/>
              <a:ahLst/>
              <a:cxnLst/>
              <a:rect l="l" t="t" r="r" b="b"/>
              <a:pathLst>
                <a:path w="16975" h="17398" fill="none" extrusionOk="0">
                  <a:moveTo>
                    <a:pt x="16975" y="8699"/>
                  </a:moveTo>
                  <a:lnTo>
                    <a:pt x="16975" y="8699"/>
                  </a:lnTo>
                  <a:lnTo>
                    <a:pt x="16898" y="7813"/>
                  </a:lnTo>
                  <a:lnTo>
                    <a:pt x="16782" y="6967"/>
                  </a:lnTo>
                  <a:lnTo>
                    <a:pt x="16551" y="6120"/>
                  </a:lnTo>
                  <a:lnTo>
                    <a:pt x="16282" y="5312"/>
                  </a:lnTo>
                  <a:lnTo>
                    <a:pt x="15897" y="4542"/>
                  </a:lnTo>
                  <a:lnTo>
                    <a:pt x="15474" y="3849"/>
                  </a:lnTo>
                  <a:lnTo>
                    <a:pt x="14973" y="3195"/>
                  </a:lnTo>
                  <a:lnTo>
                    <a:pt x="14396" y="2579"/>
                  </a:lnTo>
                  <a:lnTo>
                    <a:pt x="13780" y="2001"/>
                  </a:lnTo>
                  <a:lnTo>
                    <a:pt x="13126" y="1501"/>
                  </a:lnTo>
                  <a:lnTo>
                    <a:pt x="12394" y="1078"/>
                  </a:lnTo>
                  <a:lnTo>
                    <a:pt x="11663" y="693"/>
                  </a:lnTo>
                  <a:lnTo>
                    <a:pt x="10855" y="423"/>
                  </a:lnTo>
                  <a:lnTo>
                    <a:pt x="10008" y="192"/>
                  </a:lnTo>
                  <a:lnTo>
                    <a:pt x="9161" y="77"/>
                  </a:lnTo>
                  <a:lnTo>
                    <a:pt x="8276" y="0"/>
                  </a:lnTo>
                  <a:lnTo>
                    <a:pt x="8276" y="0"/>
                  </a:lnTo>
                  <a:lnTo>
                    <a:pt x="7545" y="39"/>
                  </a:lnTo>
                  <a:lnTo>
                    <a:pt x="6890" y="77"/>
                  </a:lnTo>
                  <a:lnTo>
                    <a:pt x="6275" y="154"/>
                  </a:lnTo>
                  <a:lnTo>
                    <a:pt x="5697" y="269"/>
                  </a:lnTo>
                  <a:lnTo>
                    <a:pt x="5158" y="423"/>
                  </a:lnTo>
                  <a:lnTo>
                    <a:pt x="4658" y="616"/>
                  </a:lnTo>
                  <a:lnTo>
                    <a:pt x="4235" y="808"/>
                  </a:lnTo>
                  <a:lnTo>
                    <a:pt x="3811" y="1039"/>
                  </a:lnTo>
                  <a:lnTo>
                    <a:pt x="3426" y="1270"/>
                  </a:lnTo>
                  <a:lnTo>
                    <a:pt x="3080" y="1540"/>
                  </a:lnTo>
                  <a:lnTo>
                    <a:pt x="2772" y="1848"/>
                  </a:lnTo>
                  <a:lnTo>
                    <a:pt x="2464" y="2155"/>
                  </a:lnTo>
                  <a:lnTo>
                    <a:pt x="2195" y="2463"/>
                  </a:lnTo>
                  <a:lnTo>
                    <a:pt x="1964" y="2810"/>
                  </a:lnTo>
                  <a:lnTo>
                    <a:pt x="1771" y="3156"/>
                  </a:lnTo>
                  <a:lnTo>
                    <a:pt x="1579" y="3541"/>
                  </a:lnTo>
                  <a:lnTo>
                    <a:pt x="1271" y="4311"/>
                  </a:lnTo>
                  <a:lnTo>
                    <a:pt x="1040" y="5081"/>
                  </a:lnTo>
                  <a:lnTo>
                    <a:pt x="847" y="5889"/>
                  </a:lnTo>
                  <a:lnTo>
                    <a:pt x="693" y="6697"/>
                  </a:lnTo>
                  <a:lnTo>
                    <a:pt x="424" y="8314"/>
                  </a:lnTo>
                  <a:lnTo>
                    <a:pt x="309" y="9045"/>
                  </a:lnTo>
                  <a:lnTo>
                    <a:pt x="155" y="9738"/>
                  </a:lnTo>
                  <a:lnTo>
                    <a:pt x="155" y="9738"/>
                  </a:lnTo>
                  <a:lnTo>
                    <a:pt x="78" y="10200"/>
                  </a:lnTo>
                  <a:lnTo>
                    <a:pt x="1" y="10623"/>
                  </a:lnTo>
                  <a:lnTo>
                    <a:pt x="1" y="11008"/>
                  </a:lnTo>
                  <a:lnTo>
                    <a:pt x="1" y="11432"/>
                  </a:lnTo>
                  <a:lnTo>
                    <a:pt x="39" y="11816"/>
                  </a:lnTo>
                  <a:lnTo>
                    <a:pt x="78" y="12201"/>
                  </a:lnTo>
                  <a:lnTo>
                    <a:pt x="193" y="12548"/>
                  </a:lnTo>
                  <a:lnTo>
                    <a:pt x="270" y="12933"/>
                  </a:lnTo>
                  <a:lnTo>
                    <a:pt x="424" y="13241"/>
                  </a:lnTo>
                  <a:lnTo>
                    <a:pt x="578" y="13587"/>
                  </a:lnTo>
                  <a:lnTo>
                    <a:pt x="770" y="13895"/>
                  </a:lnTo>
                  <a:lnTo>
                    <a:pt x="963" y="14203"/>
                  </a:lnTo>
                  <a:lnTo>
                    <a:pt x="1194" y="14511"/>
                  </a:lnTo>
                  <a:lnTo>
                    <a:pt x="1463" y="14780"/>
                  </a:lnTo>
                  <a:lnTo>
                    <a:pt x="2002" y="15319"/>
                  </a:lnTo>
                  <a:lnTo>
                    <a:pt x="2618" y="15781"/>
                  </a:lnTo>
                  <a:lnTo>
                    <a:pt x="3311" y="16204"/>
                  </a:lnTo>
                  <a:lnTo>
                    <a:pt x="4042" y="16551"/>
                  </a:lnTo>
                  <a:lnTo>
                    <a:pt x="4812" y="16859"/>
                  </a:lnTo>
                  <a:lnTo>
                    <a:pt x="5659" y="17090"/>
                  </a:lnTo>
                  <a:lnTo>
                    <a:pt x="6505" y="17244"/>
                  </a:lnTo>
                  <a:lnTo>
                    <a:pt x="7391" y="17359"/>
                  </a:lnTo>
                  <a:lnTo>
                    <a:pt x="8276" y="17397"/>
                  </a:lnTo>
                  <a:lnTo>
                    <a:pt x="8276" y="17397"/>
                  </a:lnTo>
                  <a:lnTo>
                    <a:pt x="9161" y="17359"/>
                  </a:lnTo>
                  <a:lnTo>
                    <a:pt x="10008" y="17205"/>
                  </a:lnTo>
                  <a:lnTo>
                    <a:pt x="10855" y="17013"/>
                  </a:lnTo>
                  <a:lnTo>
                    <a:pt x="11663" y="16705"/>
                  </a:lnTo>
                  <a:lnTo>
                    <a:pt x="12394" y="16320"/>
                  </a:lnTo>
                  <a:lnTo>
                    <a:pt x="13126" y="15896"/>
                  </a:lnTo>
                  <a:lnTo>
                    <a:pt x="13780" y="15396"/>
                  </a:lnTo>
                  <a:lnTo>
                    <a:pt x="14396" y="14857"/>
                  </a:lnTo>
                  <a:lnTo>
                    <a:pt x="14973" y="14241"/>
                  </a:lnTo>
                  <a:lnTo>
                    <a:pt x="15474" y="13548"/>
                  </a:lnTo>
                  <a:lnTo>
                    <a:pt x="15897" y="12856"/>
                  </a:lnTo>
                  <a:lnTo>
                    <a:pt x="16282" y="12086"/>
                  </a:lnTo>
                  <a:lnTo>
                    <a:pt x="16551" y="11278"/>
                  </a:lnTo>
                  <a:lnTo>
                    <a:pt x="16782" y="10469"/>
                  </a:lnTo>
                  <a:lnTo>
                    <a:pt x="16898" y="9584"/>
                  </a:lnTo>
                  <a:lnTo>
                    <a:pt x="16975" y="86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5298584" y="1102142"/>
              <a:ext cx="106163" cy="143234"/>
            </a:xfrm>
            <a:custGeom>
              <a:avLst/>
              <a:gdLst/>
              <a:ahLst/>
              <a:cxnLst/>
              <a:rect l="l" t="t" r="r" b="b"/>
              <a:pathLst>
                <a:path w="3196" h="4312" extrusionOk="0">
                  <a:moveTo>
                    <a:pt x="1194" y="1"/>
                  </a:moveTo>
                  <a:lnTo>
                    <a:pt x="924" y="78"/>
                  </a:lnTo>
                  <a:lnTo>
                    <a:pt x="617" y="193"/>
                  </a:lnTo>
                  <a:lnTo>
                    <a:pt x="386" y="424"/>
                  </a:lnTo>
                  <a:lnTo>
                    <a:pt x="232" y="694"/>
                  </a:lnTo>
                  <a:lnTo>
                    <a:pt x="78" y="1040"/>
                  </a:lnTo>
                  <a:lnTo>
                    <a:pt x="39" y="1386"/>
                  </a:lnTo>
                  <a:lnTo>
                    <a:pt x="1" y="1810"/>
                  </a:lnTo>
                  <a:lnTo>
                    <a:pt x="78" y="2233"/>
                  </a:lnTo>
                  <a:lnTo>
                    <a:pt x="155" y="2656"/>
                  </a:lnTo>
                  <a:lnTo>
                    <a:pt x="347" y="3041"/>
                  </a:lnTo>
                  <a:lnTo>
                    <a:pt x="540" y="3426"/>
                  </a:lnTo>
                  <a:lnTo>
                    <a:pt x="809" y="3734"/>
                  </a:lnTo>
                  <a:lnTo>
                    <a:pt x="1078" y="3965"/>
                  </a:lnTo>
                  <a:lnTo>
                    <a:pt x="1386" y="4158"/>
                  </a:lnTo>
                  <a:lnTo>
                    <a:pt x="1694" y="4273"/>
                  </a:lnTo>
                  <a:lnTo>
                    <a:pt x="2002" y="4312"/>
                  </a:lnTo>
                  <a:lnTo>
                    <a:pt x="2310" y="4235"/>
                  </a:lnTo>
                  <a:lnTo>
                    <a:pt x="2580" y="4119"/>
                  </a:lnTo>
                  <a:lnTo>
                    <a:pt x="2810" y="3888"/>
                  </a:lnTo>
                  <a:lnTo>
                    <a:pt x="3003" y="3619"/>
                  </a:lnTo>
                  <a:lnTo>
                    <a:pt x="3118" y="3311"/>
                  </a:lnTo>
                  <a:lnTo>
                    <a:pt x="3195" y="2926"/>
                  </a:lnTo>
                  <a:lnTo>
                    <a:pt x="3195" y="2541"/>
                  </a:lnTo>
                  <a:lnTo>
                    <a:pt x="3157" y="2118"/>
                  </a:lnTo>
                  <a:lnTo>
                    <a:pt x="3041" y="1694"/>
                  </a:lnTo>
                  <a:lnTo>
                    <a:pt x="2887" y="1271"/>
                  </a:lnTo>
                  <a:lnTo>
                    <a:pt x="2657" y="886"/>
                  </a:lnTo>
                  <a:lnTo>
                    <a:pt x="2426" y="578"/>
                  </a:lnTo>
                  <a:lnTo>
                    <a:pt x="2118" y="347"/>
                  </a:lnTo>
                  <a:lnTo>
                    <a:pt x="1848" y="155"/>
                  </a:lnTo>
                  <a:lnTo>
                    <a:pt x="1540" y="39"/>
                  </a:lnTo>
                  <a:lnTo>
                    <a:pt x="1194"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5572196" y="1391101"/>
              <a:ext cx="186716" cy="193093"/>
            </a:xfrm>
            <a:custGeom>
              <a:avLst/>
              <a:gdLst/>
              <a:ahLst/>
              <a:cxnLst/>
              <a:rect l="l" t="t" r="r" b="b"/>
              <a:pathLst>
                <a:path w="5621" h="5813" extrusionOk="0">
                  <a:moveTo>
                    <a:pt x="2926" y="0"/>
                  </a:moveTo>
                  <a:lnTo>
                    <a:pt x="2425" y="39"/>
                  </a:lnTo>
                  <a:lnTo>
                    <a:pt x="1925" y="116"/>
                  </a:lnTo>
                  <a:lnTo>
                    <a:pt x="1502" y="231"/>
                  </a:lnTo>
                  <a:lnTo>
                    <a:pt x="1078" y="385"/>
                  </a:lnTo>
                  <a:lnTo>
                    <a:pt x="501" y="616"/>
                  </a:lnTo>
                  <a:lnTo>
                    <a:pt x="270" y="732"/>
                  </a:lnTo>
                  <a:lnTo>
                    <a:pt x="309" y="886"/>
                  </a:lnTo>
                  <a:lnTo>
                    <a:pt x="385" y="1309"/>
                  </a:lnTo>
                  <a:lnTo>
                    <a:pt x="424" y="1578"/>
                  </a:lnTo>
                  <a:lnTo>
                    <a:pt x="424" y="1886"/>
                  </a:lnTo>
                  <a:lnTo>
                    <a:pt x="385" y="2233"/>
                  </a:lnTo>
                  <a:lnTo>
                    <a:pt x="270" y="2579"/>
                  </a:lnTo>
                  <a:lnTo>
                    <a:pt x="78" y="3234"/>
                  </a:lnTo>
                  <a:lnTo>
                    <a:pt x="1" y="3541"/>
                  </a:lnTo>
                  <a:lnTo>
                    <a:pt x="1" y="3811"/>
                  </a:lnTo>
                  <a:lnTo>
                    <a:pt x="1" y="4080"/>
                  </a:lnTo>
                  <a:lnTo>
                    <a:pt x="39" y="4311"/>
                  </a:lnTo>
                  <a:lnTo>
                    <a:pt x="155" y="4504"/>
                  </a:lnTo>
                  <a:lnTo>
                    <a:pt x="270" y="4696"/>
                  </a:lnTo>
                  <a:lnTo>
                    <a:pt x="578" y="4966"/>
                  </a:lnTo>
                  <a:lnTo>
                    <a:pt x="886" y="5197"/>
                  </a:lnTo>
                  <a:lnTo>
                    <a:pt x="1194" y="5427"/>
                  </a:lnTo>
                  <a:lnTo>
                    <a:pt x="1540" y="5581"/>
                  </a:lnTo>
                  <a:lnTo>
                    <a:pt x="1887" y="5697"/>
                  </a:lnTo>
                  <a:lnTo>
                    <a:pt x="2272" y="5774"/>
                  </a:lnTo>
                  <a:lnTo>
                    <a:pt x="2618" y="5812"/>
                  </a:lnTo>
                  <a:lnTo>
                    <a:pt x="2964" y="5812"/>
                  </a:lnTo>
                  <a:lnTo>
                    <a:pt x="3311" y="5774"/>
                  </a:lnTo>
                  <a:lnTo>
                    <a:pt x="3657" y="5697"/>
                  </a:lnTo>
                  <a:lnTo>
                    <a:pt x="4004" y="5620"/>
                  </a:lnTo>
                  <a:lnTo>
                    <a:pt x="4311" y="5504"/>
                  </a:lnTo>
                  <a:lnTo>
                    <a:pt x="4581" y="5351"/>
                  </a:lnTo>
                  <a:lnTo>
                    <a:pt x="4850" y="5158"/>
                  </a:lnTo>
                  <a:lnTo>
                    <a:pt x="5081" y="4927"/>
                  </a:lnTo>
                  <a:lnTo>
                    <a:pt x="5312" y="4696"/>
                  </a:lnTo>
                  <a:lnTo>
                    <a:pt x="5428" y="4504"/>
                  </a:lnTo>
                  <a:lnTo>
                    <a:pt x="5505" y="4350"/>
                  </a:lnTo>
                  <a:lnTo>
                    <a:pt x="5582" y="4003"/>
                  </a:lnTo>
                  <a:lnTo>
                    <a:pt x="5620" y="3618"/>
                  </a:lnTo>
                  <a:lnTo>
                    <a:pt x="5582" y="3272"/>
                  </a:lnTo>
                  <a:lnTo>
                    <a:pt x="5428" y="2541"/>
                  </a:lnTo>
                  <a:lnTo>
                    <a:pt x="5351" y="2233"/>
                  </a:lnTo>
                  <a:lnTo>
                    <a:pt x="5312" y="1886"/>
                  </a:lnTo>
                  <a:lnTo>
                    <a:pt x="5312" y="1309"/>
                  </a:lnTo>
                  <a:lnTo>
                    <a:pt x="5351" y="770"/>
                  </a:lnTo>
                  <a:lnTo>
                    <a:pt x="5428" y="270"/>
                  </a:lnTo>
                  <a:lnTo>
                    <a:pt x="4696" y="116"/>
                  </a:lnTo>
                  <a:lnTo>
                    <a:pt x="3888" y="39"/>
                  </a:lnTo>
                  <a:lnTo>
                    <a:pt x="2926" y="0"/>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5267891" y="716022"/>
              <a:ext cx="785062" cy="519123"/>
            </a:xfrm>
            <a:custGeom>
              <a:avLst/>
              <a:gdLst/>
              <a:ahLst/>
              <a:cxnLst/>
              <a:rect l="l" t="t" r="r" b="b"/>
              <a:pathLst>
                <a:path w="23634" h="15628" extrusionOk="0">
                  <a:moveTo>
                    <a:pt x="14088" y="1"/>
                  </a:moveTo>
                  <a:lnTo>
                    <a:pt x="13934" y="39"/>
                  </a:lnTo>
                  <a:lnTo>
                    <a:pt x="13819" y="78"/>
                  </a:lnTo>
                  <a:lnTo>
                    <a:pt x="13703" y="155"/>
                  </a:lnTo>
                  <a:lnTo>
                    <a:pt x="13549" y="309"/>
                  </a:lnTo>
                  <a:lnTo>
                    <a:pt x="13472" y="463"/>
                  </a:lnTo>
                  <a:lnTo>
                    <a:pt x="13395" y="617"/>
                  </a:lnTo>
                  <a:lnTo>
                    <a:pt x="13395" y="771"/>
                  </a:lnTo>
                  <a:lnTo>
                    <a:pt x="13395" y="924"/>
                  </a:lnTo>
                  <a:lnTo>
                    <a:pt x="13434" y="1078"/>
                  </a:lnTo>
                  <a:lnTo>
                    <a:pt x="13549" y="1309"/>
                  </a:lnTo>
                  <a:lnTo>
                    <a:pt x="13742" y="1540"/>
                  </a:lnTo>
                  <a:lnTo>
                    <a:pt x="13934" y="1694"/>
                  </a:lnTo>
                  <a:lnTo>
                    <a:pt x="14127" y="1848"/>
                  </a:lnTo>
                  <a:lnTo>
                    <a:pt x="13242" y="1733"/>
                  </a:lnTo>
                  <a:lnTo>
                    <a:pt x="12356" y="1617"/>
                  </a:lnTo>
                  <a:lnTo>
                    <a:pt x="11279" y="1579"/>
                  </a:lnTo>
                  <a:lnTo>
                    <a:pt x="10162" y="1540"/>
                  </a:lnTo>
                  <a:lnTo>
                    <a:pt x="9585" y="1579"/>
                  </a:lnTo>
                  <a:lnTo>
                    <a:pt x="9085" y="1656"/>
                  </a:lnTo>
                  <a:lnTo>
                    <a:pt x="8623" y="1733"/>
                  </a:lnTo>
                  <a:lnTo>
                    <a:pt x="8199" y="1848"/>
                  </a:lnTo>
                  <a:lnTo>
                    <a:pt x="7853" y="2041"/>
                  </a:lnTo>
                  <a:lnTo>
                    <a:pt x="7699" y="2118"/>
                  </a:lnTo>
                  <a:lnTo>
                    <a:pt x="7584" y="2233"/>
                  </a:lnTo>
                  <a:lnTo>
                    <a:pt x="7468" y="2426"/>
                  </a:lnTo>
                  <a:lnTo>
                    <a:pt x="7391" y="2580"/>
                  </a:lnTo>
                  <a:lnTo>
                    <a:pt x="7353" y="2695"/>
                  </a:lnTo>
                  <a:lnTo>
                    <a:pt x="7353" y="2810"/>
                  </a:lnTo>
                  <a:lnTo>
                    <a:pt x="7391" y="2926"/>
                  </a:lnTo>
                  <a:lnTo>
                    <a:pt x="7468" y="3003"/>
                  </a:lnTo>
                  <a:lnTo>
                    <a:pt x="7660" y="3157"/>
                  </a:lnTo>
                  <a:lnTo>
                    <a:pt x="7853" y="3272"/>
                  </a:lnTo>
                  <a:lnTo>
                    <a:pt x="8084" y="3311"/>
                  </a:lnTo>
                  <a:lnTo>
                    <a:pt x="8315" y="3388"/>
                  </a:lnTo>
                  <a:lnTo>
                    <a:pt x="7968" y="3311"/>
                  </a:lnTo>
                  <a:lnTo>
                    <a:pt x="7122" y="3234"/>
                  </a:lnTo>
                  <a:lnTo>
                    <a:pt x="5890" y="3157"/>
                  </a:lnTo>
                  <a:lnTo>
                    <a:pt x="5159" y="3118"/>
                  </a:lnTo>
                  <a:lnTo>
                    <a:pt x="4427" y="3157"/>
                  </a:lnTo>
                  <a:lnTo>
                    <a:pt x="3696" y="3195"/>
                  </a:lnTo>
                  <a:lnTo>
                    <a:pt x="2965" y="3272"/>
                  </a:lnTo>
                  <a:lnTo>
                    <a:pt x="2272" y="3426"/>
                  </a:lnTo>
                  <a:lnTo>
                    <a:pt x="1618" y="3619"/>
                  </a:lnTo>
                  <a:lnTo>
                    <a:pt x="1348" y="3773"/>
                  </a:lnTo>
                  <a:lnTo>
                    <a:pt x="1079" y="3927"/>
                  </a:lnTo>
                  <a:lnTo>
                    <a:pt x="809" y="4081"/>
                  </a:lnTo>
                  <a:lnTo>
                    <a:pt x="617" y="4273"/>
                  </a:lnTo>
                  <a:lnTo>
                    <a:pt x="424" y="4466"/>
                  </a:lnTo>
                  <a:lnTo>
                    <a:pt x="270" y="4696"/>
                  </a:lnTo>
                  <a:lnTo>
                    <a:pt x="155" y="4966"/>
                  </a:lnTo>
                  <a:lnTo>
                    <a:pt x="39" y="5235"/>
                  </a:lnTo>
                  <a:lnTo>
                    <a:pt x="1" y="5620"/>
                  </a:lnTo>
                  <a:lnTo>
                    <a:pt x="39" y="5774"/>
                  </a:lnTo>
                  <a:lnTo>
                    <a:pt x="78" y="5928"/>
                  </a:lnTo>
                  <a:lnTo>
                    <a:pt x="193" y="6198"/>
                  </a:lnTo>
                  <a:lnTo>
                    <a:pt x="386" y="6390"/>
                  </a:lnTo>
                  <a:lnTo>
                    <a:pt x="617" y="6582"/>
                  </a:lnTo>
                  <a:lnTo>
                    <a:pt x="925" y="6698"/>
                  </a:lnTo>
                  <a:lnTo>
                    <a:pt x="1233" y="6775"/>
                  </a:lnTo>
                  <a:lnTo>
                    <a:pt x="1579" y="6852"/>
                  </a:lnTo>
                  <a:lnTo>
                    <a:pt x="2272" y="6890"/>
                  </a:lnTo>
                  <a:lnTo>
                    <a:pt x="2849" y="6852"/>
                  </a:lnTo>
                  <a:lnTo>
                    <a:pt x="3465" y="6813"/>
                  </a:lnTo>
                  <a:lnTo>
                    <a:pt x="3234" y="6967"/>
                  </a:lnTo>
                  <a:lnTo>
                    <a:pt x="3080" y="7160"/>
                  </a:lnTo>
                  <a:lnTo>
                    <a:pt x="2888" y="7429"/>
                  </a:lnTo>
                  <a:lnTo>
                    <a:pt x="2734" y="7737"/>
                  </a:lnTo>
                  <a:lnTo>
                    <a:pt x="2695" y="7891"/>
                  </a:lnTo>
                  <a:lnTo>
                    <a:pt x="2695" y="8084"/>
                  </a:lnTo>
                  <a:lnTo>
                    <a:pt x="2695" y="8238"/>
                  </a:lnTo>
                  <a:lnTo>
                    <a:pt x="2772" y="8430"/>
                  </a:lnTo>
                  <a:lnTo>
                    <a:pt x="2888" y="8622"/>
                  </a:lnTo>
                  <a:lnTo>
                    <a:pt x="3042" y="8853"/>
                  </a:lnTo>
                  <a:lnTo>
                    <a:pt x="3119" y="8930"/>
                  </a:lnTo>
                  <a:lnTo>
                    <a:pt x="3234" y="9007"/>
                  </a:lnTo>
                  <a:lnTo>
                    <a:pt x="3504" y="9046"/>
                  </a:lnTo>
                  <a:lnTo>
                    <a:pt x="3773" y="9046"/>
                  </a:lnTo>
                  <a:lnTo>
                    <a:pt x="4119" y="8969"/>
                  </a:lnTo>
                  <a:lnTo>
                    <a:pt x="4466" y="8853"/>
                  </a:lnTo>
                  <a:lnTo>
                    <a:pt x="4812" y="8661"/>
                  </a:lnTo>
                  <a:lnTo>
                    <a:pt x="5544" y="8238"/>
                  </a:lnTo>
                  <a:lnTo>
                    <a:pt x="6236" y="7737"/>
                  </a:lnTo>
                  <a:lnTo>
                    <a:pt x="6775" y="7275"/>
                  </a:lnTo>
                  <a:lnTo>
                    <a:pt x="7314" y="6813"/>
                  </a:lnTo>
                  <a:lnTo>
                    <a:pt x="7160" y="6967"/>
                  </a:lnTo>
                  <a:lnTo>
                    <a:pt x="7006" y="7198"/>
                  </a:lnTo>
                  <a:lnTo>
                    <a:pt x="6891" y="7429"/>
                  </a:lnTo>
                  <a:lnTo>
                    <a:pt x="6775" y="7699"/>
                  </a:lnTo>
                  <a:lnTo>
                    <a:pt x="6775" y="7853"/>
                  </a:lnTo>
                  <a:lnTo>
                    <a:pt x="6775" y="8007"/>
                  </a:lnTo>
                  <a:lnTo>
                    <a:pt x="6814" y="8161"/>
                  </a:lnTo>
                  <a:lnTo>
                    <a:pt x="6891" y="8315"/>
                  </a:lnTo>
                  <a:lnTo>
                    <a:pt x="7045" y="8430"/>
                  </a:lnTo>
                  <a:lnTo>
                    <a:pt x="7199" y="8545"/>
                  </a:lnTo>
                  <a:lnTo>
                    <a:pt x="7391" y="8661"/>
                  </a:lnTo>
                  <a:lnTo>
                    <a:pt x="7622" y="8776"/>
                  </a:lnTo>
                  <a:lnTo>
                    <a:pt x="7891" y="8815"/>
                  </a:lnTo>
                  <a:lnTo>
                    <a:pt x="8161" y="8892"/>
                  </a:lnTo>
                  <a:lnTo>
                    <a:pt x="8815" y="8930"/>
                  </a:lnTo>
                  <a:lnTo>
                    <a:pt x="9508" y="8892"/>
                  </a:lnTo>
                  <a:lnTo>
                    <a:pt x="10278" y="8815"/>
                  </a:lnTo>
                  <a:lnTo>
                    <a:pt x="11086" y="8661"/>
                  </a:lnTo>
                  <a:lnTo>
                    <a:pt x="11894" y="8507"/>
                  </a:lnTo>
                  <a:lnTo>
                    <a:pt x="12703" y="8353"/>
                  </a:lnTo>
                  <a:lnTo>
                    <a:pt x="14242" y="7930"/>
                  </a:lnTo>
                  <a:lnTo>
                    <a:pt x="15551" y="7545"/>
                  </a:lnTo>
                  <a:lnTo>
                    <a:pt x="16783" y="7121"/>
                  </a:lnTo>
                  <a:lnTo>
                    <a:pt x="16552" y="7506"/>
                  </a:lnTo>
                  <a:lnTo>
                    <a:pt x="16359" y="7930"/>
                  </a:lnTo>
                  <a:lnTo>
                    <a:pt x="16167" y="8430"/>
                  </a:lnTo>
                  <a:lnTo>
                    <a:pt x="16013" y="8969"/>
                  </a:lnTo>
                  <a:lnTo>
                    <a:pt x="15974" y="9238"/>
                  </a:lnTo>
                  <a:lnTo>
                    <a:pt x="15974" y="9469"/>
                  </a:lnTo>
                  <a:lnTo>
                    <a:pt x="15974" y="9739"/>
                  </a:lnTo>
                  <a:lnTo>
                    <a:pt x="16051" y="9970"/>
                  </a:lnTo>
                  <a:lnTo>
                    <a:pt x="16167" y="10162"/>
                  </a:lnTo>
                  <a:lnTo>
                    <a:pt x="16282" y="10316"/>
                  </a:lnTo>
                  <a:lnTo>
                    <a:pt x="16475" y="10470"/>
                  </a:lnTo>
                  <a:lnTo>
                    <a:pt x="16667" y="10547"/>
                  </a:lnTo>
                  <a:lnTo>
                    <a:pt x="16821" y="10624"/>
                  </a:lnTo>
                  <a:lnTo>
                    <a:pt x="17014" y="10662"/>
                  </a:lnTo>
                  <a:lnTo>
                    <a:pt x="17321" y="10701"/>
                  </a:lnTo>
                  <a:lnTo>
                    <a:pt x="17591" y="10624"/>
                  </a:lnTo>
                  <a:lnTo>
                    <a:pt x="17860" y="10547"/>
                  </a:lnTo>
                  <a:lnTo>
                    <a:pt x="18053" y="10431"/>
                  </a:lnTo>
                  <a:lnTo>
                    <a:pt x="18207" y="10316"/>
                  </a:lnTo>
                  <a:lnTo>
                    <a:pt x="17976" y="10893"/>
                  </a:lnTo>
                  <a:lnTo>
                    <a:pt x="17745" y="11509"/>
                  </a:lnTo>
                  <a:lnTo>
                    <a:pt x="17514" y="12241"/>
                  </a:lnTo>
                  <a:lnTo>
                    <a:pt x="17437" y="12664"/>
                  </a:lnTo>
                  <a:lnTo>
                    <a:pt x="17360" y="13049"/>
                  </a:lnTo>
                  <a:lnTo>
                    <a:pt x="17321" y="13472"/>
                  </a:lnTo>
                  <a:lnTo>
                    <a:pt x="17321" y="13857"/>
                  </a:lnTo>
                  <a:lnTo>
                    <a:pt x="17360" y="14204"/>
                  </a:lnTo>
                  <a:lnTo>
                    <a:pt x="17437" y="14550"/>
                  </a:lnTo>
                  <a:lnTo>
                    <a:pt x="17591" y="14858"/>
                  </a:lnTo>
                  <a:lnTo>
                    <a:pt x="17783" y="15127"/>
                  </a:lnTo>
                  <a:lnTo>
                    <a:pt x="18053" y="15358"/>
                  </a:lnTo>
                  <a:lnTo>
                    <a:pt x="18322" y="15474"/>
                  </a:lnTo>
                  <a:lnTo>
                    <a:pt x="18630" y="15589"/>
                  </a:lnTo>
                  <a:lnTo>
                    <a:pt x="18938" y="15628"/>
                  </a:lnTo>
                  <a:lnTo>
                    <a:pt x="19284" y="15628"/>
                  </a:lnTo>
                  <a:lnTo>
                    <a:pt x="19631" y="15589"/>
                  </a:lnTo>
                  <a:lnTo>
                    <a:pt x="19939" y="15512"/>
                  </a:lnTo>
                  <a:lnTo>
                    <a:pt x="20285" y="15397"/>
                  </a:lnTo>
                  <a:lnTo>
                    <a:pt x="20632" y="15243"/>
                  </a:lnTo>
                  <a:lnTo>
                    <a:pt x="20940" y="15089"/>
                  </a:lnTo>
                  <a:lnTo>
                    <a:pt x="21286" y="14896"/>
                  </a:lnTo>
                  <a:lnTo>
                    <a:pt x="21555" y="14704"/>
                  </a:lnTo>
                  <a:lnTo>
                    <a:pt x="21825" y="14473"/>
                  </a:lnTo>
                  <a:lnTo>
                    <a:pt x="22094" y="14242"/>
                  </a:lnTo>
                  <a:lnTo>
                    <a:pt x="22287" y="14011"/>
                  </a:lnTo>
                  <a:lnTo>
                    <a:pt x="22479" y="13780"/>
                  </a:lnTo>
                  <a:lnTo>
                    <a:pt x="22633" y="13511"/>
                  </a:lnTo>
                  <a:lnTo>
                    <a:pt x="22787" y="13164"/>
                  </a:lnTo>
                  <a:lnTo>
                    <a:pt x="22903" y="12779"/>
                  </a:lnTo>
                  <a:lnTo>
                    <a:pt x="23056" y="12318"/>
                  </a:lnTo>
                  <a:lnTo>
                    <a:pt x="23326" y="11278"/>
                  </a:lnTo>
                  <a:lnTo>
                    <a:pt x="23518" y="10124"/>
                  </a:lnTo>
                  <a:lnTo>
                    <a:pt x="23595" y="8969"/>
                  </a:lnTo>
                  <a:lnTo>
                    <a:pt x="23634" y="8430"/>
                  </a:lnTo>
                  <a:lnTo>
                    <a:pt x="23634" y="7891"/>
                  </a:lnTo>
                  <a:lnTo>
                    <a:pt x="23595" y="7391"/>
                  </a:lnTo>
                  <a:lnTo>
                    <a:pt x="23518" y="6967"/>
                  </a:lnTo>
                  <a:lnTo>
                    <a:pt x="23441" y="6582"/>
                  </a:lnTo>
                  <a:lnTo>
                    <a:pt x="23287" y="6236"/>
                  </a:lnTo>
                  <a:lnTo>
                    <a:pt x="23133" y="6005"/>
                  </a:lnTo>
                  <a:lnTo>
                    <a:pt x="22980" y="5736"/>
                  </a:lnTo>
                  <a:lnTo>
                    <a:pt x="22633" y="5351"/>
                  </a:lnTo>
                  <a:lnTo>
                    <a:pt x="22248" y="5081"/>
                  </a:lnTo>
                  <a:lnTo>
                    <a:pt x="21902" y="4850"/>
                  </a:lnTo>
                  <a:lnTo>
                    <a:pt x="21594" y="4735"/>
                  </a:lnTo>
                  <a:lnTo>
                    <a:pt x="21363" y="4658"/>
                  </a:lnTo>
                  <a:lnTo>
                    <a:pt x="21132" y="4581"/>
                  </a:lnTo>
                  <a:lnTo>
                    <a:pt x="21247" y="4158"/>
                  </a:lnTo>
                  <a:lnTo>
                    <a:pt x="21324" y="3696"/>
                  </a:lnTo>
                  <a:lnTo>
                    <a:pt x="21401" y="3157"/>
                  </a:lnTo>
                  <a:lnTo>
                    <a:pt x="21440" y="2618"/>
                  </a:lnTo>
                  <a:lnTo>
                    <a:pt x="21440" y="2118"/>
                  </a:lnTo>
                  <a:lnTo>
                    <a:pt x="21401" y="1925"/>
                  </a:lnTo>
                  <a:lnTo>
                    <a:pt x="21324" y="1771"/>
                  </a:lnTo>
                  <a:lnTo>
                    <a:pt x="21247" y="1617"/>
                  </a:lnTo>
                  <a:lnTo>
                    <a:pt x="21132" y="1579"/>
                  </a:lnTo>
                  <a:lnTo>
                    <a:pt x="21017" y="1540"/>
                  </a:lnTo>
                  <a:lnTo>
                    <a:pt x="20901" y="1579"/>
                  </a:lnTo>
                  <a:lnTo>
                    <a:pt x="20786" y="1617"/>
                  </a:lnTo>
                  <a:lnTo>
                    <a:pt x="20709" y="1694"/>
                  </a:lnTo>
                  <a:lnTo>
                    <a:pt x="20555" y="1887"/>
                  </a:lnTo>
                  <a:lnTo>
                    <a:pt x="20478" y="2156"/>
                  </a:lnTo>
                  <a:lnTo>
                    <a:pt x="20401" y="2426"/>
                  </a:lnTo>
                  <a:lnTo>
                    <a:pt x="20324" y="2695"/>
                  </a:lnTo>
                  <a:lnTo>
                    <a:pt x="20324" y="2926"/>
                  </a:lnTo>
                  <a:lnTo>
                    <a:pt x="19400" y="2349"/>
                  </a:lnTo>
                  <a:lnTo>
                    <a:pt x="18476" y="1810"/>
                  </a:lnTo>
                  <a:lnTo>
                    <a:pt x="17360" y="1194"/>
                  </a:lnTo>
                  <a:lnTo>
                    <a:pt x="16205" y="617"/>
                  </a:lnTo>
                  <a:lnTo>
                    <a:pt x="15666" y="386"/>
                  </a:lnTo>
                  <a:lnTo>
                    <a:pt x="15166" y="193"/>
                  </a:lnTo>
                  <a:lnTo>
                    <a:pt x="14666" y="78"/>
                  </a:lnTo>
                  <a:lnTo>
                    <a:pt x="142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5267891" y="716022"/>
              <a:ext cx="785062" cy="519123"/>
            </a:xfrm>
            <a:custGeom>
              <a:avLst/>
              <a:gdLst/>
              <a:ahLst/>
              <a:cxnLst/>
              <a:rect l="l" t="t" r="r" b="b"/>
              <a:pathLst>
                <a:path w="23634" h="15628" fill="none" extrusionOk="0">
                  <a:moveTo>
                    <a:pt x="16783" y="7121"/>
                  </a:moveTo>
                  <a:lnTo>
                    <a:pt x="16783" y="7121"/>
                  </a:lnTo>
                  <a:lnTo>
                    <a:pt x="16552" y="7506"/>
                  </a:lnTo>
                  <a:lnTo>
                    <a:pt x="16359" y="7930"/>
                  </a:lnTo>
                  <a:lnTo>
                    <a:pt x="16167" y="8430"/>
                  </a:lnTo>
                  <a:lnTo>
                    <a:pt x="16013" y="8969"/>
                  </a:lnTo>
                  <a:lnTo>
                    <a:pt x="15974" y="9238"/>
                  </a:lnTo>
                  <a:lnTo>
                    <a:pt x="15974" y="9469"/>
                  </a:lnTo>
                  <a:lnTo>
                    <a:pt x="15974" y="9739"/>
                  </a:lnTo>
                  <a:lnTo>
                    <a:pt x="16051" y="9970"/>
                  </a:lnTo>
                  <a:lnTo>
                    <a:pt x="16167" y="10162"/>
                  </a:lnTo>
                  <a:lnTo>
                    <a:pt x="16282" y="10316"/>
                  </a:lnTo>
                  <a:lnTo>
                    <a:pt x="16282" y="10316"/>
                  </a:lnTo>
                  <a:lnTo>
                    <a:pt x="16475" y="10470"/>
                  </a:lnTo>
                  <a:lnTo>
                    <a:pt x="16667" y="10547"/>
                  </a:lnTo>
                  <a:lnTo>
                    <a:pt x="16821" y="10624"/>
                  </a:lnTo>
                  <a:lnTo>
                    <a:pt x="17014" y="10662"/>
                  </a:lnTo>
                  <a:lnTo>
                    <a:pt x="17321" y="10701"/>
                  </a:lnTo>
                  <a:lnTo>
                    <a:pt x="17591" y="10624"/>
                  </a:lnTo>
                  <a:lnTo>
                    <a:pt x="17860" y="10547"/>
                  </a:lnTo>
                  <a:lnTo>
                    <a:pt x="18053" y="10431"/>
                  </a:lnTo>
                  <a:lnTo>
                    <a:pt x="18207" y="10316"/>
                  </a:lnTo>
                  <a:lnTo>
                    <a:pt x="18207" y="10316"/>
                  </a:lnTo>
                  <a:lnTo>
                    <a:pt x="17976" y="10893"/>
                  </a:lnTo>
                  <a:lnTo>
                    <a:pt x="17745" y="11509"/>
                  </a:lnTo>
                  <a:lnTo>
                    <a:pt x="17514" y="12241"/>
                  </a:lnTo>
                  <a:lnTo>
                    <a:pt x="17437" y="12664"/>
                  </a:lnTo>
                  <a:lnTo>
                    <a:pt x="17360" y="13049"/>
                  </a:lnTo>
                  <a:lnTo>
                    <a:pt x="17321" y="13472"/>
                  </a:lnTo>
                  <a:lnTo>
                    <a:pt x="17321" y="13857"/>
                  </a:lnTo>
                  <a:lnTo>
                    <a:pt x="17360" y="14204"/>
                  </a:lnTo>
                  <a:lnTo>
                    <a:pt x="17437" y="14550"/>
                  </a:lnTo>
                  <a:lnTo>
                    <a:pt x="17591" y="14858"/>
                  </a:lnTo>
                  <a:lnTo>
                    <a:pt x="17783" y="15127"/>
                  </a:lnTo>
                  <a:lnTo>
                    <a:pt x="17783" y="15127"/>
                  </a:lnTo>
                  <a:lnTo>
                    <a:pt x="18053" y="15358"/>
                  </a:lnTo>
                  <a:lnTo>
                    <a:pt x="18322" y="15474"/>
                  </a:lnTo>
                  <a:lnTo>
                    <a:pt x="18630" y="15589"/>
                  </a:lnTo>
                  <a:lnTo>
                    <a:pt x="18938" y="15628"/>
                  </a:lnTo>
                  <a:lnTo>
                    <a:pt x="19284" y="15628"/>
                  </a:lnTo>
                  <a:lnTo>
                    <a:pt x="19631" y="15589"/>
                  </a:lnTo>
                  <a:lnTo>
                    <a:pt x="19939" y="15512"/>
                  </a:lnTo>
                  <a:lnTo>
                    <a:pt x="20285" y="15397"/>
                  </a:lnTo>
                  <a:lnTo>
                    <a:pt x="20632" y="15243"/>
                  </a:lnTo>
                  <a:lnTo>
                    <a:pt x="20940" y="15089"/>
                  </a:lnTo>
                  <a:lnTo>
                    <a:pt x="21286" y="14896"/>
                  </a:lnTo>
                  <a:lnTo>
                    <a:pt x="21555" y="14704"/>
                  </a:lnTo>
                  <a:lnTo>
                    <a:pt x="21825" y="14473"/>
                  </a:lnTo>
                  <a:lnTo>
                    <a:pt x="22094" y="14242"/>
                  </a:lnTo>
                  <a:lnTo>
                    <a:pt x="22287" y="14011"/>
                  </a:lnTo>
                  <a:lnTo>
                    <a:pt x="22479" y="13780"/>
                  </a:lnTo>
                  <a:lnTo>
                    <a:pt x="22479" y="13780"/>
                  </a:lnTo>
                  <a:lnTo>
                    <a:pt x="22633" y="13511"/>
                  </a:lnTo>
                  <a:lnTo>
                    <a:pt x="22787" y="13164"/>
                  </a:lnTo>
                  <a:lnTo>
                    <a:pt x="22903" y="12779"/>
                  </a:lnTo>
                  <a:lnTo>
                    <a:pt x="23056" y="12318"/>
                  </a:lnTo>
                  <a:lnTo>
                    <a:pt x="23326" y="11278"/>
                  </a:lnTo>
                  <a:lnTo>
                    <a:pt x="23518" y="10124"/>
                  </a:lnTo>
                  <a:lnTo>
                    <a:pt x="23595" y="8969"/>
                  </a:lnTo>
                  <a:lnTo>
                    <a:pt x="23634" y="8430"/>
                  </a:lnTo>
                  <a:lnTo>
                    <a:pt x="23634" y="7891"/>
                  </a:lnTo>
                  <a:lnTo>
                    <a:pt x="23595" y="7391"/>
                  </a:lnTo>
                  <a:lnTo>
                    <a:pt x="23518" y="6967"/>
                  </a:lnTo>
                  <a:lnTo>
                    <a:pt x="23441" y="6582"/>
                  </a:lnTo>
                  <a:lnTo>
                    <a:pt x="23287" y="6236"/>
                  </a:lnTo>
                  <a:lnTo>
                    <a:pt x="23287" y="6236"/>
                  </a:lnTo>
                  <a:lnTo>
                    <a:pt x="23133" y="6005"/>
                  </a:lnTo>
                  <a:lnTo>
                    <a:pt x="22980" y="5736"/>
                  </a:lnTo>
                  <a:lnTo>
                    <a:pt x="22633" y="5351"/>
                  </a:lnTo>
                  <a:lnTo>
                    <a:pt x="22248" y="5081"/>
                  </a:lnTo>
                  <a:lnTo>
                    <a:pt x="21902" y="4850"/>
                  </a:lnTo>
                  <a:lnTo>
                    <a:pt x="21594" y="4735"/>
                  </a:lnTo>
                  <a:lnTo>
                    <a:pt x="21363" y="4658"/>
                  </a:lnTo>
                  <a:lnTo>
                    <a:pt x="21132" y="4581"/>
                  </a:lnTo>
                  <a:lnTo>
                    <a:pt x="21132" y="4581"/>
                  </a:lnTo>
                  <a:lnTo>
                    <a:pt x="21247" y="4158"/>
                  </a:lnTo>
                  <a:lnTo>
                    <a:pt x="21324" y="3696"/>
                  </a:lnTo>
                  <a:lnTo>
                    <a:pt x="21401" y="3157"/>
                  </a:lnTo>
                  <a:lnTo>
                    <a:pt x="21440" y="2618"/>
                  </a:lnTo>
                  <a:lnTo>
                    <a:pt x="21440" y="2118"/>
                  </a:lnTo>
                  <a:lnTo>
                    <a:pt x="21401" y="1925"/>
                  </a:lnTo>
                  <a:lnTo>
                    <a:pt x="21324" y="1771"/>
                  </a:lnTo>
                  <a:lnTo>
                    <a:pt x="21247" y="1617"/>
                  </a:lnTo>
                  <a:lnTo>
                    <a:pt x="21132" y="1579"/>
                  </a:lnTo>
                  <a:lnTo>
                    <a:pt x="21132" y="1579"/>
                  </a:lnTo>
                  <a:lnTo>
                    <a:pt x="21017" y="1540"/>
                  </a:lnTo>
                  <a:lnTo>
                    <a:pt x="20901" y="1579"/>
                  </a:lnTo>
                  <a:lnTo>
                    <a:pt x="20786" y="1617"/>
                  </a:lnTo>
                  <a:lnTo>
                    <a:pt x="20709" y="1694"/>
                  </a:lnTo>
                  <a:lnTo>
                    <a:pt x="20555" y="1887"/>
                  </a:lnTo>
                  <a:lnTo>
                    <a:pt x="20478" y="2156"/>
                  </a:lnTo>
                  <a:lnTo>
                    <a:pt x="20401" y="2426"/>
                  </a:lnTo>
                  <a:lnTo>
                    <a:pt x="20324" y="2695"/>
                  </a:lnTo>
                  <a:lnTo>
                    <a:pt x="20324" y="2926"/>
                  </a:lnTo>
                  <a:lnTo>
                    <a:pt x="20324" y="2926"/>
                  </a:lnTo>
                  <a:lnTo>
                    <a:pt x="19400" y="2349"/>
                  </a:lnTo>
                  <a:lnTo>
                    <a:pt x="18476" y="1810"/>
                  </a:lnTo>
                  <a:lnTo>
                    <a:pt x="17360" y="1194"/>
                  </a:lnTo>
                  <a:lnTo>
                    <a:pt x="16205" y="617"/>
                  </a:lnTo>
                  <a:lnTo>
                    <a:pt x="15666" y="386"/>
                  </a:lnTo>
                  <a:lnTo>
                    <a:pt x="15166" y="193"/>
                  </a:lnTo>
                  <a:lnTo>
                    <a:pt x="14666" y="78"/>
                  </a:lnTo>
                  <a:lnTo>
                    <a:pt x="14281" y="1"/>
                  </a:lnTo>
                  <a:lnTo>
                    <a:pt x="14088" y="1"/>
                  </a:lnTo>
                  <a:lnTo>
                    <a:pt x="13934" y="39"/>
                  </a:lnTo>
                  <a:lnTo>
                    <a:pt x="13819" y="78"/>
                  </a:lnTo>
                  <a:lnTo>
                    <a:pt x="13703" y="155"/>
                  </a:lnTo>
                  <a:lnTo>
                    <a:pt x="13703" y="155"/>
                  </a:lnTo>
                  <a:lnTo>
                    <a:pt x="13549" y="309"/>
                  </a:lnTo>
                  <a:lnTo>
                    <a:pt x="13472" y="463"/>
                  </a:lnTo>
                  <a:lnTo>
                    <a:pt x="13395" y="617"/>
                  </a:lnTo>
                  <a:lnTo>
                    <a:pt x="13395" y="771"/>
                  </a:lnTo>
                  <a:lnTo>
                    <a:pt x="13395" y="924"/>
                  </a:lnTo>
                  <a:lnTo>
                    <a:pt x="13434" y="1078"/>
                  </a:lnTo>
                  <a:lnTo>
                    <a:pt x="13549" y="1309"/>
                  </a:lnTo>
                  <a:lnTo>
                    <a:pt x="13742" y="1540"/>
                  </a:lnTo>
                  <a:lnTo>
                    <a:pt x="13934" y="1694"/>
                  </a:lnTo>
                  <a:lnTo>
                    <a:pt x="14127" y="1848"/>
                  </a:lnTo>
                  <a:lnTo>
                    <a:pt x="14127" y="1848"/>
                  </a:lnTo>
                  <a:lnTo>
                    <a:pt x="13242" y="1733"/>
                  </a:lnTo>
                  <a:lnTo>
                    <a:pt x="12356" y="1617"/>
                  </a:lnTo>
                  <a:lnTo>
                    <a:pt x="11279" y="1579"/>
                  </a:lnTo>
                  <a:lnTo>
                    <a:pt x="10162" y="1540"/>
                  </a:lnTo>
                  <a:lnTo>
                    <a:pt x="9585" y="1579"/>
                  </a:lnTo>
                  <a:lnTo>
                    <a:pt x="9085" y="1656"/>
                  </a:lnTo>
                  <a:lnTo>
                    <a:pt x="8623" y="1733"/>
                  </a:lnTo>
                  <a:lnTo>
                    <a:pt x="8199" y="1848"/>
                  </a:lnTo>
                  <a:lnTo>
                    <a:pt x="7853" y="2041"/>
                  </a:lnTo>
                  <a:lnTo>
                    <a:pt x="7699" y="2118"/>
                  </a:lnTo>
                  <a:lnTo>
                    <a:pt x="7584" y="2233"/>
                  </a:lnTo>
                  <a:lnTo>
                    <a:pt x="7584" y="2233"/>
                  </a:lnTo>
                  <a:lnTo>
                    <a:pt x="7468" y="2426"/>
                  </a:lnTo>
                  <a:lnTo>
                    <a:pt x="7391" y="2580"/>
                  </a:lnTo>
                  <a:lnTo>
                    <a:pt x="7353" y="2695"/>
                  </a:lnTo>
                  <a:lnTo>
                    <a:pt x="7353" y="2810"/>
                  </a:lnTo>
                  <a:lnTo>
                    <a:pt x="7391" y="2926"/>
                  </a:lnTo>
                  <a:lnTo>
                    <a:pt x="7468" y="3003"/>
                  </a:lnTo>
                  <a:lnTo>
                    <a:pt x="7660" y="3157"/>
                  </a:lnTo>
                  <a:lnTo>
                    <a:pt x="7853" y="3272"/>
                  </a:lnTo>
                  <a:lnTo>
                    <a:pt x="8084" y="3311"/>
                  </a:lnTo>
                  <a:lnTo>
                    <a:pt x="8315" y="3388"/>
                  </a:lnTo>
                  <a:lnTo>
                    <a:pt x="8315" y="3388"/>
                  </a:lnTo>
                  <a:lnTo>
                    <a:pt x="7968" y="3311"/>
                  </a:lnTo>
                  <a:lnTo>
                    <a:pt x="7122" y="3234"/>
                  </a:lnTo>
                  <a:lnTo>
                    <a:pt x="5890" y="3157"/>
                  </a:lnTo>
                  <a:lnTo>
                    <a:pt x="5159" y="3118"/>
                  </a:lnTo>
                  <a:lnTo>
                    <a:pt x="4427" y="3157"/>
                  </a:lnTo>
                  <a:lnTo>
                    <a:pt x="3696" y="3195"/>
                  </a:lnTo>
                  <a:lnTo>
                    <a:pt x="2965" y="3272"/>
                  </a:lnTo>
                  <a:lnTo>
                    <a:pt x="2272" y="3426"/>
                  </a:lnTo>
                  <a:lnTo>
                    <a:pt x="1618" y="3619"/>
                  </a:lnTo>
                  <a:lnTo>
                    <a:pt x="1348" y="3773"/>
                  </a:lnTo>
                  <a:lnTo>
                    <a:pt x="1079" y="3927"/>
                  </a:lnTo>
                  <a:lnTo>
                    <a:pt x="809" y="4081"/>
                  </a:lnTo>
                  <a:lnTo>
                    <a:pt x="617" y="4273"/>
                  </a:lnTo>
                  <a:lnTo>
                    <a:pt x="424" y="4466"/>
                  </a:lnTo>
                  <a:lnTo>
                    <a:pt x="270" y="4696"/>
                  </a:lnTo>
                  <a:lnTo>
                    <a:pt x="155" y="4966"/>
                  </a:lnTo>
                  <a:lnTo>
                    <a:pt x="39" y="5235"/>
                  </a:lnTo>
                  <a:lnTo>
                    <a:pt x="39" y="5235"/>
                  </a:lnTo>
                  <a:lnTo>
                    <a:pt x="1" y="5620"/>
                  </a:lnTo>
                  <a:lnTo>
                    <a:pt x="39" y="5774"/>
                  </a:lnTo>
                  <a:lnTo>
                    <a:pt x="78" y="5928"/>
                  </a:lnTo>
                  <a:lnTo>
                    <a:pt x="193" y="6198"/>
                  </a:lnTo>
                  <a:lnTo>
                    <a:pt x="386" y="6390"/>
                  </a:lnTo>
                  <a:lnTo>
                    <a:pt x="617" y="6582"/>
                  </a:lnTo>
                  <a:lnTo>
                    <a:pt x="925" y="6698"/>
                  </a:lnTo>
                  <a:lnTo>
                    <a:pt x="1233" y="6775"/>
                  </a:lnTo>
                  <a:lnTo>
                    <a:pt x="1579" y="6852"/>
                  </a:lnTo>
                  <a:lnTo>
                    <a:pt x="2272" y="6890"/>
                  </a:lnTo>
                  <a:lnTo>
                    <a:pt x="2849" y="6852"/>
                  </a:lnTo>
                  <a:lnTo>
                    <a:pt x="3465" y="6813"/>
                  </a:lnTo>
                  <a:lnTo>
                    <a:pt x="3465" y="6813"/>
                  </a:lnTo>
                  <a:lnTo>
                    <a:pt x="3234" y="6967"/>
                  </a:lnTo>
                  <a:lnTo>
                    <a:pt x="3080" y="7160"/>
                  </a:lnTo>
                  <a:lnTo>
                    <a:pt x="2888" y="7429"/>
                  </a:lnTo>
                  <a:lnTo>
                    <a:pt x="2734" y="7737"/>
                  </a:lnTo>
                  <a:lnTo>
                    <a:pt x="2695" y="7891"/>
                  </a:lnTo>
                  <a:lnTo>
                    <a:pt x="2695" y="8084"/>
                  </a:lnTo>
                  <a:lnTo>
                    <a:pt x="2695" y="8238"/>
                  </a:lnTo>
                  <a:lnTo>
                    <a:pt x="2772" y="8430"/>
                  </a:lnTo>
                  <a:lnTo>
                    <a:pt x="2888" y="8622"/>
                  </a:lnTo>
                  <a:lnTo>
                    <a:pt x="3042" y="8853"/>
                  </a:lnTo>
                  <a:lnTo>
                    <a:pt x="3042" y="8853"/>
                  </a:lnTo>
                  <a:lnTo>
                    <a:pt x="3119" y="8930"/>
                  </a:lnTo>
                  <a:lnTo>
                    <a:pt x="3234" y="9007"/>
                  </a:lnTo>
                  <a:lnTo>
                    <a:pt x="3504" y="9046"/>
                  </a:lnTo>
                  <a:lnTo>
                    <a:pt x="3773" y="9046"/>
                  </a:lnTo>
                  <a:lnTo>
                    <a:pt x="4119" y="8969"/>
                  </a:lnTo>
                  <a:lnTo>
                    <a:pt x="4466" y="8853"/>
                  </a:lnTo>
                  <a:lnTo>
                    <a:pt x="4812" y="8661"/>
                  </a:lnTo>
                  <a:lnTo>
                    <a:pt x="5544" y="8238"/>
                  </a:lnTo>
                  <a:lnTo>
                    <a:pt x="6236" y="7737"/>
                  </a:lnTo>
                  <a:lnTo>
                    <a:pt x="6775" y="7275"/>
                  </a:lnTo>
                  <a:lnTo>
                    <a:pt x="7314" y="6813"/>
                  </a:lnTo>
                  <a:lnTo>
                    <a:pt x="7314" y="6813"/>
                  </a:lnTo>
                  <a:lnTo>
                    <a:pt x="7160" y="6967"/>
                  </a:lnTo>
                  <a:lnTo>
                    <a:pt x="7006" y="7198"/>
                  </a:lnTo>
                  <a:lnTo>
                    <a:pt x="6891" y="7429"/>
                  </a:lnTo>
                  <a:lnTo>
                    <a:pt x="6775" y="7699"/>
                  </a:lnTo>
                  <a:lnTo>
                    <a:pt x="6775" y="7853"/>
                  </a:lnTo>
                  <a:lnTo>
                    <a:pt x="6775" y="8007"/>
                  </a:lnTo>
                  <a:lnTo>
                    <a:pt x="6814" y="8161"/>
                  </a:lnTo>
                  <a:lnTo>
                    <a:pt x="6891" y="8315"/>
                  </a:lnTo>
                  <a:lnTo>
                    <a:pt x="7045" y="8430"/>
                  </a:lnTo>
                  <a:lnTo>
                    <a:pt x="7199" y="8545"/>
                  </a:lnTo>
                  <a:lnTo>
                    <a:pt x="7199" y="8545"/>
                  </a:lnTo>
                  <a:lnTo>
                    <a:pt x="7391" y="8661"/>
                  </a:lnTo>
                  <a:lnTo>
                    <a:pt x="7622" y="8776"/>
                  </a:lnTo>
                  <a:lnTo>
                    <a:pt x="7891" y="8815"/>
                  </a:lnTo>
                  <a:lnTo>
                    <a:pt x="8161" y="8892"/>
                  </a:lnTo>
                  <a:lnTo>
                    <a:pt x="8815" y="8930"/>
                  </a:lnTo>
                  <a:lnTo>
                    <a:pt x="9508" y="8892"/>
                  </a:lnTo>
                  <a:lnTo>
                    <a:pt x="10278" y="8815"/>
                  </a:lnTo>
                  <a:lnTo>
                    <a:pt x="11086" y="8661"/>
                  </a:lnTo>
                  <a:lnTo>
                    <a:pt x="11894" y="8507"/>
                  </a:lnTo>
                  <a:lnTo>
                    <a:pt x="12703" y="8353"/>
                  </a:lnTo>
                  <a:lnTo>
                    <a:pt x="14242" y="7930"/>
                  </a:lnTo>
                  <a:lnTo>
                    <a:pt x="15551" y="7545"/>
                  </a:lnTo>
                  <a:lnTo>
                    <a:pt x="16783" y="71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5873944" y="1141770"/>
              <a:ext cx="140676" cy="153465"/>
            </a:xfrm>
            <a:custGeom>
              <a:avLst/>
              <a:gdLst/>
              <a:ahLst/>
              <a:cxnLst/>
              <a:rect l="l" t="t" r="r" b="b"/>
              <a:pathLst>
                <a:path w="4235" h="4620" extrusionOk="0">
                  <a:moveTo>
                    <a:pt x="3002" y="1"/>
                  </a:moveTo>
                  <a:lnTo>
                    <a:pt x="2656" y="39"/>
                  </a:lnTo>
                  <a:lnTo>
                    <a:pt x="2233" y="116"/>
                  </a:lnTo>
                  <a:lnTo>
                    <a:pt x="1848" y="270"/>
                  </a:lnTo>
                  <a:lnTo>
                    <a:pt x="1424" y="540"/>
                  </a:lnTo>
                  <a:lnTo>
                    <a:pt x="1039" y="848"/>
                  </a:lnTo>
                  <a:lnTo>
                    <a:pt x="693" y="1233"/>
                  </a:lnTo>
                  <a:lnTo>
                    <a:pt x="424" y="1656"/>
                  </a:lnTo>
                  <a:lnTo>
                    <a:pt x="193" y="2118"/>
                  </a:lnTo>
                  <a:lnTo>
                    <a:pt x="77" y="2541"/>
                  </a:lnTo>
                  <a:lnTo>
                    <a:pt x="0" y="3003"/>
                  </a:lnTo>
                  <a:lnTo>
                    <a:pt x="0" y="3388"/>
                  </a:lnTo>
                  <a:lnTo>
                    <a:pt x="116" y="3773"/>
                  </a:lnTo>
                  <a:lnTo>
                    <a:pt x="193" y="3927"/>
                  </a:lnTo>
                  <a:lnTo>
                    <a:pt x="270" y="4081"/>
                  </a:lnTo>
                  <a:lnTo>
                    <a:pt x="385" y="4235"/>
                  </a:lnTo>
                  <a:lnTo>
                    <a:pt x="539" y="4350"/>
                  </a:lnTo>
                  <a:lnTo>
                    <a:pt x="693" y="4466"/>
                  </a:lnTo>
                  <a:lnTo>
                    <a:pt x="847" y="4543"/>
                  </a:lnTo>
                  <a:lnTo>
                    <a:pt x="1001" y="4581"/>
                  </a:lnTo>
                  <a:lnTo>
                    <a:pt x="1193" y="4620"/>
                  </a:lnTo>
                  <a:lnTo>
                    <a:pt x="1578" y="4620"/>
                  </a:lnTo>
                  <a:lnTo>
                    <a:pt x="1963" y="4543"/>
                  </a:lnTo>
                  <a:lnTo>
                    <a:pt x="2387" y="4350"/>
                  </a:lnTo>
                  <a:lnTo>
                    <a:pt x="2772" y="4119"/>
                  </a:lnTo>
                  <a:lnTo>
                    <a:pt x="3156" y="3811"/>
                  </a:lnTo>
                  <a:lnTo>
                    <a:pt x="3503" y="3388"/>
                  </a:lnTo>
                  <a:lnTo>
                    <a:pt x="3811" y="2965"/>
                  </a:lnTo>
                  <a:lnTo>
                    <a:pt x="4003" y="2541"/>
                  </a:lnTo>
                  <a:lnTo>
                    <a:pt x="4157" y="2079"/>
                  </a:lnTo>
                  <a:lnTo>
                    <a:pt x="4234" y="1656"/>
                  </a:lnTo>
                  <a:lnTo>
                    <a:pt x="4196" y="1233"/>
                  </a:lnTo>
                  <a:lnTo>
                    <a:pt x="4119" y="886"/>
                  </a:lnTo>
                  <a:lnTo>
                    <a:pt x="4042" y="694"/>
                  </a:lnTo>
                  <a:lnTo>
                    <a:pt x="3926" y="540"/>
                  </a:lnTo>
                  <a:lnTo>
                    <a:pt x="3811" y="424"/>
                  </a:lnTo>
                  <a:lnTo>
                    <a:pt x="3695" y="270"/>
                  </a:lnTo>
                  <a:lnTo>
                    <a:pt x="3541" y="193"/>
                  </a:lnTo>
                  <a:lnTo>
                    <a:pt x="3387" y="116"/>
                  </a:lnTo>
                  <a:lnTo>
                    <a:pt x="3195" y="39"/>
                  </a:lnTo>
                  <a:lnTo>
                    <a:pt x="3002"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5367643" y="1130277"/>
              <a:ext cx="16642" cy="107425"/>
            </a:xfrm>
            <a:custGeom>
              <a:avLst/>
              <a:gdLst/>
              <a:ahLst/>
              <a:cxnLst/>
              <a:rect l="l" t="t" r="r" b="b"/>
              <a:pathLst>
                <a:path w="501" h="3234" extrusionOk="0">
                  <a:moveTo>
                    <a:pt x="501" y="0"/>
                  </a:moveTo>
                  <a:lnTo>
                    <a:pt x="347" y="385"/>
                  </a:lnTo>
                  <a:lnTo>
                    <a:pt x="231" y="809"/>
                  </a:lnTo>
                  <a:lnTo>
                    <a:pt x="77" y="1617"/>
                  </a:lnTo>
                  <a:lnTo>
                    <a:pt x="0" y="2387"/>
                  </a:lnTo>
                  <a:lnTo>
                    <a:pt x="0" y="2810"/>
                  </a:lnTo>
                  <a:lnTo>
                    <a:pt x="0" y="3003"/>
                  </a:lnTo>
                  <a:lnTo>
                    <a:pt x="0" y="3195"/>
                  </a:lnTo>
                  <a:lnTo>
                    <a:pt x="39" y="3234"/>
                  </a:lnTo>
                  <a:lnTo>
                    <a:pt x="77" y="3234"/>
                  </a:lnTo>
                  <a:lnTo>
                    <a:pt x="116" y="3195"/>
                  </a:lnTo>
                  <a:lnTo>
                    <a:pt x="116" y="3003"/>
                  </a:lnTo>
                  <a:lnTo>
                    <a:pt x="116" y="2810"/>
                  </a:lnTo>
                  <a:lnTo>
                    <a:pt x="116" y="2425"/>
                  </a:lnTo>
                  <a:lnTo>
                    <a:pt x="193" y="1617"/>
                  </a:lnTo>
                  <a:lnTo>
                    <a:pt x="308" y="809"/>
                  </a:lnTo>
                  <a:lnTo>
                    <a:pt x="501" y="39"/>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5319046" y="1139212"/>
              <a:ext cx="25611" cy="74208"/>
            </a:xfrm>
            <a:custGeom>
              <a:avLst/>
              <a:gdLst/>
              <a:ahLst/>
              <a:cxnLst/>
              <a:rect l="l" t="t" r="r" b="b"/>
              <a:pathLst>
                <a:path w="771" h="2234" extrusionOk="0">
                  <a:moveTo>
                    <a:pt x="232" y="1"/>
                  </a:moveTo>
                  <a:lnTo>
                    <a:pt x="116" y="270"/>
                  </a:lnTo>
                  <a:lnTo>
                    <a:pt x="39" y="578"/>
                  </a:lnTo>
                  <a:lnTo>
                    <a:pt x="1" y="886"/>
                  </a:lnTo>
                  <a:lnTo>
                    <a:pt x="78" y="1194"/>
                  </a:lnTo>
                  <a:lnTo>
                    <a:pt x="155" y="1502"/>
                  </a:lnTo>
                  <a:lnTo>
                    <a:pt x="308" y="1771"/>
                  </a:lnTo>
                  <a:lnTo>
                    <a:pt x="462" y="2041"/>
                  </a:lnTo>
                  <a:lnTo>
                    <a:pt x="578" y="2118"/>
                  </a:lnTo>
                  <a:lnTo>
                    <a:pt x="732" y="2233"/>
                  </a:lnTo>
                  <a:lnTo>
                    <a:pt x="770" y="2195"/>
                  </a:lnTo>
                  <a:lnTo>
                    <a:pt x="770" y="2156"/>
                  </a:lnTo>
                  <a:lnTo>
                    <a:pt x="578" y="1964"/>
                  </a:lnTo>
                  <a:lnTo>
                    <a:pt x="385" y="1733"/>
                  </a:lnTo>
                  <a:lnTo>
                    <a:pt x="232" y="1464"/>
                  </a:lnTo>
                  <a:lnTo>
                    <a:pt x="155" y="1194"/>
                  </a:lnTo>
                  <a:lnTo>
                    <a:pt x="78" y="886"/>
                  </a:lnTo>
                  <a:lnTo>
                    <a:pt x="116" y="578"/>
                  </a:lnTo>
                  <a:lnTo>
                    <a:pt x="155" y="309"/>
                  </a:lnTo>
                  <a:lnTo>
                    <a:pt x="2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5613120" y="1434582"/>
              <a:ext cx="102310" cy="16642"/>
            </a:xfrm>
            <a:custGeom>
              <a:avLst/>
              <a:gdLst/>
              <a:ahLst/>
              <a:cxnLst/>
              <a:rect l="l" t="t" r="r" b="b"/>
              <a:pathLst>
                <a:path w="3080" h="501" extrusionOk="0">
                  <a:moveTo>
                    <a:pt x="3002" y="0"/>
                  </a:moveTo>
                  <a:lnTo>
                    <a:pt x="2271" y="231"/>
                  </a:lnTo>
                  <a:lnTo>
                    <a:pt x="1886" y="308"/>
                  </a:lnTo>
                  <a:lnTo>
                    <a:pt x="1501" y="385"/>
                  </a:lnTo>
                  <a:lnTo>
                    <a:pt x="770" y="385"/>
                  </a:lnTo>
                  <a:lnTo>
                    <a:pt x="0" y="346"/>
                  </a:lnTo>
                  <a:lnTo>
                    <a:pt x="0" y="385"/>
                  </a:lnTo>
                  <a:lnTo>
                    <a:pt x="385" y="462"/>
                  </a:lnTo>
                  <a:lnTo>
                    <a:pt x="770" y="500"/>
                  </a:lnTo>
                  <a:lnTo>
                    <a:pt x="1155" y="500"/>
                  </a:lnTo>
                  <a:lnTo>
                    <a:pt x="1540" y="462"/>
                  </a:lnTo>
                  <a:lnTo>
                    <a:pt x="1925" y="423"/>
                  </a:lnTo>
                  <a:lnTo>
                    <a:pt x="2310" y="346"/>
                  </a:lnTo>
                  <a:lnTo>
                    <a:pt x="2695" y="231"/>
                  </a:lnTo>
                  <a:lnTo>
                    <a:pt x="3041" y="116"/>
                  </a:lnTo>
                  <a:lnTo>
                    <a:pt x="3079" y="77"/>
                  </a:lnTo>
                  <a:lnTo>
                    <a:pt x="3041" y="39"/>
                  </a:lnTo>
                  <a:lnTo>
                    <a:pt x="30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5922508" y="1175021"/>
              <a:ext cx="62681" cy="94637"/>
            </a:xfrm>
            <a:custGeom>
              <a:avLst/>
              <a:gdLst/>
              <a:ahLst/>
              <a:cxnLst/>
              <a:rect l="l" t="t" r="r" b="b"/>
              <a:pathLst>
                <a:path w="1887" h="2849" extrusionOk="0">
                  <a:moveTo>
                    <a:pt x="1848" y="1"/>
                  </a:moveTo>
                  <a:lnTo>
                    <a:pt x="1810" y="39"/>
                  </a:lnTo>
                  <a:lnTo>
                    <a:pt x="1810" y="462"/>
                  </a:lnTo>
                  <a:lnTo>
                    <a:pt x="1694" y="886"/>
                  </a:lnTo>
                  <a:lnTo>
                    <a:pt x="1540" y="1271"/>
                  </a:lnTo>
                  <a:lnTo>
                    <a:pt x="1271" y="1656"/>
                  </a:lnTo>
                  <a:lnTo>
                    <a:pt x="1002" y="1964"/>
                  </a:lnTo>
                  <a:lnTo>
                    <a:pt x="694" y="2233"/>
                  </a:lnTo>
                  <a:lnTo>
                    <a:pt x="386" y="2502"/>
                  </a:lnTo>
                  <a:lnTo>
                    <a:pt x="193" y="2618"/>
                  </a:lnTo>
                  <a:lnTo>
                    <a:pt x="39" y="2733"/>
                  </a:lnTo>
                  <a:lnTo>
                    <a:pt x="1" y="2772"/>
                  </a:lnTo>
                  <a:lnTo>
                    <a:pt x="39" y="2810"/>
                  </a:lnTo>
                  <a:lnTo>
                    <a:pt x="39" y="2849"/>
                  </a:lnTo>
                  <a:lnTo>
                    <a:pt x="78" y="2849"/>
                  </a:lnTo>
                  <a:lnTo>
                    <a:pt x="309" y="2772"/>
                  </a:lnTo>
                  <a:lnTo>
                    <a:pt x="463" y="2618"/>
                  </a:lnTo>
                  <a:lnTo>
                    <a:pt x="809" y="2348"/>
                  </a:lnTo>
                  <a:lnTo>
                    <a:pt x="1156" y="2041"/>
                  </a:lnTo>
                  <a:lnTo>
                    <a:pt x="1425" y="1694"/>
                  </a:lnTo>
                  <a:lnTo>
                    <a:pt x="1656" y="1309"/>
                  </a:lnTo>
                  <a:lnTo>
                    <a:pt x="1810" y="924"/>
                  </a:lnTo>
                  <a:lnTo>
                    <a:pt x="1887" y="462"/>
                  </a:lnTo>
                  <a:lnTo>
                    <a:pt x="1887" y="270"/>
                  </a:lnTo>
                  <a:lnTo>
                    <a:pt x="1887" y="39"/>
                  </a:lnTo>
                  <a:lnTo>
                    <a:pt x="18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5554292" y="1172463"/>
              <a:ext cx="62681" cy="104868"/>
            </a:xfrm>
            <a:custGeom>
              <a:avLst/>
              <a:gdLst/>
              <a:ahLst/>
              <a:cxnLst/>
              <a:rect l="l" t="t" r="r" b="b"/>
              <a:pathLst>
                <a:path w="1887" h="3157" extrusionOk="0">
                  <a:moveTo>
                    <a:pt x="1848" y="1"/>
                  </a:moveTo>
                  <a:lnTo>
                    <a:pt x="1810" y="39"/>
                  </a:lnTo>
                  <a:lnTo>
                    <a:pt x="1733" y="270"/>
                  </a:lnTo>
                  <a:lnTo>
                    <a:pt x="1694" y="539"/>
                  </a:lnTo>
                  <a:lnTo>
                    <a:pt x="1579" y="1117"/>
                  </a:lnTo>
                  <a:lnTo>
                    <a:pt x="1386" y="2156"/>
                  </a:lnTo>
                  <a:lnTo>
                    <a:pt x="1194" y="2041"/>
                  </a:lnTo>
                  <a:lnTo>
                    <a:pt x="1001" y="1925"/>
                  </a:lnTo>
                  <a:lnTo>
                    <a:pt x="771" y="1887"/>
                  </a:lnTo>
                  <a:lnTo>
                    <a:pt x="540" y="1848"/>
                  </a:lnTo>
                  <a:lnTo>
                    <a:pt x="347" y="1887"/>
                  </a:lnTo>
                  <a:lnTo>
                    <a:pt x="155" y="1964"/>
                  </a:lnTo>
                  <a:lnTo>
                    <a:pt x="39" y="2118"/>
                  </a:lnTo>
                  <a:lnTo>
                    <a:pt x="1" y="2195"/>
                  </a:lnTo>
                  <a:lnTo>
                    <a:pt x="1" y="2310"/>
                  </a:lnTo>
                  <a:lnTo>
                    <a:pt x="39" y="2502"/>
                  </a:lnTo>
                  <a:lnTo>
                    <a:pt x="155" y="2695"/>
                  </a:lnTo>
                  <a:lnTo>
                    <a:pt x="309" y="2849"/>
                  </a:lnTo>
                  <a:lnTo>
                    <a:pt x="463" y="2926"/>
                  </a:lnTo>
                  <a:lnTo>
                    <a:pt x="694" y="3041"/>
                  </a:lnTo>
                  <a:lnTo>
                    <a:pt x="886" y="3080"/>
                  </a:lnTo>
                  <a:lnTo>
                    <a:pt x="1117" y="3118"/>
                  </a:lnTo>
                  <a:lnTo>
                    <a:pt x="1309" y="3157"/>
                  </a:lnTo>
                  <a:lnTo>
                    <a:pt x="1386" y="3118"/>
                  </a:lnTo>
                  <a:lnTo>
                    <a:pt x="1386" y="3080"/>
                  </a:lnTo>
                  <a:lnTo>
                    <a:pt x="1386" y="3003"/>
                  </a:lnTo>
                  <a:lnTo>
                    <a:pt x="1309" y="2964"/>
                  </a:lnTo>
                  <a:lnTo>
                    <a:pt x="1001" y="2926"/>
                  </a:lnTo>
                  <a:lnTo>
                    <a:pt x="694" y="2849"/>
                  </a:lnTo>
                  <a:lnTo>
                    <a:pt x="540" y="2772"/>
                  </a:lnTo>
                  <a:lnTo>
                    <a:pt x="386" y="2695"/>
                  </a:lnTo>
                  <a:lnTo>
                    <a:pt x="270" y="2579"/>
                  </a:lnTo>
                  <a:lnTo>
                    <a:pt x="193" y="2425"/>
                  </a:lnTo>
                  <a:lnTo>
                    <a:pt x="155" y="2349"/>
                  </a:lnTo>
                  <a:lnTo>
                    <a:pt x="193" y="2233"/>
                  </a:lnTo>
                  <a:lnTo>
                    <a:pt x="232" y="2156"/>
                  </a:lnTo>
                  <a:lnTo>
                    <a:pt x="309" y="2079"/>
                  </a:lnTo>
                  <a:lnTo>
                    <a:pt x="386" y="2041"/>
                  </a:lnTo>
                  <a:lnTo>
                    <a:pt x="732" y="2041"/>
                  </a:lnTo>
                  <a:lnTo>
                    <a:pt x="1078" y="2156"/>
                  </a:lnTo>
                  <a:lnTo>
                    <a:pt x="1425" y="2349"/>
                  </a:lnTo>
                  <a:lnTo>
                    <a:pt x="1463" y="2349"/>
                  </a:lnTo>
                  <a:lnTo>
                    <a:pt x="1540" y="2310"/>
                  </a:lnTo>
                  <a:lnTo>
                    <a:pt x="1771" y="1117"/>
                  </a:lnTo>
                  <a:lnTo>
                    <a:pt x="1848" y="578"/>
                  </a:lnTo>
                  <a:lnTo>
                    <a:pt x="1887" y="309"/>
                  </a:lnTo>
                  <a:lnTo>
                    <a:pt x="1887" y="155"/>
                  </a:lnTo>
                  <a:lnTo>
                    <a:pt x="1887" y="39"/>
                  </a:lnTo>
                  <a:lnTo>
                    <a:pt x="18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5"/>
            <p:cNvSpPr/>
            <p:nvPr/>
          </p:nvSpPr>
          <p:spPr>
            <a:xfrm>
              <a:off x="5544061" y="1318222"/>
              <a:ext cx="76766" cy="35842"/>
            </a:xfrm>
            <a:custGeom>
              <a:avLst/>
              <a:gdLst/>
              <a:ahLst/>
              <a:cxnLst/>
              <a:rect l="l" t="t" r="r" b="b"/>
              <a:pathLst>
                <a:path w="2311" h="1079" extrusionOk="0">
                  <a:moveTo>
                    <a:pt x="1" y="0"/>
                  </a:moveTo>
                  <a:lnTo>
                    <a:pt x="1" y="39"/>
                  </a:lnTo>
                  <a:lnTo>
                    <a:pt x="39" y="193"/>
                  </a:lnTo>
                  <a:lnTo>
                    <a:pt x="116" y="347"/>
                  </a:lnTo>
                  <a:lnTo>
                    <a:pt x="347" y="655"/>
                  </a:lnTo>
                  <a:lnTo>
                    <a:pt x="655" y="886"/>
                  </a:lnTo>
                  <a:lnTo>
                    <a:pt x="809" y="963"/>
                  </a:lnTo>
                  <a:lnTo>
                    <a:pt x="1002" y="1040"/>
                  </a:lnTo>
                  <a:lnTo>
                    <a:pt x="1194" y="1078"/>
                  </a:lnTo>
                  <a:lnTo>
                    <a:pt x="1386" y="1078"/>
                  </a:lnTo>
                  <a:lnTo>
                    <a:pt x="1540" y="1040"/>
                  </a:lnTo>
                  <a:lnTo>
                    <a:pt x="1733" y="963"/>
                  </a:lnTo>
                  <a:lnTo>
                    <a:pt x="2041" y="732"/>
                  </a:lnTo>
                  <a:lnTo>
                    <a:pt x="2310" y="501"/>
                  </a:lnTo>
                  <a:lnTo>
                    <a:pt x="2310" y="424"/>
                  </a:lnTo>
                  <a:lnTo>
                    <a:pt x="2310" y="385"/>
                  </a:lnTo>
                  <a:lnTo>
                    <a:pt x="2233" y="347"/>
                  </a:lnTo>
                  <a:lnTo>
                    <a:pt x="2195" y="385"/>
                  </a:lnTo>
                  <a:lnTo>
                    <a:pt x="1925" y="616"/>
                  </a:lnTo>
                  <a:lnTo>
                    <a:pt x="1656" y="809"/>
                  </a:lnTo>
                  <a:lnTo>
                    <a:pt x="1502" y="886"/>
                  </a:lnTo>
                  <a:lnTo>
                    <a:pt x="1348" y="924"/>
                  </a:lnTo>
                  <a:lnTo>
                    <a:pt x="1194" y="924"/>
                  </a:lnTo>
                  <a:lnTo>
                    <a:pt x="1040" y="886"/>
                  </a:lnTo>
                  <a:lnTo>
                    <a:pt x="886" y="809"/>
                  </a:lnTo>
                  <a:lnTo>
                    <a:pt x="732" y="732"/>
                  </a:lnTo>
                  <a:lnTo>
                    <a:pt x="463" y="539"/>
                  </a:lnTo>
                  <a:lnTo>
                    <a:pt x="232" y="308"/>
                  </a:lnTo>
                  <a:lnTo>
                    <a:pt x="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5"/>
            <p:cNvSpPr/>
            <p:nvPr/>
          </p:nvSpPr>
          <p:spPr>
            <a:xfrm>
              <a:off x="5568376" y="833645"/>
              <a:ext cx="112541" cy="118952"/>
            </a:xfrm>
            <a:custGeom>
              <a:avLst/>
              <a:gdLst/>
              <a:ahLst/>
              <a:cxnLst/>
              <a:rect l="l" t="t" r="r" b="b"/>
              <a:pathLst>
                <a:path w="3388" h="3581" extrusionOk="0">
                  <a:moveTo>
                    <a:pt x="1694" y="1"/>
                  </a:moveTo>
                  <a:lnTo>
                    <a:pt x="1501" y="39"/>
                  </a:lnTo>
                  <a:lnTo>
                    <a:pt x="1309" y="78"/>
                  </a:lnTo>
                  <a:lnTo>
                    <a:pt x="1232" y="155"/>
                  </a:lnTo>
                  <a:lnTo>
                    <a:pt x="1155" y="232"/>
                  </a:lnTo>
                  <a:lnTo>
                    <a:pt x="1155" y="309"/>
                  </a:lnTo>
                  <a:lnTo>
                    <a:pt x="1116" y="386"/>
                  </a:lnTo>
                  <a:lnTo>
                    <a:pt x="1193" y="578"/>
                  </a:lnTo>
                  <a:lnTo>
                    <a:pt x="1309" y="732"/>
                  </a:lnTo>
                  <a:lnTo>
                    <a:pt x="1655" y="1002"/>
                  </a:lnTo>
                  <a:lnTo>
                    <a:pt x="2040" y="1194"/>
                  </a:lnTo>
                  <a:lnTo>
                    <a:pt x="2002" y="1194"/>
                  </a:lnTo>
                  <a:lnTo>
                    <a:pt x="1540" y="1232"/>
                  </a:lnTo>
                  <a:lnTo>
                    <a:pt x="1116" y="1348"/>
                  </a:lnTo>
                  <a:lnTo>
                    <a:pt x="693" y="1579"/>
                  </a:lnTo>
                  <a:lnTo>
                    <a:pt x="500" y="1694"/>
                  </a:lnTo>
                  <a:lnTo>
                    <a:pt x="347" y="1848"/>
                  </a:lnTo>
                  <a:lnTo>
                    <a:pt x="154" y="2041"/>
                  </a:lnTo>
                  <a:lnTo>
                    <a:pt x="39" y="2272"/>
                  </a:lnTo>
                  <a:lnTo>
                    <a:pt x="0" y="2503"/>
                  </a:lnTo>
                  <a:lnTo>
                    <a:pt x="0" y="2618"/>
                  </a:lnTo>
                  <a:lnTo>
                    <a:pt x="39" y="2772"/>
                  </a:lnTo>
                  <a:lnTo>
                    <a:pt x="154" y="2888"/>
                  </a:lnTo>
                  <a:lnTo>
                    <a:pt x="270" y="3003"/>
                  </a:lnTo>
                  <a:lnTo>
                    <a:pt x="424" y="3041"/>
                  </a:lnTo>
                  <a:lnTo>
                    <a:pt x="731" y="3041"/>
                  </a:lnTo>
                  <a:lnTo>
                    <a:pt x="885" y="3003"/>
                  </a:lnTo>
                  <a:lnTo>
                    <a:pt x="1232" y="2811"/>
                  </a:lnTo>
                  <a:lnTo>
                    <a:pt x="1578" y="2618"/>
                  </a:lnTo>
                  <a:lnTo>
                    <a:pt x="2117" y="2272"/>
                  </a:lnTo>
                  <a:lnTo>
                    <a:pt x="2002" y="2580"/>
                  </a:lnTo>
                  <a:lnTo>
                    <a:pt x="1925" y="2926"/>
                  </a:lnTo>
                  <a:lnTo>
                    <a:pt x="1886" y="3080"/>
                  </a:lnTo>
                  <a:lnTo>
                    <a:pt x="1925" y="3234"/>
                  </a:lnTo>
                  <a:lnTo>
                    <a:pt x="2002" y="3349"/>
                  </a:lnTo>
                  <a:lnTo>
                    <a:pt x="2117" y="3503"/>
                  </a:lnTo>
                  <a:lnTo>
                    <a:pt x="2233" y="3580"/>
                  </a:lnTo>
                  <a:lnTo>
                    <a:pt x="2502" y="3580"/>
                  </a:lnTo>
                  <a:lnTo>
                    <a:pt x="2656" y="3503"/>
                  </a:lnTo>
                  <a:lnTo>
                    <a:pt x="2887" y="3388"/>
                  </a:lnTo>
                  <a:lnTo>
                    <a:pt x="3156" y="3195"/>
                  </a:lnTo>
                  <a:lnTo>
                    <a:pt x="3349" y="3041"/>
                  </a:lnTo>
                  <a:lnTo>
                    <a:pt x="3387" y="3041"/>
                  </a:lnTo>
                  <a:lnTo>
                    <a:pt x="3387" y="3003"/>
                  </a:lnTo>
                  <a:lnTo>
                    <a:pt x="3349" y="2965"/>
                  </a:lnTo>
                  <a:lnTo>
                    <a:pt x="3310" y="2965"/>
                  </a:lnTo>
                  <a:lnTo>
                    <a:pt x="3195" y="3003"/>
                  </a:lnTo>
                  <a:lnTo>
                    <a:pt x="3079" y="3080"/>
                  </a:lnTo>
                  <a:lnTo>
                    <a:pt x="2848" y="3234"/>
                  </a:lnTo>
                  <a:lnTo>
                    <a:pt x="2656" y="3388"/>
                  </a:lnTo>
                  <a:lnTo>
                    <a:pt x="2502" y="3426"/>
                  </a:lnTo>
                  <a:lnTo>
                    <a:pt x="2387" y="3465"/>
                  </a:lnTo>
                  <a:lnTo>
                    <a:pt x="2310" y="3426"/>
                  </a:lnTo>
                  <a:lnTo>
                    <a:pt x="2233" y="3388"/>
                  </a:lnTo>
                  <a:lnTo>
                    <a:pt x="2117" y="3311"/>
                  </a:lnTo>
                  <a:lnTo>
                    <a:pt x="2040" y="3157"/>
                  </a:lnTo>
                  <a:lnTo>
                    <a:pt x="2040" y="2965"/>
                  </a:lnTo>
                  <a:lnTo>
                    <a:pt x="2079" y="2811"/>
                  </a:lnTo>
                  <a:lnTo>
                    <a:pt x="2194" y="2426"/>
                  </a:lnTo>
                  <a:lnTo>
                    <a:pt x="2310" y="2156"/>
                  </a:lnTo>
                  <a:lnTo>
                    <a:pt x="2271" y="2079"/>
                  </a:lnTo>
                  <a:lnTo>
                    <a:pt x="2194" y="2079"/>
                  </a:lnTo>
                  <a:lnTo>
                    <a:pt x="1617" y="2464"/>
                  </a:lnTo>
                  <a:lnTo>
                    <a:pt x="1001" y="2811"/>
                  </a:lnTo>
                  <a:lnTo>
                    <a:pt x="770" y="2888"/>
                  </a:lnTo>
                  <a:lnTo>
                    <a:pt x="577" y="2926"/>
                  </a:lnTo>
                  <a:lnTo>
                    <a:pt x="462" y="2926"/>
                  </a:lnTo>
                  <a:lnTo>
                    <a:pt x="347" y="2888"/>
                  </a:lnTo>
                  <a:lnTo>
                    <a:pt x="193" y="2772"/>
                  </a:lnTo>
                  <a:lnTo>
                    <a:pt x="154" y="2580"/>
                  </a:lnTo>
                  <a:lnTo>
                    <a:pt x="154" y="2426"/>
                  </a:lnTo>
                  <a:lnTo>
                    <a:pt x="193" y="2272"/>
                  </a:lnTo>
                  <a:lnTo>
                    <a:pt x="270" y="2118"/>
                  </a:lnTo>
                  <a:lnTo>
                    <a:pt x="347" y="2002"/>
                  </a:lnTo>
                  <a:lnTo>
                    <a:pt x="616" y="1771"/>
                  </a:lnTo>
                  <a:lnTo>
                    <a:pt x="885" y="1617"/>
                  </a:lnTo>
                  <a:lnTo>
                    <a:pt x="1155" y="1463"/>
                  </a:lnTo>
                  <a:lnTo>
                    <a:pt x="1578" y="1348"/>
                  </a:lnTo>
                  <a:lnTo>
                    <a:pt x="2002" y="1309"/>
                  </a:lnTo>
                  <a:lnTo>
                    <a:pt x="2387" y="1348"/>
                  </a:lnTo>
                  <a:lnTo>
                    <a:pt x="2463" y="1348"/>
                  </a:lnTo>
                  <a:lnTo>
                    <a:pt x="2463" y="1309"/>
                  </a:lnTo>
                  <a:lnTo>
                    <a:pt x="2463" y="1271"/>
                  </a:lnTo>
                  <a:lnTo>
                    <a:pt x="2463" y="1232"/>
                  </a:lnTo>
                  <a:lnTo>
                    <a:pt x="2002" y="1040"/>
                  </a:lnTo>
                  <a:lnTo>
                    <a:pt x="1617" y="809"/>
                  </a:lnTo>
                  <a:lnTo>
                    <a:pt x="1424" y="655"/>
                  </a:lnTo>
                  <a:lnTo>
                    <a:pt x="1309" y="578"/>
                  </a:lnTo>
                  <a:lnTo>
                    <a:pt x="1270" y="463"/>
                  </a:lnTo>
                  <a:lnTo>
                    <a:pt x="1270" y="347"/>
                  </a:lnTo>
                  <a:lnTo>
                    <a:pt x="1347" y="232"/>
                  </a:lnTo>
                  <a:lnTo>
                    <a:pt x="1463" y="193"/>
                  </a:lnTo>
                  <a:lnTo>
                    <a:pt x="1578" y="155"/>
                  </a:lnTo>
                  <a:lnTo>
                    <a:pt x="1771" y="155"/>
                  </a:lnTo>
                  <a:lnTo>
                    <a:pt x="2194" y="193"/>
                  </a:lnTo>
                  <a:lnTo>
                    <a:pt x="2579" y="270"/>
                  </a:lnTo>
                  <a:lnTo>
                    <a:pt x="2964" y="463"/>
                  </a:lnTo>
                  <a:lnTo>
                    <a:pt x="3310" y="655"/>
                  </a:lnTo>
                  <a:lnTo>
                    <a:pt x="3349" y="655"/>
                  </a:lnTo>
                  <a:lnTo>
                    <a:pt x="3349" y="617"/>
                  </a:lnTo>
                  <a:lnTo>
                    <a:pt x="3349" y="578"/>
                  </a:lnTo>
                  <a:lnTo>
                    <a:pt x="3118" y="424"/>
                  </a:lnTo>
                  <a:lnTo>
                    <a:pt x="2848" y="309"/>
                  </a:lnTo>
                  <a:lnTo>
                    <a:pt x="2579" y="193"/>
                  </a:lnTo>
                  <a:lnTo>
                    <a:pt x="2310" y="116"/>
                  </a:lnTo>
                  <a:lnTo>
                    <a:pt x="2002" y="39"/>
                  </a:lnTo>
                  <a:lnTo>
                    <a:pt x="1694"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5884175" y="948710"/>
              <a:ext cx="120214" cy="104901"/>
            </a:xfrm>
            <a:custGeom>
              <a:avLst/>
              <a:gdLst/>
              <a:ahLst/>
              <a:cxnLst/>
              <a:rect l="l" t="t" r="r" b="b"/>
              <a:pathLst>
                <a:path w="3619" h="3158" extrusionOk="0">
                  <a:moveTo>
                    <a:pt x="501" y="1"/>
                  </a:moveTo>
                  <a:lnTo>
                    <a:pt x="270" y="347"/>
                  </a:lnTo>
                  <a:lnTo>
                    <a:pt x="77" y="732"/>
                  </a:lnTo>
                  <a:lnTo>
                    <a:pt x="39" y="886"/>
                  </a:lnTo>
                  <a:lnTo>
                    <a:pt x="0" y="1079"/>
                  </a:lnTo>
                  <a:lnTo>
                    <a:pt x="0" y="1271"/>
                  </a:lnTo>
                  <a:lnTo>
                    <a:pt x="39" y="1348"/>
                  </a:lnTo>
                  <a:lnTo>
                    <a:pt x="77" y="1425"/>
                  </a:lnTo>
                  <a:lnTo>
                    <a:pt x="193" y="1502"/>
                  </a:lnTo>
                  <a:lnTo>
                    <a:pt x="462" y="1502"/>
                  </a:lnTo>
                  <a:lnTo>
                    <a:pt x="616" y="1425"/>
                  </a:lnTo>
                  <a:lnTo>
                    <a:pt x="731" y="1271"/>
                  </a:lnTo>
                  <a:lnTo>
                    <a:pt x="847" y="1079"/>
                  </a:lnTo>
                  <a:lnTo>
                    <a:pt x="808" y="1540"/>
                  </a:lnTo>
                  <a:lnTo>
                    <a:pt x="847" y="1771"/>
                  </a:lnTo>
                  <a:lnTo>
                    <a:pt x="885" y="2002"/>
                  </a:lnTo>
                  <a:lnTo>
                    <a:pt x="1001" y="2349"/>
                  </a:lnTo>
                  <a:lnTo>
                    <a:pt x="1155" y="2618"/>
                  </a:lnTo>
                  <a:lnTo>
                    <a:pt x="1309" y="2888"/>
                  </a:lnTo>
                  <a:lnTo>
                    <a:pt x="1424" y="3003"/>
                  </a:lnTo>
                  <a:lnTo>
                    <a:pt x="1540" y="3080"/>
                  </a:lnTo>
                  <a:lnTo>
                    <a:pt x="1617" y="3157"/>
                  </a:lnTo>
                  <a:lnTo>
                    <a:pt x="1694" y="3157"/>
                  </a:lnTo>
                  <a:lnTo>
                    <a:pt x="1809" y="3119"/>
                  </a:lnTo>
                  <a:lnTo>
                    <a:pt x="1925" y="3080"/>
                  </a:lnTo>
                  <a:lnTo>
                    <a:pt x="2079" y="2888"/>
                  </a:lnTo>
                  <a:lnTo>
                    <a:pt x="2233" y="2657"/>
                  </a:lnTo>
                  <a:lnTo>
                    <a:pt x="2310" y="2426"/>
                  </a:lnTo>
                  <a:lnTo>
                    <a:pt x="2387" y="1887"/>
                  </a:lnTo>
                  <a:lnTo>
                    <a:pt x="2425" y="1387"/>
                  </a:lnTo>
                  <a:lnTo>
                    <a:pt x="2541" y="1579"/>
                  </a:lnTo>
                  <a:lnTo>
                    <a:pt x="2694" y="1733"/>
                  </a:lnTo>
                  <a:lnTo>
                    <a:pt x="2887" y="1848"/>
                  </a:lnTo>
                  <a:lnTo>
                    <a:pt x="3118" y="1887"/>
                  </a:lnTo>
                  <a:lnTo>
                    <a:pt x="3156" y="1925"/>
                  </a:lnTo>
                  <a:lnTo>
                    <a:pt x="3310" y="1887"/>
                  </a:lnTo>
                  <a:lnTo>
                    <a:pt x="3426" y="1848"/>
                  </a:lnTo>
                  <a:lnTo>
                    <a:pt x="3503" y="1733"/>
                  </a:lnTo>
                  <a:lnTo>
                    <a:pt x="3580" y="1617"/>
                  </a:lnTo>
                  <a:lnTo>
                    <a:pt x="3618" y="1425"/>
                  </a:lnTo>
                  <a:lnTo>
                    <a:pt x="3618" y="1194"/>
                  </a:lnTo>
                  <a:lnTo>
                    <a:pt x="3618" y="655"/>
                  </a:lnTo>
                  <a:lnTo>
                    <a:pt x="3618" y="617"/>
                  </a:lnTo>
                  <a:lnTo>
                    <a:pt x="3580" y="578"/>
                  </a:lnTo>
                  <a:lnTo>
                    <a:pt x="3503" y="617"/>
                  </a:lnTo>
                  <a:lnTo>
                    <a:pt x="3503" y="655"/>
                  </a:lnTo>
                  <a:lnTo>
                    <a:pt x="3464" y="1348"/>
                  </a:lnTo>
                  <a:lnTo>
                    <a:pt x="3426" y="1502"/>
                  </a:lnTo>
                  <a:lnTo>
                    <a:pt x="3387" y="1656"/>
                  </a:lnTo>
                  <a:lnTo>
                    <a:pt x="3310" y="1733"/>
                  </a:lnTo>
                  <a:lnTo>
                    <a:pt x="3156" y="1771"/>
                  </a:lnTo>
                  <a:lnTo>
                    <a:pt x="3079" y="1771"/>
                  </a:lnTo>
                  <a:lnTo>
                    <a:pt x="2925" y="1694"/>
                  </a:lnTo>
                  <a:lnTo>
                    <a:pt x="2810" y="1617"/>
                  </a:lnTo>
                  <a:lnTo>
                    <a:pt x="2694" y="1540"/>
                  </a:lnTo>
                  <a:lnTo>
                    <a:pt x="2579" y="1387"/>
                  </a:lnTo>
                  <a:lnTo>
                    <a:pt x="2464" y="1117"/>
                  </a:lnTo>
                  <a:lnTo>
                    <a:pt x="2425" y="809"/>
                  </a:lnTo>
                  <a:lnTo>
                    <a:pt x="2387" y="771"/>
                  </a:lnTo>
                  <a:lnTo>
                    <a:pt x="2348" y="732"/>
                  </a:lnTo>
                  <a:lnTo>
                    <a:pt x="2310" y="771"/>
                  </a:lnTo>
                  <a:lnTo>
                    <a:pt x="2271" y="809"/>
                  </a:lnTo>
                  <a:lnTo>
                    <a:pt x="2271" y="1502"/>
                  </a:lnTo>
                  <a:lnTo>
                    <a:pt x="2194" y="2195"/>
                  </a:lnTo>
                  <a:lnTo>
                    <a:pt x="2156" y="2426"/>
                  </a:lnTo>
                  <a:lnTo>
                    <a:pt x="2040" y="2695"/>
                  </a:lnTo>
                  <a:lnTo>
                    <a:pt x="1886" y="2926"/>
                  </a:lnTo>
                  <a:lnTo>
                    <a:pt x="1809" y="2965"/>
                  </a:lnTo>
                  <a:lnTo>
                    <a:pt x="1694" y="3003"/>
                  </a:lnTo>
                  <a:lnTo>
                    <a:pt x="1617" y="2965"/>
                  </a:lnTo>
                  <a:lnTo>
                    <a:pt x="1501" y="2888"/>
                  </a:lnTo>
                  <a:lnTo>
                    <a:pt x="1309" y="2657"/>
                  </a:lnTo>
                  <a:lnTo>
                    <a:pt x="1155" y="2387"/>
                  </a:lnTo>
                  <a:lnTo>
                    <a:pt x="1078" y="2156"/>
                  </a:lnTo>
                  <a:lnTo>
                    <a:pt x="1001" y="1848"/>
                  </a:lnTo>
                  <a:lnTo>
                    <a:pt x="962" y="1579"/>
                  </a:lnTo>
                  <a:lnTo>
                    <a:pt x="962" y="1310"/>
                  </a:lnTo>
                  <a:lnTo>
                    <a:pt x="1001" y="1002"/>
                  </a:lnTo>
                  <a:lnTo>
                    <a:pt x="1039" y="732"/>
                  </a:lnTo>
                  <a:lnTo>
                    <a:pt x="1039" y="694"/>
                  </a:lnTo>
                  <a:lnTo>
                    <a:pt x="1001" y="655"/>
                  </a:lnTo>
                  <a:lnTo>
                    <a:pt x="962" y="694"/>
                  </a:lnTo>
                  <a:lnTo>
                    <a:pt x="808" y="925"/>
                  </a:lnTo>
                  <a:lnTo>
                    <a:pt x="654" y="1156"/>
                  </a:lnTo>
                  <a:lnTo>
                    <a:pt x="501" y="1310"/>
                  </a:lnTo>
                  <a:lnTo>
                    <a:pt x="424" y="1387"/>
                  </a:lnTo>
                  <a:lnTo>
                    <a:pt x="308" y="1425"/>
                  </a:lnTo>
                  <a:lnTo>
                    <a:pt x="193" y="1387"/>
                  </a:lnTo>
                  <a:lnTo>
                    <a:pt x="154" y="1310"/>
                  </a:lnTo>
                  <a:lnTo>
                    <a:pt x="116" y="1156"/>
                  </a:lnTo>
                  <a:lnTo>
                    <a:pt x="116" y="963"/>
                  </a:lnTo>
                  <a:lnTo>
                    <a:pt x="231" y="617"/>
                  </a:lnTo>
                  <a:lnTo>
                    <a:pt x="347" y="347"/>
                  </a:lnTo>
                  <a:lnTo>
                    <a:pt x="539" y="39"/>
                  </a:lnTo>
                  <a:lnTo>
                    <a:pt x="5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5969810" y="1081680"/>
              <a:ext cx="55041" cy="35842"/>
            </a:xfrm>
            <a:custGeom>
              <a:avLst/>
              <a:gdLst/>
              <a:ahLst/>
              <a:cxnLst/>
              <a:rect l="l" t="t" r="r" b="b"/>
              <a:pathLst>
                <a:path w="1657" h="1079" extrusionOk="0">
                  <a:moveTo>
                    <a:pt x="1502" y="1"/>
                  </a:moveTo>
                  <a:lnTo>
                    <a:pt x="1464" y="39"/>
                  </a:lnTo>
                  <a:lnTo>
                    <a:pt x="1464" y="78"/>
                  </a:lnTo>
                  <a:lnTo>
                    <a:pt x="1541" y="309"/>
                  </a:lnTo>
                  <a:lnTo>
                    <a:pt x="1541" y="540"/>
                  </a:lnTo>
                  <a:lnTo>
                    <a:pt x="1464" y="809"/>
                  </a:lnTo>
                  <a:lnTo>
                    <a:pt x="1464" y="848"/>
                  </a:lnTo>
                  <a:lnTo>
                    <a:pt x="1387" y="848"/>
                  </a:lnTo>
                  <a:lnTo>
                    <a:pt x="1271" y="809"/>
                  </a:lnTo>
                  <a:lnTo>
                    <a:pt x="1117" y="694"/>
                  </a:lnTo>
                  <a:lnTo>
                    <a:pt x="963" y="501"/>
                  </a:lnTo>
                  <a:lnTo>
                    <a:pt x="848" y="309"/>
                  </a:lnTo>
                  <a:lnTo>
                    <a:pt x="809" y="116"/>
                  </a:lnTo>
                  <a:lnTo>
                    <a:pt x="771" y="78"/>
                  </a:lnTo>
                  <a:lnTo>
                    <a:pt x="694" y="78"/>
                  </a:lnTo>
                  <a:lnTo>
                    <a:pt x="694" y="116"/>
                  </a:lnTo>
                  <a:lnTo>
                    <a:pt x="655" y="694"/>
                  </a:lnTo>
                  <a:lnTo>
                    <a:pt x="617" y="886"/>
                  </a:lnTo>
                  <a:lnTo>
                    <a:pt x="540" y="925"/>
                  </a:lnTo>
                  <a:lnTo>
                    <a:pt x="463" y="963"/>
                  </a:lnTo>
                  <a:lnTo>
                    <a:pt x="386" y="963"/>
                  </a:lnTo>
                  <a:lnTo>
                    <a:pt x="309" y="886"/>
                  </a:lnTo>
                  <a:lnTo>
                    <a:pt x="232" y="809"/>
                  </a:lnTo>
                  <a:lnTo>
                    <a:pt x="116" y="578"/>
                  </a:lnTo>
                  <a:lnTo>
                    <a:pt x="78" y="347"/>
                  </a:lnTo>
                  <a:lnTo>
                    <a:pt x="78" y="116"/>
                  </a:lnTo>
                  <a:lnTo>
                    <a:pt x="39" y="78"/>
                  </a:lnTo>
                  <a:lnTo>
                    <a:pt x="39" y="116"/>
                  </a:lnTo>
                  <a:lnTo>
                    <a:pt x="1" y="232"/>
                  </a:lnTo>
                  <a:lnTo>
                    <a:pt x="1" y="386"/>
                  </a:lnTo>
                  <a:lnTo>
                    <a:pt x="1" y="501"/>
                  </a:lnTo>
                  <a:lnTo>
                    <a:pt x="39" y="655"/>
                  </a:lnTo>
                  <a:lnTo>
                    <a:pt x="193" y="886"/>
                  </a:lnTo>
                  <a:lnTo>
                    <a:pt x="270" y="1002"/>
                  </a:lnTo>
                  <a:lnTo>
                    <a:pt x="386" y="1040"/>
                  </a:lnTo>
                  <a:lnTo>
                    <a:pt x="463" y="1079"/>
                  </a:lnTo>
                  <a:lnTo>
                    <a:pt x="578" y="1040"/>
                  </a:lnTo>
                  <a:lnTo>
                    <a:pt x="655" y="1002"/>
                  </a:lnTo>
                  <a:lnTo>
                    <a:pt x="694" y="925"/>
                  </a:lnTo>
                  <a:lnTo>
                    <a:pt x="732" y="809"/>
                  </a:lnTo>
                  <a:lnTo>
                    <a:pt x="771" y="540"/>
                  </a:lnTo>
                  <a:lnTo>
                    <a:pt x="771" y="386"/>
                  </a:lnTo>
                  <a:lnTo>
                    <a:pt x="925" y="655"/>
                  </a:lnTo>
                  <a:lnTo>
                    <a:pt x="1117" y="848"/>
                  </a:lnTo>
                  <a:lnTo>
                    <a:pt x="1233" y="925"/>
                  </a:lnTo>
                  <a:lnTo>
                    <a:pt x="1348" y="963"/>
                  </a:lnTo>
                  <a:lnTo>
                    <a:pt x="1387" y="1002"/>
                  </a:lnTo>
                  <a:lnTo>
                    <a:pt x="1502" y="963"/>
                  </a:lnTo>
                  <a:lnTo>
                    <a:pt x="1579" y="848"/>
                  </a:lnTo>
                  <a:lnTo>
                    <a:pt x="1618" y="732"/>
                  </a:lnTo>
                  <a:lnTo>
                    <a:pt x="1656" y="617"/>
                  </a:lnTo>
                  <a:lnTo>
                    <a:pt x="1656" y="463"/>
                  </a:lnTo>
                  <a:lnTo>
                    <a:pt x="1656" y="309"/>
                  </a:lnTo>
                  <a:lnTo>
                    <a:pt x="1618" y="155"/>
                  </a:lnTo>
                  <a:lnTo>
                    <a:pt x="1541" y="39"/>
                  </a:lnTo>
                  <a:lnTo>
                    <a:pt x="150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5666800" y="1182694"/>
              <a:ext cx="39695" cy="55008"/>
            </a:xfrm>
            <a:custGeom>
              <a:avLst/>
              <a:gdLst/>
              <a:ahLst/>
              <a:cxnLst/>
              <a:rect l="l" t="t" r="r" b="b"/>
              <a:pathLst>
                <a:path w="1195" h="1656" extrusionOk="0">
                  <a:moveTo>
                    <a:pt x="540" y="1"/>
                  </a:moveTo>
                  <a:lnTo>
                    <a:pt x="424" y="39"/>
                  </a:lnTo>
                  <a:lnTo>
                    <a:pt x="309" y="116"/>
                  </a:lnTo>
                  <a:lnTo>
                    <a:pt x="232" y="231"/>
                  </a:lnTo>
                  <a:lnTo>
                    <a:pt x="155" y="347"/>
                  </a:lnTo>
                  <a:lnTo>
                    <a:pt x="78" y="462"/>
                  </a:lnTo>
                  <a:lnTo>
                    <a:pt x="39" y="616"/>
                  </a:lnTo>
                  <a:lnTo>
                    <a:pt x="1" y="809"/>
                  </a:lnTo>
                  <a:lnTo>
                    <a:pt x="1" y="963"/>
                  </a:lnTo>
                  <a:lnTo>
                    <a:pt x="39" y="1117"/>
                  </a:lnTo>
                  <a:lnTo>
                    <a:pt x="78" y="1271"/>
                  </a:lnTo>
                  <a:lnTo>
                    <a:pt x="155" y="1386"/>
                  </a:lnTo>
                  <a:lnTo>
                    <a:pt x="232" y="1502"/>
                  </a:lnTo>
                  <a:lnTo>
                    <a:pt x="347" y="1579"/>
                  </a:lnTo>
                  <a:lnTo>
                    <a:pt x="424" y="1656"/>
                  </a:lnTo>
                  <a:lnTo>
                    <a:pt x="694" y="1656"/>
                  </a:lnTo>
                  <a:lnTo>
                    <a:pt x="809" y="1617"/>
                  </a:lnTo>
                  <a:lnTo>
                    <a:pt x="886" y="1540"/>
                  </a:lnTo>
                  <a:lnTo>
                    <a:pt x="1002" y="1425"/>
                  </a:lnTo>
                  <a:lnTo>
                    <a:pt x="1079" y="1309"/>
                  </a:lnTo>
                  <a:lnTo>
                    <a:pt x="1117" y="1194"/>
                  </a:lnTo>
                  <a:lnTo>
                    <a:pt x="1194" y="1040"/>
                  </a:lnTo>
                  <a:lnTo>
                    <a:pt x="1194" y="847"/>
                  </a:lnTo>
                  <a:lnTo>
                    <a:pt x="1194" y="693"/>
                  </a:lnTo>
                  <a:lnTo>
                    <a:pt x="1156" y="539"/>
                  </a:lnTo>
                  <a:lnTo>
                    <a:pt x="1117" y="385"/>
                  </a:lnTo>
                  <a:lnTo>
                    <a:pt x="1040" y="270"/>
                  </a:lnTo>
                  <a:lnTo>
                    <a:pt x="963" y="155"/>
                  </a:lnTo>
                  <a:lnTo>
                    <a:pt x="886" y="78"/>
                  </a:lnTo>
                  <a:lnTo>
                    <a:pt x="771" y="39"/>
                  </a:lnTo>
                  <a:lnTo>
                    <a:pt x="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5696230" y="1157117"/>
              <a:ext cx="34546" cy="30726"/>
            </a:xfrm>
            <a:custGeom>
              <a:avLst/>
              <a:gdLst/>
              <a:ahLst/>
              <a:cxnLst/>
              <a:rect l="l" t="t" r="r" b="b"/>
              <a:pathLst>
                <a:path w="1040" h="925" extrusionOk="0">
                  <a:moveTo>
                    <a:pt x="39" y="1"/>
                  </a:moveTo>
                  <a:lnTo>
                    <a:pt x="0" y="39"/>
                  </a:lnTo>
                  <a:lnTo>
                    <a:pt x="0" y="78"/>
                  </a:lnTo>
                  <a:lnTo>
                    <a:pt x="0" y="116"/>
                  </a:lnTo>
                  <a:lnTo>
                    <a:pt x="39" y="155"/>
                  </a:lnTo>
                  <a:lnTo>
                    <a:pt x="193" y="155"/>
                  </a:lnTo>
                  <a:lnTo>
                    <a:pt x="385" y="193"/>
                  </a:lnTo>
                  <a:lnTo>
                    <a:pt x="500" y="270"/>
                  </a:lnTo>
                  <a:lnTo>
                    <a:pt x="654" y="386"/>
                  </a:lnTo>
                  <a:lnTo>
                    <a:pt x="770" y="501"/>
                  </a:lnTo>
                  <a:lnTo>
                    <a:pt x="885" y="617"/>
                  </a:lnTo>
                  <a:lnTo>
                    <a:pt x="924" y="771"/>
                  </a:lnTo>
                  <a:lnTo>
                    <a:pt x="1001" y="925"/>
                  </a:lnTo>
                  <a:lnTo>
                    <a:pt x="1039" y="925"/>
                  </a:lnTo>
                  <a:lnTo>
                    <a:pt x="1001" y="732"/>
                  </a:lnTo>
                  <a:lnTo>
                    <a:pt x="924" y="578"/>
                  </a:lnTo>
                  <a:lnTo>
                    <a:pt x="847" y="424"/>
                  </a:lnTo>
                  <a:lnTo>
                    <a:pt x="731" y="270"/>
                  </a:lnTo>
                  <a:lnTo>
                    <a:pt x="577" y="155"/>
                  </a:lnTo>
                  <a:lnTo>
                    <a:pt x="424" y="78"/>
                  </a:lnTo>
                  <a:lnTo>
                    <a:pt x="231" y="39"/>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5504433" y="1157117"/>
              <a:ext cx="39662" cy="55008"/>
            </a:xfrm>
            <a:custGeom>
              <a:avLst/>
              <a:gdLst/>
              <a:ahLst/>
              <a:cxnLst/>
              <a:rect l="l" t="t" r="r" b="b"/>
              <a:pathLst>
                <a:path w="1194" h="1656" extrusionOk="0">
                  <a:moveTo>
                    <a:pt x="693" y="1"/>
                  </a:moveTo>
                  <a:lnTo>
                    <a:pt x="578" y="39"/>
                  </a:lnTo>
                  <a:lnTo>
                    <a:pt x="463" y="78"/>
                  </a:lnTo>
                  <a:lnTo>
                    <a:pt x="347" y="155"/>
                  </a:lnTo>
                  <a:lnTo>
                    <a:pt x="232" y="270"/>
                  </a:lnTo>
                  <a:lnTo>
                    <a:pt x="155" y="386"/>
                  </a:lnTo>
                  <a:lnTo>
                    <a:pt x="78" y="540"/>
                  </a:lnTo>
                  <a:lnTo>
                    <a:pt x="39" y="694"/>
                  </a:lnTo>
                  <a:lnTo>
                    <a:pt x="1" y="848"/>
                  </a:lnTo>
                  <a:lnTo>
                    <a:pt x="1" y="1001"/>
                  </a:lnTo>
                  <a:lnTo>
                    <a:pt x="1" y="1155"/>
                  </a:lnTo>
                  <a:lnTo>
                    <a:pt x="39" y="1309"/>
                  </a:lnTo>
                  <a:lnTo>
                    <a:pt x="116" y="1425"/>
                  </a:lnTo>
                  <a:lnTo>
                    <a:pt x="193" y="1502"/>
                  </a:lnTo>
                  <a:lnTo>
                    <a:pt x="270" y="1579"/>
                  </a:lnTo>
                  <a:lnTo>
                    <a:pt x="386" y="1656"/>
                  </a:lnTo>
                  <a:lnTo>
                    <a:pt x="501" y="1656"/>
                  </a:lnTo>
                  <a:lnTo>
                    <a:pt x="616" y="1617"/>
                  </a:lnTo>
                  <a:lnTo>
                    <a:pt x="732" y="1579"/>
                  </a:lnTo>
                  <a:lnTo>
                    <a:pt x="847" y="1502"/>
                  </a:lnTo>
                  <a:lnTo>
                    <a:pt x="963" y="1425"/>
                  </a:lnTo>
                  <a:lnTo>
                    <a:pt x="1040" y="1271"/>
                  </a:lnTo>
                  <a:lnTo>
                    <a:pt x="1117" y="1155"/>
                  </a:lnTo>
                  <a:lnTo>
                    <a:pt x="1155" y="1001"/>
                  </a:lnTo>
                  <a:lnTo>
                    <a:pt x="1194" y="809"/>
                  </a:lnTo>
                  <a:lnTo>
                    <a:pt x="1194" y="655"/>
                  </a:lnTo>
                  <a:lnTo>
                    <a:pt x="1194" y="501"/>
                  </a:lnTo>
                  <a:lnTo>
                    <a:pt x="1155" y="386"/>
                  </a:lnTo>
                  <a:lnTo>
                    <a:pt x="1078" y="232"/>
                  </a:lnTo>
                  <a:lnTo>
                    <a:pt x="1001" y="155"/>
                  </a:lnTo>
                  <a:lnTo>
                    <a:pt x="924" y="78"/>
                  </a:lnTo>
                  <a:lnTo>
                    <a:pt x="809" y="39"/>
                  </a:lnTo>
                  <a:lnTo>
                    <a:pt x="6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5490382" y="1130277"/>
              <a:ext cx="40924" cy="20495"/>
            </a:xfrm>
            <a:custGeom>
              <a:avLst/>
              <a:gdLst/>
              <a:ahLst/>
              <a:cxnLst/>
              <a:rect l="l" t="t" r="r" b="b"/>
              <a:pathLst>
                <a:path w="1232" h="617" extrusionOk="0">
                  <a:moveTo>
                    <a:pt x="655" y="0"/>
                  </a:moveTo>
                  <a:lnTo>
                    <a:pt x="462" y="77"/>
                  </a:lnTo>
                  <a:lnTo>
                    <a:pt x="308" y="154"/>
                  </a:lnTo>
                  <a:lnTo>
                    <a:pt x="193" y="308"/>
                  </a:lnTo>
                  <a:lnTo>
                    <a:pt x="77" y="424"/>
                  </a:lnTo>
                  <a:lnTo>
                    <a:pt x="0" y="578"/>
                  </a:lnTo>
                  <a:lnTo>
                    <a:pt x="0" y="616"/>
                  </a:lnTo>
                  <a:lnTo>
                    <a:pt x="39" y="616"/>
                  </a:lnTo>
                  <a:lnTo>
                    <a:pt x="116" y="462"/>
                  </a:lnTo>
                  <a:lnTo>
                    <a:pt x="231" y="347"/>
                  </a:lnTo>
                  <a:lnTo>
                    <a:pt x="347" y="270"/>
                  </a:lnTo>
                  <a:lnTo>
                    <a:pt x="501" y="193"/>
                  </a:lnTo>
                  <a:lnTo>
                    <a:pt x="655" y="154"/>
                  </a:lnTo>
                  <a:lnTo>
                    <a:pt x="847" y="116"/>
                  </a:lnTo>
                  <a:lnTo>
                    <a:pt x="1001" y="116"/>
                  </a:lnTo>
                  <a:lnTo>
                    <a:pt x="1155" y="154"/>
                  </a:lnTo>
                  <a:lnTo>
                    <a:pt x="1193" y="154"/>
                  </a:lnTo>
                  <a:lnTo>
                    <a:pt x="1232" y="116"/>
                  </a:lnTo>
                  <a:lnTo>
                    <a:pt x="1232" y="77"/>
                  </a:lnTo>
                  <a:lnTo>
                    <a:pt x="1193" y="39"/>
                  </a:lnTo>
                  <a:lnTo>
                    <a:pt x="10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5000689" y="1804061"/>
              <a:ext cx="259595" cy="350345"/>
            </a:xfrm>
            <a:custGeom>
              <a:avLst/>
              <a:gdLst/>
              <a:ahLst/>
              <a:cxnLst/>
              <a:rect l="l" t="t" r="r" b="b"/>
              <a:pathLst>
                <a:path w="7815" h="10547" extrusionOk="0">
                  <a:moveTo>
                    <a:pt x="7814" y="1"/>
                  </a:moveTo>
                  <a:lnTo>
                    <a:pt x="7506" y="78"/>
                  </a:lnTo>
                  <a:lnTo>
                    <a:pt x="6659" y="347"/>
                  </a:lnTo>
                  <a:lnTo>
                    <a:pt x="6082" y="540"/>
                  </a:lnTo>
                  <a:lnTo>
                    <a:pt x="5428" y="770"/>
                  </a:lnTo>
                  <a:lnTo>
                    <a:pt x="4735" y="1078"/>
                  </a:lnTo>
                  <a:lnTo>
                    <a:pt x="4004" y="1425"/>
                  </a:lnTo>
                  <a:lnTo>
                    <a:pt x="3311" y="1810"/>
                  </a:lnTo>
                  <a:lnTo>
                    <a:pt x="2579" y="2272"/>
                  </a:lnTo>
                  <a:lnTo>
                    <a:pt x="1925" y="2772"/>
                  </a:lnTo>
                  <a:lnTo>
                    <a:pt x="1617" y="3041"/>
                  </a:lnTo>
                  <a:lnTo>
                    <a:pt x="1348" y="3349"/>
                  </a:lnTo>
                  <a:lnTo>
                    <a:pt x="1078" y="3657"/>
                  </a:lnTo>
                  <a:lnTo>
                    <a:pt x="809" y="3965"/>
                  </a:lnTo>
                  <a:lnTo>
                    <a:pt x="616" y="4312"/>
                  </a:lnTo>
                  <a:lnTo>
                    <a:pt x="424" y="4658"/>
                  </a:lnTo>
                  <a:lnTo>
                    <a:pt x="231" y="5004"/>
                  </a:lnTo>
                  <a:lnTo>
                    <a:pt x="116" y="5389"/>
                  </a:lnTo>
                  <a:lnTo>
                    <a:pt x="39" y="5774"/>
                  </a:lnTo>
                  <a:lnTo>
                    <a:pt x="1" y="6198"/>
                  </a:lnTo>
                  <a:lnTo>
                    <a:pt x="1" y="6582"/>
                  </a:lnTo>
                  <a:lnTo>
                    <a:pt x="39" y="6967"/>
                  </a:lnTo>
                  <a:lnTo>
                    <a:pt x="116" y="7352"/>
                  </a:lnTo>
                  <a:lnTo>
                    <a:pt x="231" y="7660"/>
                  </a:lnTo>
                  <a:lnTo>
                    <a:pt x="424" y="7968"/>
                  </a:lnTo>
                  <a:lnTo>
                    <a:pt x="616" y="8238"/>
                  </a:lnTo>
                  <a:lnTo>
                    <a:pt x="847" y="8507"/>
                  </a:lnTo>
                  <a:lnTo>
                    <a:pt x="1078" y="8776"/>
                  </a:lnTo>
                  <a:lnTo>
                    <a:pt x="1386" y="8969"/>
                  </a:lnTo>
                  <a:lnTo>
                    <a:pt x="1694" y="9200"/>
                  </a:lnTo>
                  <a:lnTo>
                    <a:pt x="2002" y="9354"/>
                  </a:lnTo>
                  <a:lnTo>
                    <a:pt x="2348" y="9546"/>
                  </a:lnTo>
                  <a:lnTo>
                    <a:pt x="3041" y="9816"/>
                  </a:lnTo>
                  <a:lnTo>
                    <a:pt x="3811" y="10047"/>
                  </a:lnTo>
                  <a:lnTo>
                    <a:pt x="4542" y="10239"/>
                  </a:lnTo>
                  <a:lnTo>
                    <a:pt x="5274" y="10354"/>
                  </a:lnTo>
                  <a:lnTo>
                    <a:pt x="5966" y="10431"/>
                  </a:lnTo>
                  <a:lnTo>
                    <a:pt x="6582" y="10508"/>
                  </a:lnTo>
                  <a:lnTo>
                    <a:pt x="7468" y="10547"/>
                  </a:lnTo>
                  <a:lnTo>
                    <a:pt x="7814" y="10547"/>
                  </a:lnTo>
                  <a:lnTo>
                    <a:pt x="7699" y="10124"/>
                  </a:lnTo>
                  <a:lnTo>
                    <a:pt x="7545" y="9623"/>
                  </a:lnTo>
                  <a:lnTo>
                    <a:pt x="7391" y="8930"/>
                  </a:lnTo>
                  <a:lnTo>
                    <a:pt x="7237" y="8122"/>
                  </a:lnTo>
                  <a:lnTo>
                    <a:pt x="7121" y="7160"/>
                  </a:lnTo>
                  <a:lnTo>
                    <a:pt x="7044" y="6082"/>
                  </a:lnTo>
                  <a:lnTo>
                    <a:pt x="7044" y="4927"/>
                  </a:lnTo>
                  <a:lnTo>
                    <a:pt x="7121" y="3773"/>
                  </a:lnTo>
                  <a:lnTo>
                    <a:pt x="7237" y="2810"/>
                  </a:lnTo>
                  <a:lnTo>
                    <a:pt x="7352" y="1964"/>
                  </a:lnTo>
                  <a:lnTo>
                    <a:pt x="7468" y="1271"/>
                  </a:lnTo>
                  <a:lnTo>
                    <a:pt x="7622" y="732"/>
                  </a:lnTo>
                  <a:lnTo>
                    <a:pt x="7737" y="309"/>
                  </a:lnTo>
                  <a:lnTo>
                    <a:pt x="78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5000689" y="1804061"/>
              <a:ext cx="259595" cy="350345"/>
            </a:xfrm>
            <a:custGeom>
              <a:avLst/>
              <a:gdLst/>
              <a:ahLst/>
              <a:cxnLst/>
              <a:rect l="l" t="t" r="r" b="b"/>
              <a:pathLst>
                <a:path w="7815" h="10547" fill="none" extrusionOk="0">
                  <a:moveTo>
                    <a:pt x="7814" y="1"/>
                  </a:moveTo>
                  <a:lnTo>
                    <a:pt x="7814" y="1"/>
                  </a:lnTo>
                  <a:lnTo>
                    <a:pt x="7737" y="309"/>
                  </a:lnTo>
                  <a:lnTo>
                    <a:pt x="7622" y="732"/>
                  </a:lnTo>
                  <a:lnTo>
                    <a:pt x="7468" y="1271"/>
                  </a:lnTo>
                  <a:lnTo>
                    <a:pt x="7352" y="1964"/>
                  </a:lnTo>
                  <a:lnTo>
                    <a:pt x="7237" y="2810"/>
                  </a:lnTo>
                  <a:lnTo>
                    <a:pt x="7121" y="3773"/>
                  </a:lnTo>
                  <a:lnTo>
                    <a:pt x="7044" y="4927"/>
                  </a:lnTo>
                  <a:lnTo>
                    <a:pt x="7044" y="4927"/>
                  </a:lnTo>
                  <a:lnTo>
                    <a:pt x="7044" y="6082"/>
                  </a:lnTo>
                  <a:lnTo>
                    <a:pt x="7121" y="7160"/>
                  </a:lnTo>
                  <a:lnTo>
                    <a:pt x="7237" y="8122"/>
                  </a:lnTo>
                  <a:lnTo>
                    <a:pt x="7391" y="8930"/>
                  </a:lnTo>
                  <a:lnTo>
                    <a:pt x="7545" y="9623"/>
                  </a:lnTo>
                  <a:lnTo>
                    <a:pt x="7699" y="10124"/>
                  </a:lnTo>
                  <a:lnTo>
                    <a:pt x="7814" y="10547"/>
                  </a:lnTo>
                  <a:lnTo>
                    <a:pt x="7814" y="10547"/>
                  </a:lnTo>
                  <a:lnTo>
                    <a:pt x="7468" y="10547"/>
                  </a:lnTo>
                  <a:lnTo>
                    <a:pt x="6582" y="10508"/>
                  </a:lnTo>
                  <a:lnTo>
                    <a:pt x="5966" y="10431"/>
                  </a:lnTo>
                  <a:lnTo>
                    <a:pt x="5274" y="10354"/>
                  </a:lnTo>
                  <a:lnTo>
                    <a:pt x="4542" y="10239"/>
                  </a:lnTo>
                  <a:lnTo>
                    <a:pt x="3811" y="10047"/>
                  </a:lnTo>
                  <a:lnTo>
                    <a:pt x="3041" y="9816"/>
                  </a:lnTo>
                  <a:lnTo>
                    <a:pt x="2348" y="9546"/>
                  </a:lnTo>
                  <a:lnTo>
                    <a:pt x="2002" y="9354"/>
                  </a:lnTo>
                  <a:lnTo>
                    <a:pt x="1694" y="9200"/>
                  </a:lnTo>
                  <a:lnTo>
                    <a:pt x="1386" y="8969"/>
                  </a:lnTo>
                  <a:lnTo>
                    <a:pt x="1078" y="8776"/>
                  </a:lnTo>
                  <a:lnTo>
                    <a:pt x="847" y="8507"/>
                  </a:lnTo>
                  <a:lnTo>
                    <a:pt x="616" y="8238"/>
                  </a:lnTo>
                  <a:lnTo>
                    <a:pt x="424" y="7968"/>
                  </a:lnTo>
                  <a:lnTo>
                    <a:pt x="231" y="7660"/>
                  </a:lnTo>
                  <a:lnTo>
                    <a:pt x="116" y="7352"/>
                  </a:lnTo>
                  <a:lnTo>
                    <a:pt x="39" y="6967"/>
                  </a:lnTo>
                  <a:lnTo>
                    <a:pt x="1" y="6582"/>
                  </a:lnTo>
                  <a:lnTo>
                    <a:pt x="1" y="6198"/>
                  </a:lnTo>
                  <a:lnTo>
                    <a:pt x="1" y="6198"/>
                  </a:lnTo>
                  <a:lnTo>
                    <a:pt x="39" y="5774"/>
                  </a:lnTo>
                  <a:lnTo>
                    <a:pt x="116" y="5389"/>
                  </a:lnTo>
                  <a:lnTo>
                    <a:pt x="231" y="5004"/>
                  </a:lnTo>
                  <a:lnTo>
                    <a:pt x="424" y="4658"/>
                  </a:lnTo>
                  <a:lnTo>
                    <a:pt x="616" y="4312"/>
                  </a:lnTo>
                  <a:lnTo>
                    <a:pt x="809" y="3965"/>
                  </a:lnTo>
                  <a:lnTo>
                    <a:pt x="1078" y="3657"/>
                  </a:lnTo>
                  <a:lnTo>
                    <a:pt x="1348" y="3349"/>
                  </a:lnTo>
                  <a:lnTo>
                    <a:pt x="1617" y="3041"/>
                  </a:lnTo>
                  <a:lnTo>
                    <a:pt x="1925" y="2772"/>
                  </a:lnTo>
                  <a:lnTo>
                    <a:pt x="2579" y="2272"/>
                  </a:lnTo>
                  <a:lnTo>
                    <a:pt x="3311" y="1810"/>
                  </a:lnTo>
                  <a:lnTo>
                    <a:pt x="4004" y="1425"/>
                  </a:lnTo>
                  <a:lnTo>
                    <a:pt x="4735" y="1078"/>
                  </a:lnTo>
                  <a:lnTo>
                    <a:pt x="5428" y="770"/>
                  </a:lnTo>
                  <a:lnTo>
                    <a:pt x="6082" y="540"/>
                  </a:lnTo>
                  <a:lnTo>
                    <a:pt x="6659" y="347"/>
                  </a:lnTo>
                  <a:lnTo>
                    <a:pt x="7506" y="78"/>
                  </a:lnTo>
                  <a:lnTo>
                    <a:pt x="7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5257693" y="1810472"/>
              <a:ext cx="1295" cy="3853"/>
            </a:xfrm>
            <a:custGeom>
              <a:avLst/>
              <a:gdLst/>
              <a:ahLst/>
              <a:cxnLst/>
              <a:rect l="l" t="t" r="r" b="b"/>
              <a:pathLst>
                <a:path w="39" h="116" extrusionOk="0">
                  <a:moveTo>
                    <a:pt x="39" y="0"/>
                  </a:moveTo>
                  <a:lnTo>
                    <a:pt x="0" y="77"/>
                  </a:lnTo>
                  <a:lnTo>
                    <a:pt x="0" y="116"/>
                  </a:lnTo>
                  <a:lnTo>
                    <a:pt x="39" y="0"/>
                  </a:lnTo>
                  <a:close/>
                </a:path>
              </a:pathLst>
            </a:custGeom>
            <a:solidFill>
              <a:srgbClr val="40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5257693" y="1810472"/>
              <a:ext cx="1295" cy="3853"/>
            </a:xfrm>
            <a:custGeom>
              <a:avLst/>
              <a:gdLst/>
              <a:ahLst/>
              <a:cxnLst/>
              <a:rect l="l" t="t" r="r" b="b"/>
              <a:pathLst>
                <a:path w="39" h="116" fill="none" extrusionOk="0">
                  <a:moveTo>
                    <a:pt x="39" y="0"/>
                  </a:moveTo>
                  <a:lnTo>
                    <a:pt x="39" y="0"/>
                  </a:lnTo>
                  <a:lnTo>
                    <a:pt x="39" y="0"/>
                  </a:lnTo>
                  <a:lnTo>
                    <a:pt x="39" y="0"/>
                  </a:lnTo>
                  <a:lnTo>
                    <a:pt x="0" y="116"/>
                  </a:lnTo>
                  <a:lnTo>
                    <a:pt x="0" y="116"/>
                  </a:lnTo>
                  <a:lnTo>
                    <a:pt x="0" y="77"/>
                  </a:lnTo>
                  <a:lnTo>
                    <a:pt x="0" y="77"/>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5257693" y="1809176"/>
              <a:ext cx="3853" cy="3886"/>
            </a:xfrm>
            <a:custGeom>
              <a:avLst/>
              <a:gdLst/>
              <a:ahLst/>
              <a:cxnLst/>
              <a:rect l="l" t="t" r="r" b="b"/>
              <a:pathLst>
                <a:path w="116" h="117" extrusionOk="0">
                  <a:moveTo>
                    <a:pt x="77" y="1"/>
                  </a:moveTo>
                  <a:lnTo>
                    <a:pt x="77" y="39"/>
                  </a:lnTo>
                  <a:lnTo>
                    <a:pt x="39" y="39"/>
                  </a:lnTo>
                  <a:lnTo>
                    <a:pt x="0" y="116"/>
                  </a:lnTo>
                  <a:lnTo>
                    <a:pt x="77" y="78"/>
                  </a:lnTo>
                  <a:lnTo>
                    <a:pt x="116" y="39"/>
                  </a:lnTo>
                  <a:lnTo>
                    <a:pt x="77" y="1"/>
                  </a:lnTo>
                  <a:close/>
                </a:path>
              </a:pathLst>
            </a:custGeom>
            <a:solidFill>
              <a:srgbClr val="32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5"/>
            <p:cNvSpPr/>
            <p:nvPr/>
          </p:nvSpPr>
          <p:spPr>
            <a:xfrm>
              <a:off x="5257693" y="1809176"/>
              <a:ext cx="3853" cy="3886"/>
            </a:xfrm>
            <a:custGeom>
              <a:avLst/>
              <a:gdLst/>
              <a:ahLst/>
              <a:cxnLst/>
              <a:rect l="l" t="t" r="r" b="b"/>
              <a:pathLst>
                <a:path w="116" h="117" fill="none" extrusionOk="0">
                  <a:moveTo>
                    <a:pt x="77" y="1"/>
                  </a:moveTo>
                  <a:lnTo>
                    <a:pt x="77" y="1"/>
                  </a:lnTo>
                  <a:lnTo>
                    <a:pt x="77" y="39"/>
                  </a:lnTo>
                  <a:lnTo>
                    <a:pt x="77" y="39"/>
                  </a:lnTo>
                  <a:lnTo>
                    <a:pt x="39" y="39"/>
                  </a:lnTo>
                  <a:lnTo>
                    <a:pt x="39" y="39"/>
                  </a:lnTo>
                  <a:lnTo>
                    <a:pt x="0" y="116"/>
                  </a:lnTo>
                  <a:lnTo>
                    <a:pt x="0" y="116"/>
                  </a:lnTo>
                  <a:lnTo>
                    <a:pt x="77" y="78"/>
                  </a:lnTo>
                  <a:lnTo>
                    <a:pt x="77" y="78"/>
                  </a:lnTo>
                  <a:lnTo>
                    <a:pt x="116" y="39"/>
                  </a:lnTo>
                  <a:lnTo>
                    <a:pt x="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5"/>
            <p:cNvSpPr/>
            <p:nvPr/>
          </p:nvSpPr>
          <p:spPr>
            <a:xfrm>
              <a:off x="5097850" y="1843689"/>
              <a:ext cx="51188" cy="6444"/>
            </a:xfrm>
            <a:custGeom>
              <a:avLst/>
              <a:gdLst/>
              <a:ahLst/>
              <a:cxnLst/>
              <a:rect l="l" t="t" r="r" b="b"/>
              <a:pathLst>
                <a:path w="1541" h="194" extrusionOk="0">
                  <a:moveTo>
                    <a:pt x="1540" y="1"/>
                  </a:moveTo>
                  <a:lnTo>
                    <a:pt x="809" y="116"/>
                  </a:lnTo>
                  <a:lnTo>
                    <a:pt x="39" y="155"/>
                  </a:lnTo>
                  <a:lnTo>
                    <a:pt x="1" y="193"/>
                  </a:lnTo>
                  <a:lnTo>
                    <a:pt x="732" y="193"/>
                  </a:lnTo>
                  <a:lnTo>
                    <a:pt x="1271" y="155"/>
                  </a:lnTo>
                  <a:lnTo>
                    <a:pt x="154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5"/>
            <p:cNvSpPr/>
            <p:nvPr/>
          </p:nvSpPr>
          <p:spPr>
            <a:xfrm>
              <a:off x="5140037" y="1810472"/>
              <a:ext cx="118952" cy="38366"/>
            </a:xfrm>
            <a:custGeom>
              <a:avLst/>
              <a:gdLst/>
              <a:ahLst/>
              <a:cxnLst/>
              <a:rect l="l" t="t" r="r" b="b"/>
              <a:pathLst>
                <a:path w="3581" h="1155" extrusionOk="0">
                  <a:moveTo>
                    <a:pt x="3581" y="0"/>
                  </a:moveTo>
                  <a:lnTo>
                    <a:pt x="3042" y="231"/>
                  </a:lnTo>
                  <a:lnTo>
                    <a:pt x="2464" y="462"/>
                  </a:lnTo>
                  <a:lnTo>
                    <a:pt x="1848" y="654"/>
                  </a:lnTo>
                  <a:lnTo>
                    <a:pt x="1271" y="808"/>
                  </a:lnTo>
                  <a:lnTo>
                    <a:pt x="771" y="924"/>
                  </a:lnTo>
                  <a:lnTo>
                    <a:pt x="270" y="1001"/>
                  </a:lnTo>
                  <a:lnTo>
                    <a:pt x="1" y="1155"/>
                  </a:lnTo>
                  <a:lnTo>
                    <a:pt x="655" y="1039"/>
                  </a:lnTo>
                  <a:lnTo>
                    <a:pt x="1271" y="924"/>
                  </a:lnTo>
                  <a:lnTo>
                    <a:pt x="1887" y="731"/>
                  </a:lnTo>
                  <a:lnTo>
                    <a:pt x="2464" y="539"/>
                  </a:lnTo>
                  <a:lnTo>
                    <a:pt x="3003" y="347"/>
                  </a:lnTo>
                  <a:lnTo>
                    <a:pt x="3542" y="116"/>
                  </a:lnTo>
                  <a:lnTo>
                    <a:pt x="3581"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5893111" y="1563699"/>
              <a:ext cx="497399" cy="560047"/>
            </a:xfrm>
            <a:custGeom>
              <a:avLst/>
              <a:gdLst/>
              <a:ahLst/>
              <a:cxnLst/>
              <a:rect l="l" t="t" r="r" b="b"/>
              <a:pathLst>
                <a:path w="14974" h="16860" extrusionOk="0">
                  <a:moveTo>
                    <a:pt x="1155" y="1"/>
                  </a:moveTo>
                  <a:lnTo>
                    <a:pt x="1" y="9931"/>
                  </a:lnTo>
                  <a:lnTo>
                    <a:pt x="2464" y="12086"/>
                  </a:lnTo>
                  <a:lnTo>
                    <a:pt x="4542" y="14011"/>
                  </a:lnTo>
                  <a:lnTo>
                    <a:pt x="5505" y="14896"/>
                  </a:lnTo>
                  <a:lnTo>
                    <a:pt x="6313" y="15704"/>
                  </a:lnTo>
                  <a:lnTo>
                    <a:pt x="6505" y="15897"/>
                  </a:lnTo>
                  <a:lnTo>
                    <a:pt x="6698" y="16051"/>
                  </a:lnTo>
                  <a:lnTo>
                    <a:pt x="7198" y="16320"/>
                  </a:lnTo>
                  <a:lnTo>
                    <a:pt x="7737" y="16551"/>
                  </a:lnTo>
                  <a:lnTo>
                    <a:pt x="8353" y="16705"/>
                  </a:lnTo>
                  <a:lnTo>
                    <a:pt x="9046" y="16821"/>
                  </a:lnTo>
                  <a:lnTo>
                    <a:pt x="9739" y="16859"/>
                  </a:lnTo>
                  <a:lnTo>
                    <a:pt x="10470" y="16782"/>
                  </a:lnTo>
                  <a:lnTo>
                    <a:pt x="11163" y="16667"/>
                  </a:lnTo>
                  <a:lnTo>
                    <a:pt x="11856" y="16474"/>
                  </a:lnTo>
                  <a:lnTo>
                    <a:pt x="12202" y="16320"/>
                  </a:lnTo>
                  <a:lnTo>
                    <a:pt x="12510" y="16166"/>
                  </a:lnTo>
                  <a:lnTo>
                    <a:pt x="12856" y="15974"/>
                  </a:lnTo>
                  <a:lnTo>
                    <a:pt x="13126" y="15781"/>
                  </a:lnTo>
                  <a:lnTo>
                    <a:pt x="13434" y="15550"/>
                  </a:lnTo>
                  <a:lnTo>
                    <a:pt x="13703" y="15281"/>
                  </a:lnTo>
                  <a:lnTo>
                    <a:pt x="13934" y="14973"/>
                  </a:lnTo>
                  <a:lnTo>
                    <a:pt x="14165" y="14665"/>
                  </a:lnTo>
                  <a:lnTo>
                    <a:pt x="14357" y="14357"/>
                  </a:lnTo>
                  <a:lnTo>
                    <a:pt x="14550" y="13972"/>
                  </a:lnTo>
                  <a:lnTo>
                    <a:pt x="14704" y="13588"/>
                  </a:lnTo>
                  <a:lnTo>
                    <a:pt x="14819" y="13164"/>
                  </a:lnTo>
                  <a:lnTo>
                    <a:pt x="14896" y="12702"/>
                  </a:lnTo>
                  <a:lnTo>
                    <a:pt x="14973" y="12202"/>
                  </a:lnTo>
                  <a:lnTo>
                    <a:pt x="14973" y="11625"/>
                  </a:lnTo>
                  <a:lnTo>
                    <a:pt x="14896" y="11047"/>
                  </a:lnTo>
                  <a:lnTo>
                    <a:pt x="14742" y="10470"/>
                  </a:lnTo>
                  <a:lnTo>
                    <a:pt x="14511" y="9892"/>
                  </a:lnTo>
                  <a:lnTo>
                    <a:pt x="14203" y="9354"/>
                  </a:lnTo>
                  <a:lnTo>
                    <a:pt x="13857" y="8776"/>
                  </a:lnTo>
                  <a:lnTo>
                    <a:pt x="13472" y="8237"/>
                  </a:lnTo>
                  <a:lnTo>
                    <a:pt x="13010" y="7699"/>
                  </a:lnTo>
                  <a:lnTo>
                    <a:pt x="12510" y="7160"/>
                  </a:lnTo>
                  <a:lnTo>
                    <a:pt x="11971" y="6621"/>
                  </a:lnTo>
                  <a:lnTo>
                    <a:pt x="11394" y="6120"/>
                  </a:lnTo>
                  <a:lnTo>
                    <a:pt x="10816" y="5620"/>
                  </a:lnTo>
                  <a:lnTo>
                    <a:pt x="10200" y="5158"/>
                  </a:lnTo>
                  <a:lnTo>
                    <a:pt x="9546" y="4696"/>
                  </a:lnTo>
                  <a:lnTo>
                    <a:pt x="8237" y="3773"/>
                  </a:lnTo>
                  <a:lnTo>
                    <a:pt x="6929" y="2964"/>
                  </a:lnTo>
                  <a:lnTo>
                    <a:pt x="5659" y="2233"/>
                  </a:lnTo>
                  <a:lnTo>
                    <a:pt x="4465" y="1617"/>
                  </a:lnTo>
                  <a:lnTo>
                    <a:pt x="3388" y="1040"/>
                  </a:lnTo>
                  <a:lnTo>
                    <a:pt x="1771" y="308"/>
                  </a:lnTo>
                  <a:lnTo>
                    <a:pt x="11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5893111" y="1563699"/>
              <a:ext cx="497399" cy="560047"/>
            </a:xfrm>
            <a:custGeom>
              <a:avLst/>
              <a:gdLst/>
              <a:ahLst/>
              <a:cxnLst/>
              <a:rect l="l" t="t" r="r" b="b"/>
              <a:pathLst>
                <a:path w="14974" h="16860" fill="none" extrusionOk="0">
                  <a:moveTo>
                    <a:pt x="1155" y="1"/>
                  </a:moveTo>
                  <a:lnTo>
                    <a:pt x="1155" y="1"/>
                  </a:lnTo>
                  <a:lnTo>
                    <a:pt x="1771" y="308"/>
                  </a:lnTo>
                  <a:lnTo>
                    <a:pt x="3388" y="1040"/>
                  </a:lnTo>
                  <a:lnTo>
                    <a:pt x="4465" y="1617"/>
                  </a:lnTo>
                  <a:lnTo>
                    <a:pt x="5659" y="2233"/>
                  </a:lnTo>
                  <a:lnTo>
                    <a:pt x="6929" y="2964"/>
                  </a:lnTo>
                  <a:lnTo>
                    <a:pt x="8237" y="3773"/>
                  </a:lnTo>
                  <a:lnTo>
                    <a:pt x="9546" y="4696"/>
                  </a:lnTo>
                  <a:lnTo>
                    <a:pt x="10200" y="5158"/>
                  </a:lnTo>
                  <a:lnTo>
                    <a:pt x="10816" y="5620"/>
                  </a:lnTo>
                  <a:lnTo>
                    <a:pt x="11394" y="6120"/>
                  </a:lnTo>
                  <a:lnTo>
                    <a:pt x="11971" y="6621"/>
                  </a:lnTo>
                  <a:lnTo>
                    <a:pt x="12510" y="7160"/>
                  </a:lnTo>
                  <a:lnTo>
                    <a:pt x="13010" y="7699"/>
                  </a:lnTo>
                  <a:lnTo>
                    <a:pt x="13472" y="8237"/>
                  </a:lnTo>
                  <a:lnTo>
                    <a:pt x="13857" y="8776"/>
                  </a:lnTo>
                  <a:lnTo>
                    <a:pt x="14203" y="9354"/>
                  </a:lnTo>
                  <a:lnTo>
                    <a:pt x="14511" y="9892"/>
                  </a:lnTo>
                  <a:lnTo>
                    <a:pt x="14742" y="10470"/>
                  </a:lnTo>
                  <a:lnTo>
                    <a:pt x="14896" y="11047"/>
                  </a:lnTo>
                  <a:lnTo>
                    <a:pt x="14973" y="11625"/>
                  </a:lnTo>
                  <a:lnTo>
                    <a:pt x="14973" y="12202"/>
                  </a:lnTo>
                  <a:lnTo>
                    <a:pt x="14973" y="12202"/>
                  </a:lnTo>
                  <a:lnTo>
                    <a:pt x="14896" y="12702"/>
                  </a:lnTo>
                  <a:lnTo>
                    <a:pt x="14819" y="13164"/>
                  </a:lnTo>
                  <a:lnTo>
                    <a:pt x="14704" y="13588"/>
                  </a:lnTo>
                  <a:lnTo>
                    <a:pt x="14550" y="13972"/>
                  </a:lnTo>
                  <a:lnTo>
                    <a:pt x="14357" y="14357"/>
                  </a:lnTo>
                  <a:lnTo>
                    <a:pt x="14165" y="14665"/>
                  </a:lnTo>
                  <a:lnTo>
                    <a:pt x="13934" y="14973"/>
                  </a:lnTo>
                  <a:lnTo>
                    <a:pt x="13703" y="15281"/>
                  </a:lnTo>
                  <a:lnTo>
                    <a:pt x="13434" y="15550"/>
                  </a:lnTo>
                  <a:lnTo>
                    <a:pt x="13126" y="15781"/>
                  </a:lnTo>
                  <a:lnTo>
                    <a:pt x="12856" y="15974"/>
                  </a:lnTo>
                  <a:lnTo>
                    <a:pt x="12510" y="16166"/>
                  </a:lnTo>
                  <a:lnTo>
                    <a:pt x="12202" y="16320"/>
                  </a:lnTo>
                  <a:lnTo>
                    <a:pt x="11856" y="16474"/>
                  </a:lnTo>
                  <a:lnTo>
                    <a:pt x="11163" y="16667"/>
                  </a:lnTo>
                  <a:lnTo>
                    <a:pt x="10470" y="16782"/>
                  </a:lnTo>
                  <a:lnTo>
                    <a:pt x="9739" y="16859"/>
                  </a:lnTo>
                  <a:lnTo>
                    <a:pt x="9046" y="16821"/>
                  </a:lnTo>
                  <a:lnTo>
                    <a:pt x="8353" y="16705"/>
                  </a:lnTo>
                  <a:lnTo>
                    <a:pt x="7737" y="16551"/>
                  </a:lnTo>
                  <a:lnTo>
                    <a:pt x="7198" y="16320"/>
                  </a:lnTo>
                  <a:lnTo>
                    <a:pt x="6698" y="16051"/>
                  </a:lnTo>
                  <a:lnTo>
                    <a:pt x="6505" y="15897"/>
                  </a:lnTo>
                  <a:lnTo>
                    <a:pt x="6313" y="15704"/>
                  </a:lnTo>
                  <a:lnTo>
                    <a:pt x="6313" y="15704"/>
                  </a:lnTo>
                  <a:lnTo>
                    <a:pt x="5505" y="14896"/>
                  </a:lnTo>
                  <a:lnTo>
                    <a:pt x="4542" y="14011"/>
                  </a:lnTo>
                  <a:lnTo>
                    <a:pt x="2464" y="12086"/>
                  </a:lnTo>
                  <a:lnTo>
                    <a:pt x="1" y="9931"/>
                  </a:lnTo>
                  <a:lnTo>
                    <a:pt x="1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5"/>
            <p:cNvSpPr/>
            <p:nvPr/>
          </p:nvSpPr>
          <p:spPr>
            <a:xfrm>
              <a:off x="6056773" y="1804061"/>
              <a:ext cx="55008" cy="350345"/>
            </a:xfrm>
            <a:custGeom>
              <a:avLst/>
              <a:gdLst/>
              <a:ahLst/>
              <a:cxnLst/>
              <a:rect l="l" t="t" r="r" b="b"/>
              <a:pathLst>
                <a:path w="1656" h="10547" extrusionOk="0">
                  <a:moveTo>
                    <a:pt x="886" y="1"/>
                  </a:moveTo>
                  <a:lnTo>
                    <a:pt x="732" y="463"/>
                  </a:lnTo>
                  <a:lnTo>
                    <a:pt x="462" y="1617"/>
                  </a:lnTo>
                  <a:lnTo>
                    <a:pt x="308" y="2349"/>
                  </a:lnTo>
                  <a:lnTo>
                    <a:pt x="193" y="3157"/>
                  </a:lnTo>
                  <a:lnTo>
                    <a:pt x="77" y="3965"/>
                  </a:lnTo>
                  <a:lnTo>
                    <a:pt x="0" y="4773"/>
                  </a:lnTo>
                  <a:lnTo>
                    <a:pt x="39" y="5620"/>
                  </a:lnTo>
                  <a:lnTo>
                    <a:pt x="116" y="6582"/>
                  </a:lnTo>
                  <a:lnTo>
                    <a:pt x="270" y="7545"/>
                  </a:lnTo>
                  <a:lnTo>
                    <a:pt x="424" y="8468"/>
                  </a:lnTo>
                  <a:lnTo>
                    <a:pt x="732" y="9931"/>
                  </a:lnTo>
                  <a:lnTo>
                    <a:pt x="886" y="10547"/>
                  </a:lnTo>
                  <a:lnTo>
                    <a:pt x="963" y="10277"/>
                  </a:lnTo>
                  <a:lnTo>
                    <a:pt x="1117" y="9970"/>
                  </a:lnTo>
                  <a:lnTo>
                    <a:pt x="1232" y="9469"/>
                  </a:lnTo>
                  <a:lnTo>
                    <a:pt x="1386" y="8853"/>
                  </a:lnTo>
                  <a:lnTo>
                    <a:pt x="1501" y="8045"/>
                  </a:lnTo>
                  <a:lnTo>
                    <a:pt x="1578" y="7121"/>
                  </a:lnTo>
                  <a:lnTo>
                    <a:pt x="1655" y="6005"/>
                  </a:lnTo>
                  <a:lnTo>
                    <a:pt x="1617" y="4850"/>
                  </a:lnTo>
                  <a:lnTo>
                    <a:pt x="1540" y="3734"/>
                  </a:lnTo>
                  <a:lnTo>
                    <a:pt x="1424" y="2695"/>
                  </a:lnTo>
                  <a:lnTo>
                    <a:pt x="1270" y="1810"/>
                  </a:lnTo>
                  <a:lnTo>
                    <a:pt x="1117" y="1078"/>
                  </a:lnTo>
                  <a:lnTo>
                    <a:pt x="1001" y="501"/>
                  </a:lnTo>
                  <a:lnTo>
                    <a:pt x="8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5"/>
            <p:cNvSpPr/>
            <p:nvPr/>
          </p:nvSpPr>
          <p:spPr>
            <a:xfrm>
              <a:off x="6056773" y="1804061"/>
              <a:ext cx="55008" cy="350345"/>
            </a:xfrm>
            <a:custGeom>
              <a:avLst/>
              <a:gdLst/>
              <a:ahLst/>
              <a:cxnLst/>
              <a:rect l="l" t="t" r="r" b="b"/>
              <a:pathLst>
                <a:path w="1656" h="10547" fill="none" extrusionOk="0">
                  <a:moveTo>
                    <a:pt x="886" y="10547"/>
                  </a:moveTo>
                  <a:lnTo>
                    <a:pt x="886" y="10547"/>
                  </a:lnTo>
                  <a:lnTo>
                    <a:pt x="732" y="9931"/>
                  </a:lnTo>
                  <a:lnTo>
                    <a:pt x="424" y="8468"/>
                  </a:lnTo>
                  <a:lnTo>
                    <a:pt x="270" y="7545"/>
                  </a:lnTo>
                  <a:lnTo>
                    <a:pt x="116" y="6582"/>
                  </a:lnTo>
                  <a:lnTo>
                    <a:pt x="39" y="5620"/>
                  </a:lnTo>
                  <a:lnTo>
                    <a:pt x="0" y="4773"/>
                  </a:lnTo>
                  <a:lnTo>
                    <a:pt x="0" y="4773"/>
                  </a:lnTo>
                  <a:lnTo>
                    <a:pt x="77" y="3965"/>
                  </a:lnTo>
                  <a:lnTo>
                    <a:pt x="193" y="3157"/>
                  </a:lnTo>
                  <a:lnTo>
                    <a:pt x="308" y="2349"/>
                  </a:lnTo>
                  <a:lnTo>
                    <a:pt x="462" y="1617"/>
                  </a:lnTo>
                  <a:lnTo>
                    <a:pt x="732" y="463"/>
                  </a:lnTo>
                  <a:lnTo>
                    <a:pt x="886" y="1"/>
                  </a:lnTo>
                  <a:lnTo>
                    <a:pt x="886" y="1"/>
                  </a:lnTo>
                  <a:lnTo>
                    <a:pt x="1001" y="501"/>
                  </a:lnTo>
                  <a:lnTo>
                    <a:pt x="1117" y="1078"/>
                  </a:lnTo>
                  <a:lnTo>
                    <a:pt x="1270" y="1810"/>
                  </a:lnTo>
                  <a:lnTo>
                    <a:pt x="1424" y="2695"/>
                  </a:lnTo>
                  <a:lnTo>
                    <a:pt x="1540" y="3734"/>
                  </a:lnTo>
                  <a:lnTo>
                    <a:pt x="1617" y="4850"/>
                  </a:lnTo>
                  <a:lnTo>
                    <a:pt x="1655" y="6005"/>
                  </a:lnTo>
                  <a:lnTo>
                    <a:pt x="1655" y="6005"/>
                  </a:lnTo>
                  <a:lnTo>
                    <a:pt x="1578" y="7121"/>
                  </a:lnTo>
                  <a:lnTo>
                    <a:pt x="1501" y="8045"/>
                  </a:lnTo>
                  <a:lnTo>
                    <a:pt x="1386" y="8853"/>
                  </a:lnTo>
                  <a:lnTo>
                    <a:pt x="1232" y="9469"/>
                  </a:lnTo>
                  <a:lnTo>
                    <a:pt x="1117" y="9970"/>
                  </a:lnTo>
                  <a:lnTo>
                    <a:pt x="963" y="10277"/>
                  </a:lnTo>
                  <a:lnTo>
                    <a:pt x="886" y="105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5"/>
            <p:cNvSpPr/>
            <p:nvPr/>
          </p:nvSpPr>
          <p:spPr>
            <a:xfrm>
              <a:off x="5863713" y="1529186"/>
              <a:ext cx="162400" cy="613727"/>
            </a:xfrm>
            <a:custGeom>
              <a:avLst/>
              <a:gdLst/>
              <a:ahLst/>
              <a:cxnLst/>
              <a:rect l="l" t="t" r="r" b="b"/>
              <a:pathLst>
                <a:path w="4889" h="18476" extrusionOk="0">
                  <a:moveTo>
                    <a:pt x="0" y="0"/>
                  </a:moveTo>
                  <a:lnTo>
                    <a:pt x="308" y="1309"/>
                  </a:lnTo>
                  <a:lnTo>
                    <a:pt x="1040" y="4504"/>
                  </a:lnTo>
                  <a:lnTo>
                    <a:pt x="1424" y="6428"/>
                  </a:lnTo>
                  <a:lnTo>
                    <a:pt x="1771" y="8391"/>
                  </a:lnTo>
                  <a:lnTo>
                    <a:pt x="2079" y="10200"/>
                  </a:lnTo>
                  <a:lnTo>
                    <a:pt x="2156" y="11008"/>
                  </a:lnTo>
                  <a:lnTo>
                    <a:pt x="2233" y="11740"/>
                  </a:lnTo>
                  <a:lnTo>
                    <a:pt x="2502" y="16243"/>
                  </a:lnTo>
                  <a:lnTo>
                    <a:pt x="2579" y="18052"/>
                  </a:lnTo>
                  <a:lnTo>
                    <a:pt x="2772" y="18168"/>
                  </a:lnTo>
                  <a:lnTo>
                    <a:pt x="3003" y="18283"/>
                  </a:lnTo>
                  <a:lnTo>
                    <a:pt x="3272" y="18399"/>
                  </a:lnTo>
                  <a:lnTo>
                    <a:pt x="3618" y="18476"/>
                  </a:lnTo>
                  <a:lnTo>
                    <a:pt x="3772" y="18476"/>
                  </a:lnTo>
                  <a:lnTo>
                    <a:pt x="3926" y="18437"/>
                  </a:lnTo>
                  <a:lnTo>
                    <a:pt x="4119" y="18399"/>
                  </a:lnTo>
                  <a:lnTo>
                    <a:pt x="4273" y="18322"/>
                  </a:lnTo>
                  <a:lnTo>
                    <a:pt x="4465" y="18206"/>
                  </a:lnTo>
                  <a:lnTo>
                    <a:pt x="4619" y="18052"/>
                  </a:lnTo>
                  <a:lnTo>
                    <a:pt x="4696" y="17937"/>
                  </a:lnTo>
                  <a:lnTo>
                    <a:pt x="4735" y="17783"/>
                  </a:lnTo>
                  <a:lnTo>
                    <a:pt x="4850" y="17359"/>
                  </a:lnTo>
                  <a:lnTo>
                    <a:pt x="4889" y="16820"/>
                  </a:lnTo>
                  <a:lnTo>
                    <a:pt x="4889" y="16166"/>
                  </a:lnTo>
                  <a:lnTo>
                    <a:pt x="4889" y="15396"/>
                  </a:lnTo>
                  <a:lnTo>
                    <a:pt x="4850" y="14588"/>
                  </a:lnTo>
                  <a:lnTo>
                    <a:pt x="4696" y="12779"/>
                  </a:lnTo>
                  <a:lnTo>
                    <a:pt x="4504" y="10893"/>
                  </a:lnTo>
                  <a:lnTo>
                    <a:pt x="4273" y="9122"/>
                  </a:lnTo>
                  <a:lnTo>
                    <a:pt x="3926" y="6390"/>
                  </a:lnTo>
                  <a:lnTo>
                    <a:pt x="3772" y="5389"/>
                  </a:lnTo>
                  <a:lnTo>
                    <a:pt x="3541" y="4350"/>
                  </a:lnTo>
                  <a:lnTo>
                    <a:pt x="3387" y="3811"/>
                  </a:lnTo>
                  <a:lnTo>
                    <a:pt x="3195" y="3310"/>
                  </a:lnTo>
                  <a:lnTo>
                    <a:pt x="3003" y="2772"/>
                  </a:lnTo>
                  <a:lnTo>
                    <a:pt x="2772" y="2310"/>
                  </a:lnTo>
                  <a:lnTo>
                    <a:pt x="2541" y="1848"/>
                  </a:lnTo>
                  <a:lnTo>
                    <a:pt x="2233" y="1386"/>
                  </a:lnTo>
                  <a:lnTo>
                    <a:pt x="1925" y="1001"/>
                  </a:lnTo>
                  <a:lnTo>
                    <a:pt x="1617" y="693"/>
                  </a:lnTo>
                  <a:lnTo>
                    <a:pt x="1232" y="424"/>
                  </a:lnTo>
                  <a:lnTo>
                    <a:pt x="847" y="193"/>
                  </a:lnTo>
                  <a:lnTo>
                    <a:pt x="424" y="3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5"/>
            <p:cNvSpPr/>
            <p:nvPr/>
          </p:nvSpPr>
          <p:spPr>
            <a:xfrm>
              <a:off x="5916130" y="1859036"/>
              <a:ext cx="212260" cy="195651"/>
            </a:xfrm>
            <a:custGeom>
              <a:avLst/>
              <a:gdLst/>
              <a:ahLst/>
              <a:cxnLst/>
              <a:rect l="l" t="t" r="r" b="b"/>
              <a:pathLst>
                <a:path w="6390" h="5890" extrusionOk="0">
                  <a:moveTo>
                    <a:pt x="2810" y="1"/>
                  </a:moveTo>
                  <a:lnTo>
                    <a:pt x="2926" y="1001"/>
                  </a:lnTo>
                  <a:lnTo>
                    <a:pt x="2887" y="1040"/>
                  </a:lnTo>
                  <a:lnTo>
                    <a:pt x="2425" y="1040"/>
                  </a:lnTo>
                  <a:lnTo>
                    <a:pt x="1886" y="963"/>
                  </a:lnTo>
                  <a:lnTo>
                    <a:pt x="1540" y="886"/>
                  </a:lnTo>
                  <a:lnTo>
                    <a:pt x="1232" y="771"/>
                  </a:lnTo>
                  <a:lnTo>
                    <a:pt x="963" y="655"/>
                  </a:lnTo>
                  <a:lnTo>
                    <a:pt x="770" y="501"/>
                  </a:lnTo>
                  <a:lnTo>
                    <a:pt x="462" y="270"/>
                  </a:lnTo>
                  <a:lnTo>
                    <a:pt x="347" y="155"/>
                  </a:lnTo>
                  <a:lnTo>
                    <a:pt x="308" y="193"/>
                  </a:lnTo>
                  <a:lnTo>
                    <a:pt x="231" y="270"/>
                  </a:lnTo>
                  <a:lnTo>
                    <a:pt x="116" y="501"/>
                  </a:lnTo>
                  <a:lnTo>
                    <a:pt x="77" y="617"/>
                  </a:lnTo>
                  <a:lnTo>
                    <a:pt x="77" y="809"/>
                  </a:lnTo>
                  <a:lnTo>
                    <a:pt x="77" y="1040"/>
                  </a:lnTo>
                  <a:lnTo>
                    <a:pt x="154" y="1232"/>
                  </a:lnTo>
                  <a:lnTo>
                    <a:pt x="231" y="1425"/>
                  </a:lnTo>
                  <a:lnTo>
                    <a:pt x="347" y="1579"/>
                  </a:lnTo>
                  <a:lnTo>
                    <a:pt x="539" y="1771"/>
                  </a:lnTo>
                  <a:lnTo>
                    <a:pt x="655" y="1810"/>
                  </a:lnTo>
                  <a:lnTo>
                    <a:pt x="539" y="1810"/>
                  </a:lnTo>
                  <a:lnTo>
                    <a:pt x="347" y="1887"/>
                  </a:lnTo>
                  <a:lnTo>
                    <a:pt x="231" y="1925"/>
                  </a:lnTo>
                  <a:lnTo>
                    <a:pt x="154" y="2041"/>
                  </a:lnTo>
                  <a:lnTo>
                    <a:pt x="77" y="2156"/>
                  </a:lnTo>
                  <a:lnTo>
                    <a:pt x="0" y="2349"/>
                  </a:lnTo>
                  <a:lnTo>
                    <a:pt x="0" y="2618"/>
                  </a:lnTo>
                  <a:lnTo>
                    <a:pt x="77" y="2811"/>
                  </a:lnTo>
                  <a:lnTo>
                    <a:pt x="154" y="2926"/>
                  </a:lnTo>
                  <a:lnTo>
                    <a:pt x="270" y="3041"/>
                  </a:lnTo>
                  <a:lnTo>
                    <a:pt x="385" y="3118"/>
                  </a:lnTo>
                  <a:lnTo>
                    <a:pt x="462" y="3118"/>
                  </a:lnTo>
                  <a:lnTo>
                    <a:pt x="578" y="3157"/>
                  </a:lnTo>
                  <a:lnTo>
                    <a:pt x="270" y="3157"/>
                  </a:lnTo>
                  <a:lnTo>
                    <a:pt x="154" y="3195"/>
                  </a:lnTo>
                  <a:lnTo>
                    <a:pt x="77" y="3272"/>
                  </a:lnTo>
                  <a:lnTo>
                    <a:pt x="39" y="3426"/>
                  </a:lnTo>
                  <a:lnTo>
                    <a:pt x="39" y="3619"/>
                  </a:lnTo>
                  <a:lnTo>
                    <a:pt x="77" y="3811"/>
                  </a:lnTo>
                  <a:lnTo>
                    <a:pt x="116" y="3965"/>
                  </a:lnTo>
                  <a:lnTo>
                    <a:pt x="193" y="4081"/>
                  </a:lnTo>
                  <a:lnTo>
                    <a:pt x="270" y="4158"/>
                  </a:lnTo>
                  <a:lnTo>
                    <a:pt x="424" y="4273"/>
                  </a:lnTo>
                  <a:lnTo>
                    <a:pt x="193" y="4273"/>
                  </a:lnTo>
                  <a:lnTo>
                    <a:pt x="116" y="4350"/>
                  </a:lnTo>
                  <a:lnTo>
                    <a:pt x="39" y="4466"/>
                  </a:lnTo>
                  <a:lnTo>
                    <a:pt x="39" y="4620"/>
                  </a:lnTo>
                  <a:lnTo>
                    <a:pt x="39" y="4812"/>
                  </a:lnTo>
                  <a:lnTo>
                    <a:pt x="154" y="5004"/>
                  </a:lnTo>
                  <a:lnTo>
                    <a:pt x="347" y="5158"/>
                  </a:lnTo>
                  <a:lnTo>
                    <a:pt x="616" y="5312"/>
                  </a:lnTo>
                  <a:lnTo>
                    <a:pt x="963" y="5466"/>
                  </a:lnTo>
                  <a:lnTo>
                    <a:pt x="1348" y="5620"/>
                  </a:lnTo>
                  <a:lnTo>
                    <a:pt x="1809" y="5736"/>
                  </a:lnTo>
                  <a:lnTo>
                    <a:pt x="2310" y="5851"/>
                  </a:lnTo>
                  <a:lnTo>
                    <a:pt x="2618" y="5890"/>
                  </a:lnTo>
                  <a:lnTo>
                    <a:pt x="3618" y="5890"/>
                  </a:lnTo>
                  <a:lnTo>
                    <a:pt x="4311" y="5774"/>
                  </a:lnTo>
                  <a:lnTo>
                    <a:pt x="4927" y="5659"/>
                  </a:lnTo>
                  <a:lnTo>
                    <a:pt x="5966" y="5389"/>
                  </a:lnTo>
                  <a:lnTo>
                    <a:pt x="6390" y="5274"/>
                  </a:lnTo>
                  <a:lnTo>
                    <a:pt x="6043" y="2734"/>
                  </a:lnTo>
                  <a:lnTo>
                    <a:pt x="5466" y="2734"/>
                  </a:lnTo>
                  <a:lnTo>
                    <a:pt x="5274" y="2695"/>
                  </a:lnTo>
                  <a:lnTo>
                    <a:pt x="5081" y="2618"/>
                  </a:lnTo>
                  <a:lnTo>
                    <a:pt x="4927" y="2541"/>
                  </a:lnTo>
                  <a:lnTo>
                    <a:pt x="4812" y="2387"/>
                  </a:lnTo>
                  <a:lnTo>
                    <a:pt x="4735" y="2233"/>
                  </a:lnTo>
                  <a:lnTo>
                    <a:pt x="4581" y="1848"/>
                  </a:lnTo>
                  <a:lnTo>
                    <a:pt x="4465" y="1425"/>
                  </a:lnTo>
                  <a:lnTo>
                    <a:pt x="4388" y="1232"/>
                  </a:lnTo>
                  <a:lnTo>
                    <a:pt x="4311" y="1040"/>
                  </a:lnTo>
                  <a:lnTo>
                    <a:pt x="4157" y="848"/>
                  </a:lnTo>
                  <a:lnTo>
                    <a:pt x="3965" y="655"/>
                  </a:lnTo>
                  <a:lnTo>
                    <a:pt x="3734" y="501"/>
                  </a:lnTo>
                  <a:lnTo>
                    <a:pt x="3465" y="347"/>
                  </a:lnTo>
                  <a:lnTo>
                    <a:pt x="3003" y="116"/>
                  </a:lnTo>
                  <a:lnTo>
                    <a:pt x="2810"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5"/>
            <p:cNvSpPr/>
            <p:nvPr/>
          </p:nvSpPr>
          <p:spPr>
            <a:xfrm>
              <a:off x="5941708" y="1917864"/>
              <a:ext cx="67797" cy="16642"/>
            </a:xfrm>
            <a:custGeom>
              <a:avLst/>
              <a:gdLst/>
              <a:ahLst/>
              <a:cxnLst/>
              <a:rect l="l" t="t" r="r" b="b"/>
              <a:pathLst>
                <a:path w="2041" h="501" extrusionOk="0">
                  <a:moveTo>
                    <a:pt x="39" y="0"/>
                  </a:moveTo>
                  <a:lnTo>
                    <a:pt x="0" y="39"/>
                  </a:lnTo>
                  <a:lnTo>
                    <a:pt x="0" y="77"/>
                  </a:lnTo>
                  <a:lnTo>
                    <a:pt x="0" y="116"/>
                  </a:lnTo>
                  <a:lnTo>
                    <a:pt x="231" y="231"/>
                  </a:lnTo>
                  <a:lnTo>
                    <a:pt x="462" y="347"/>
                  </a:lnTo>
                  <a:lnTo>
                    <a:pt x="732" y="424"/>
                  </a:lnTo>
                  <a:lnTo>
                    <a:pt x="1001" y="462"/>
                  </a:lnTo>
                  <a:lnTo>
                    <a:pt x="1270" y="501"/>
                  </a:lnTo>
                  <a:lnTo>
                    <a:pt x="1771" y="501"/>
                  </a:lnTo>
                  <a:lnTo>
                    <a:pt x="2040" y="424"/>
                  </a:lnTo>
                  <a:lnTo>
                    <a:pt x="1501" y="424"/>
                  </a:lnTo>
                  <a:lnTo>
                    <a:pt x="1001" y="385"/>
                  </a:lnTo>
                  <a:lnTo>
                    <a:pt x="539" y="231"/>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5"/>
            <p:cNvSpPr/>
            <p:nvPr/>
          </p:nvSpPr>
          <p:spPr>
            <a:xfrm>
              <a:off x="5940412" y="1962608"/>
              <a:ext cx="72912" cy="16642"/>
            </a:xfrm>
            <a:custGeom>
              <a:avLst/>
              <a:gdLst/>
              <a:ahLst/>
              <a:cxnLst/>
              <a:rect l="l" t="t" r="r" b="b"/>
              <a:pathLst>
                <a:path w="2195" h="501" extrusionOk="0">
                  <a:moveTo>
                    <a:pt x="1" y="0"/>
                  </a:moveTo>
                  <a:lnTo>
                    <a:pt x="1" y="39"/>
                  </a:lnTo>
                  <a:lnTo>
                    <a:pt x="116" y="154"/>
                  </a:lnTo>
                  <a:lnTo>
                    <a:pt x="232" y="193"/>
                  </a:lnTo>
                  <a:lnTo>
                    <a:pt x="463" y="308"/>
                  </a:lnTo>
                  <a:lnTo>
                    <a:pt x="732" y="424"/>
                  </a:lnTo>
                  <a:lnTo>
                    <a:pt x="1040" y="462"/>
                  </a:lnTo>
                  <a:lnTo>
                    <a:pt x="1309" y="501"/>
                  </a:lnTo>
                  <a:lnTo>
                    <a:pt x="1617" y="501"/>
                  </a:lnTo>
                  <a:lnTo>
                    <a:pt x="1887" y="462"/>
                  </a:lnTo>
                  <a:lnTo>
                    <a:pt x="2156" y="385"/>
                  </a:lnTo>
                  <a:lnTo>
                    <a:pt x="2195" y="347"/>
                  </a:lnTo>
                  <a:lnTo>
                    <a:pt x="2156" y="347"/>
                  </a:lnTo>
                  <a:lnTo>
                    <a:pt x="1617" y="385"/>
                  </a:lnTo>
                  <a:lnTo>
                    <a:pt x="1309" y="385"/>
                  </a:lnTo>
                  <a:lnTo>
                    <a:pt x="1040" y="347"/>
                  </a:lnTo>
                  <a:lnTo>
                    <a:pt x="809" y="308"/>
                  </a:lnTo>
                  <a:lnTo>
                    <a:pt x="540" y="231"/>
                  </a:lnTo>
                  <a:lnTo>
                    <a:pt x="270" y="116"/>
                  </a:lnTo>
                  <a:lnTo>
                    <a:pt x="155" y="39"/>
                  </a:lnTo>
                  <a:lnTo>
                    <a:pt x="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5"/>
            <p:cNvSpPr/>
            <p:nvPr/>
          </p:nvSpPr>
          <p:spPr>
            <a:xfrm>
              <a:off x="5931477" y="1999679"/>
              <a:ext cx="74175" cy="19200"/>
            </a:xfrm>
            <a:custGeom>
              <a:avLst/>
              <a:gdLst/>
              <a:ahLst/>
              <a:cxnLst/>
              <a:rect l="l" t="t" r="r" b="b"/>
              <a:pathLst>
                <a:path w="2233" h="578" extrusionOk="0">
                  <a:moveTo>
                    <a:pt x="0" y="1"/>
                  </a:moveTo>
                  <a:lnTo>
                    <a:pt x="39" y="39"/>
                  </a:lnTo>
                  <a:lnTo>
                    <a:pt x="154" y="155"/>
                  </a:lnTo>
                  <a:lnTo>
                    <a:pt x="270" y="232"/>
                  </a:lnTo>
                  <a:lnTo>
                    <a:pt x="501" y="347"/>
                  </a:lnTo>
                  <a:lnTo>
                    <a:pt x="809" y="424"/>
                  </a:lnTo>
                  <a:lnTo>
                    <a:pt x="1078" y="501"/>
                  </a:lnTo>
                  <a:lnTo>
                    <a:pt x="1386" y="539"/>
                  </a:lnTo>
                  <a:lnTo>
                    <a:pt x="1655" y="578"/>
                  </a:lnTo>
                  <a:lnTo>
                    <a:pt x="1963" y="539"/>
                  </a:lnTo>
                  <a:lnTo>
                    <a:pt x="2233" y="501"/>
                  </a:lnTo>
                  <a:lnTo>
                    <a:pt x="1655" y="501"/>
                  </a:lnTo>
                  <a:lnTo>
                    <a:pt x="1078" y="386"/>
                  </a:lnTo>
                  <a:lnTo>
                    <a:pt x="809" y="347"/>
                  </a:lnTo>
                  <a:lnTo>
                    <a:pt x="578" y="232"/>
                  </a:lnTo>
                  <a:lnTo>
                    <a:pt x="308" y="116"/>
                  </a:lnTo>
                  <a:lnTo>
                    <a:pt x="193" y="39"/>
                  </a:lnTo>
                  <a:lnTo>
                    <a:pt x="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5"/>
            <p:cNvSpPr/>
            <p:nvPr/>
          </p:nvSpPr>
          <p:spPr>
            <a:xfrm>
              <a:off x="6086171" y="1804061"/>
              <a:ext cx="259595" cy="350345"/>
            </a:xfrm>
            <a:custGeom>
              <a:avLst/>
              <a:gdLst/>
              <a:ahLst/>
              <a:cxnLst/>
              <a:rect l="l" t="t" r="r" b="b"/>
              <a:pathLst>
                <a:path w="7815" h="10547" extrusionOk="0">
                  <a:moveTo>
                    <a:pt x="1" y="1"/>
                  </a:moveTo>
                  <a:lnTo>
                    <a:pt x="78" y="309"/>
                  </a:lnTo>
                  <a:lnTo>
                    <a:pt x="193" y="732"/>
                  </a:lnTo>
                  <a:lnTo>
                    <a:pt x="347" y="1271"/>
                  </a:lnTo>
                  <a:lnTo>
                    <a:pt x="462" y="1964"/>
                  </a:lnTo>
                  <a:lnTo>
                    <a:pt x="578" y="2810"/>
                  </a:lnTo>
                  <a:lnTo>
                    <a:pt x="693" y="3773"/>
                  </a:lnTo>
                  <a:lnTo>
                    <a:pt x="770" y="4927"/>
                  </a:lnTo>
                  <a:lnTo>
                    <a:pt x="770" y="6082"/>
                  </a:lnTo>
                  <a:lnTo>
                    <a:pt x="693" y="7160"/>
                  </a:lnTo>
                  <a:lnTo>
                    <a:pt x="578" y="8122"/>
                  </a:lnTo>
                  <a:lnTo>
                    <a:pt x="424" y="8930"/>
                  </a:lnTo>
                  <a:lnTo>
                    <a:pt x="270" y="9623"/>
                  </a:lnTo>
                  <a:lnTo>
                    <a:pt x="116" y="10124"/>
                  </a:lnTo>
                  <a:lnTo>
                    <a:pt x="1" y="10547"/>
                  </a:lnTo>
                  <a:lnTo>
                    <a:pt x="347" y="10547"/>
                  </a:lnTo>
                  <a:lnTo>
                    <a:pt x="1232" y="10508"/>
                  </a:lnTo>
                  <a:lnTo>
                    <a:pt x="1848" y="10431"/>
                  </a:lnTo>
                  <a:lnTo>
                    <a:pt x="2541" y="10354"/>
                  </a:lnTo>
                  <a:lnTo>
                    <a:pt x="3272" y="10239"/>
                  </a:lnTo>
                  <a:lnTo>
                    <a:pt x="4004" y="10047"/>
                  </a:lnTo>
                  <a:lnTo>
                    <a:pt x="4735" y="9816"/>
                  </a:lnTo>
                  <a:lnTo>
                    <a:pt x="5466" y="9546"/>
                  </a:lnTo>
                  <a:lnTo>
                    <a:pt x="5813" y="9354"/>
                  </a:lnTo>
                  <a:lnTo>
                    <a:pt x="6121" y="9200"/>
                  </a:lnTo>
                  <a:lnTo>
                    <a:pt x="6428" y="8969"/>
                  </a:lnTo>
                  <a:lnTo>
                    <a:pt x="6736" y="8776"/>
                  </a:lnTo>
                  <a:lnTo>
                    <a:pt x="6967" y="8507"/>
                  </a:lnTo>
                  <a:lnTo>
                    <a:pt x="7198" y="8238"/>
                  </a:lnTo>
                  <a:lnTo>
                    <a:pt x="7391" y="7968"/>
                  </a:lnTo>
                  <a:lnTo>
                    <a:pt x="7583" y="7660"/>
                  </a:lnTo>
                  <a:lnTo>
                    <a:pt x="7699" y="7352"/>
                  </a:lnTo>
                  <a:lnTo>
                    <a:pt x="7776" y="6967"/>
                  </a:lnTo>
                  <a:lnTo>
                    <a:pt x="7814" y="6582"/>
                  </a:lnTo>
                  <a:lnTo>
                    <a:pt x="7814" y="6198"/>
                  </a:lnTo>
                  <a:lnTo>
                    <a:pt x="7776" y="5774"/>
                  </a:lnTo>
                  <a:lnTo>
                    <a:pt x="7699" y="5389"/>
                  </a:lnTo>
                  <a:lnTo>
                    <a:pt x="7583" y="5004"/>
                  </a:lnTo>
                  <a:lnTo>
                    <a:pt x="7391" y="4658"/>
                  </a:lnTo>
                  <a:lnTo>
                    <a:pt x="7198" y="4312"/>
                  </a:lnTo>
                  <a:lnTo>
                    <a:pt x="7006" y="3965"/>
                  </a:lnTo>
                  <a:lnTo>
                    <a:pt x="6736" y="3657"/>
                  </a:lnTo>
                  <a:lnTo>
                    <a:pt x="6467" y="3349"/>
                  </a:lnTo>
                  <a:lnTo>
                    <a:pt x="6197" y="3041"/>
                  </a:lnTo>
                  <a:lnTo>
                    <a:pt x="5890" y="2772"/>
                  </a:lnTo>
                  <a:lnTo>
                    <a:pt x="5235" y="2272"/>
                  </a:lnTo>
                  <a:lnTo>
                    <a:pt x="4504" y="1810"/>
                  </a:lnTo>
                  <a:lnTo>
                    <a:pt x="3811" y="1425"/>
                  </a:lnTo>
                  <a:lnTo>
                    <a:pt x="3080" y="1078"/>
                  </a:lnTo>
                  <a:lnTo>
                    <a:pt x="2387" y="770"/>
                  </a:lnTo>
                  <a:lnTo>
                    <a:pt x="1733" y="540"/>
                  </a:lnTo>
                  <a:lnTo>
                    <a:pt x="1155" y="347"/>
                  </a:lnTo>
                  <a:lnTo>
                    <a:pt x="309" y="78"/>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5"/>
            <p:cNvSpPr/>
            <p:nvPr/>
          </p:nvSpPr>
          <p:spPr>
            <a:xfrm>
              <a:off x="6086171" y="1804061"/>
              <a:ext cx="259595" cy="350345"/>
            </a:xfrm>
            <a:custGeom>
              <a:avLst/>
              <a:gdLst/>
              <a:ahLst/>
              <a:cxnLst/>
              <a:rect l="l" t="t" r="r" b="b"/>
              <a:pathLst>
                <a:path w="7815" h="10547" fill="none" extrusionOk="0">
                  <a:moveTo>
                    <a:pt x="1" y="1"/>
                  </a:moveTo>
                  <a:lnTo>
                    <a:pt x="1" y="1"/>
                  </a:lnTo>
                  <a:lnTo>
                    <a:pt x="78" y="309"/>
                  </a:lnTo>
                  <a:lnTo>
                    <a:pt x="193" y="732"/>
                  </a:lnTo>
                  <a:lnTo>
                    <a:pt x="347" y="1271"/>
                  </a:lnTo>
                  <a:lnTo>
                    <a:pt x="462" y="1964"/>
                  </a:lnTo>
                  <a:lnTo>
                    <a:pt x="578" y="2810"/>
                  </a:lnTo>
                  <a:lnTo>
                    <a:pt x="693" y="3773"/>
                  </a:lnTo>
                  <a:lnTo>
                    <a:pt x="770" y="4927"/>
                  </a:lnTo>
                  <a:lnTo>
                    <a:pt x="770" y="4927"/>
                  </a:lnTo>
                  <a:lnTo>
                    <a:pt x="770" y="6082"/>
                  </a:lnTo>
                  <a:lnTo>
                    <a:pt x="693" y="7160"/>
                  </a:lnTo>
                  <a:lnTo>
                    <a:pt x="578" y="8122"/>
                  </a:lnTo>
                  <a:lnTo>
                    <a:pt x="424" y="8930"/>
                  </a:lnTo>
                  <a:lnTo>
                    <a:pt x="270" y="9623"/>
                  </a:lnTo>
                  <a:lnTo>
                    <a:pt x="116" y="10124"/>
                  </a:lnTo>
                  <a:lnTo>
                    <a:pt x="1" y="10547"/>
                  </a:lnTo>
                  <a:lnTo>
                    <a:pt x="1" y="10547"/>
                  </a:lnTo>
                  <a:lnTo>
                    <a:pt x="347" y="10547"/>
                  </a:lnTo>
                  <a:lnTo>
                    <a:pt x="1232" y="10508"/>
                  </a:lnTo>
                  <a:lnTo>
                    <a:pt x="1848" y="10431"/>
                  </a:lnTo>
                  <a:lnTo>
                    <a:pt x="2541" y="10354"/>
                  </a:lnTo>
                  <a:lnTo>
                    <a:pt x="3272" y="10239"/>
                  </a:lnTo>
                  <a:lnTo>
                    <a:pt x="4004" y="10047"/>
                  </a:lnTo>
                  <a:lnTo>
                    <a:pt x="4735" y="9816"/>
                  </a:lnTo>
                  <a:lnTo>
                    <a:pt x="5466" y="9546"/>
                  </a:lnTo>
                  <a:lnTo>
                    <a:pt x="5813" y="9354"/>
                  </a:lnTo>
                  <a:lnTo>
                    <a:pt x="6121" y="9200"/>
                  </a:lnTo>
                  <a:lnTo>
                    <a:pt x="6428" y="8969"/>
                  </a:lnTo>
                  <a:lnTo>
                    <a:pt x="6736" y="8776"/>
                  </a:lnTo>
                  <a:lnTo>
                    <a:pt x="6967" y="8507"/>
                  </a:lnTo>
                  <a:lnTo>
                    <a:pt x="7198" y="8238"/>
                  </a:lnTo>
                  <a:lnTo>
                    <a:pt x="7391" y="7968"/>
                  </a:lnTo>
                  <a:lnTo>
                    <a:pt x="7583" y="7660"/>
                  </a:lnTo>
                  <a:lnTo>
                    <a:pt x="7699" y="7352"/>
                  </a:lnTo>
                  <a:lnTo>
                    <a:pt x="7776" y="6967"/>
                  </a:lnTo>
                  <a:lnTo>
                    <a:pt x="7814" y="6582"/>
                  </a:lnTo>
                  <a:lnTo>
                    <a:pt x="7814" y="6198"/>
                  </a:lnTo>
                  <a:lnTo>
                    <a:pt x="7814" y="6198"/>
                  </a:lnTo>
                  <a:lnTo>
                    <a:pt x="7776" y="5774"/>
                  </a:lnTo>
                  <a:lnTo>
                    <a:pt x="7699" y="5389"/>
                  </a:lnTo>
                  <a:lnTo>
                    <a:pt x="7583" y="5004"/>
                  </a:lnTo>
                  <a:lnTo>
                    <a:pt x="7391" y="4658"/>
                  </a:lnTo>
                  <a:lnTo>
                    <a:pt x="7198" y="4312"/>
                  </a:lnTo>
                  <a:lnTo>
                    <a:pt x="7006" y="3965"/>
                  </a:lnTo>
                  <a:lnTo>
                    <a:pt x="6736" y="3657"/>
                  </a:lnTo>
                  <a:lnTo>
                    <a:pt x="6467" y="3349"/>
                  </a:lnTo>
                  <a:lnTo>
                    <a:pt x="6197" y="3041"/>
                  </a:lnTo>
                  <a:lnTo>
                    <a:pt x="5890" y="2772"/>
                  </a:lnTo>
                  <a:lnTo>
                    <a:pt x="5235" y="2272"/>
                  </a:lnTo>
                  <a:lnTo>
                    <a:pt x="4504" y="1810"/>
                  </a:lnTo>
                  <a:lnTo>
                    <a:pt x="3811" y="1425"/>
                  </a:lnTo>
                  <a:lnTo>
                    <a:pt x="3080" y="1078"/>
                  </a:lnTo>
                  <a:lnTo>
                    <a:pt x="2387" y="770"/>
                  </a:lnTo>
                  <a:lnTo>
                    <a:pt x="1733" y="540"/>
                  </a:lnTo>
                  <a:lnTo>
                    <a:pt x="1155" y="347"/>
                  </a:lnTo>
                  <a:lnTo>
                    <a:pt x="309" y="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5"/>
            <p:cNvSpPr/>
            <p:nvPr/>
          </p:nvSpPr>
          <p:spPr>
            <a:xfrm>
              <a:off x="6087466" y="1810472"/>
              <a:ext cx="1295" cy="3853"/>
            </a:xfrm>
            <a:custGeom>
              <a:avLst/>
              <a:gdLst/>
              <a:ahLst/>
              <a:cxnLst/>
              <a:rect l="l" t="t" r="r" b="b"/>
              <a:pathLst>
                <a:path w="39" h="116" extrusionOk="0">
                  <a:moveTo>
                    <a:pt x="0" y="0"/>
                  </a:moveTo>
                  <a:lnTo>
                    <a:pt x="39" y="116"/>
                  </a:lnTo>
                  <a:lnTo>
                    <a:pt x="39" y="77"/>
                  </a:lnTo>
                  <a:lnTo>
                    <a:pt x="0" y="0"/>
                  </a:lnTo>
                  <a:close/>
                </a:path>
              </a:pathLst>
            </a:custGeom>
            <a:solidFill>
              <a:srgbClr val="40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5"/>
            <p:cNvSpPr/>
            <p:nvPr/>
          </p:nvSpPr>
          <p:spPr>
            <a:xfrm>
              <a:off x="6087466" y="1810472"/>
              <a:ext cx="1295" cy="3853"/>
            </a:xfrm>
            <a:custGeom>
              <a:avLst/>
              <a:gdLst/>
              <a:ahLst/>
              <a:cxnLst/>
              <a:rect l="l" t="t" r="r" b="b"/>
              <a:pathLst>
                <a:path w="39" h="116" fill="none" extrusionOk="0">
                  <a:moveTo>
                    <a:pt x="0" y="0"/>
                  </a:moveTo>
                  <a:lnTo>
                    <a:pt x="0" y="0"/>
                  </a:lnTo>
                  <a:lnTo>
                    <a:pt x="39" y="77"/>
                  </a:lnTo>
                  <a:lnTo>
                    <a:pt x="39" y="77"/>
                  </a:lnTo>
                  <a:lnTo>
                    <a:pt x="39" y="116"/>
                  </a:lnTo>
                  <a:lnTo>
                    <a:pt x="39" y="116"/>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5"/>
            <p:cNvSpPr/>
            <p:nvPr/>
          </p:nvSpPr>
          <p:spPr>
            <a:xfrm>
              <a:off x="6084908" y="1809176"/>
              <a:ext cx="3853" cy="3886"/>
            </a:xfrm>
            <a:custGeom>
              <a:avLst/>
              <a:gdLst/>
              <a:ahLst/>
              <a:cxnLst/>
              <a:rect l="l" t="t" r="r" b="b"/>
              <a:pathLst>
                <a:path w="116" h="117" extrusionOk="0">
                  <a:moveTo>
                    <a:pt x="39" y="1"/>
                  </a:moveTo>
                  <a:lnTo>
                    <a:pt x="0" y="39"/>
                  </a:lnTo>
                  <a:lnTo>
                    <a:pt x="0" y="78"/>
                  </a:lnTo>
                  <a:lnTo>
                    <a:pt x="116" y="116"/>
                  </a:lnTo>
                  <a:lnTo>
                    <a:pt x="77" y="39"/>
                  </a:lnTo>
                  <a:lnTo>
                    <a:pt x="39" y="39"/>
                  </a:lnTo>
                  <a:lnTo>
                    <a:pt x="39" y="1"/>
                  </a:lnTo>
                  <a:close/>
                </a:path>
              </a:pathLst>
            </a:custGeom>
            <a:solidFill>
              <a:srgbClr val="32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5"/>
            <p:cNvSpPr/>
            <p:nvPr/>
          </p:nvSpPr>
          <p:spPr>
            <a:xfrm>
              <a:off x="6084908" y="1809176"/>
              <a:ext cx="3853" cy="3886"/>
            </a:xfrm>
            <a:custGeom>
              <a:avLst/>
              <a:gdLst/>
              <a:ahLst/>
              <a:cxnLst/>
              <a:rect l="l" t="t" r="r" b="b"/>
              <a:pathLst>
                <a:path w="116" h="117" fill="none" extrusionOk="0">
                  <a:moveTo>
                    <a:pt x="39" y="1"/>
                  </a:moveTo>
                  <a:lnTo>
                    <a:pt x="39" y="1"/>
                  </a:lnTo>
                  <a:lnTo>
                    <a:pt x="0" y="39"/>
                  </a:lnTo>
                  <a:lnTo>
                    <a:pt x="0" y="78"/>
                  </a:lnTo>
                  <a:lnTo>
                    <a:pt x="0" y="78"/>
                  </a:lnTo>
                  <a:lnTo>
                    <a:pt x="116" y="116"/>
                  </a:lnTo>
                  <a:lnTo>
                    <a:pt x="116" y="116"/>
                  </a:lnTo>
                  <a:lnTo>
                    <a:pt x="77" y="39"/>
                  </a:lnTo>
                  <a:lnTo>
                    <a:pt x="77" y="39"/>
                  </a:lnTo>
                  <a:lnTo>
                    <a:pt x="39" y="39"/>
                  </a:lnTo>
                  <a:lnTo>
                    <a:pt x="39" y="39"/>
                  </a:lnTo>
                  <a:lnTo>
                    <a:pt x="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5"/>
            <p:cNvSpPr/>
            <p:nvPr/>
          </p:nvSpPr>
          <p:spPr>
            <a:xfrm>
              <a:off x="6197416" y="1843689"/>
              <a:ext cx="51155" cy="6444"/>
            </a:xfrm>
            <a:custGeom>
              <a:avLst/>
              <a:gdLst/>
              <a:ahLst/>
              <a:cxnLst/>
              <a:rect l="l" t="t" r="r" b="b"/>
              <a:pathLst>
                <a:path w="1540" h="194" extrusionOk="0">
                  <a:moveTo>
                    <a:pt x="0" y="1"/>
                  </a:moveTo>
                  <a:lnTo>
                    <a:pt x="270" y="155"/>
                  </a:lnTo>
                  <a:lnTo>
                    <a:pt x="809" y="193"/>
                  </a:lnTo>
                  <a:lnTo>
                    <a:pt x="1540" y="193"/>
                  </a:lnTo>
                  <a:lnTo>
                    <a:pt x="1501" y="155"/>
                  </a:lnTo>
                  <a:lnTo>
                    <a:pt x="732" y="116"/>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5"/>
            <p:cNvSpPr/>
            <p:nvPr/>
          </p:nvSpPr>
          <p:spPr>
            <a:xfrm>
              <a:off x="6087466" y="1810472"/>
              <a:ext cx="118919" cy="38366"/>
            </a:xfrm>
            <a:custGeom>
              <a:avLst/>
              <a:gdLst/>
              <a:ahLst/>
              <a:cxnLst/>
              <a:rect l="l" t="t" r="r" b="b"/>
              <a:pathLst>
                <a:path w="3580" h="1155" extrusionOk="0">
                  <a:moveTo>
                    <a:pt x="0" y="0"/>
                  </a:moveTo>
                  <a:lnTo>
                    <a:pt x="39" y="116"/>
                  </a:lnTo>
                  <a:lnTo>
                    <a:pt x="577" y="347"/>
                  </a:lnTo>
                  <a:lnTo>
                    <a:pt x="1116" y="539"/>
                  </a:lnTo>
                  <a:lnTo>
                    <a:pt x="1694" y="731"/>
                  </a:lnTo>
                  <a:lnTo>
                    <a:pt x="2309" y="924"/>
                  </a:lnTo>
                  <a:lnTo>
                    <a:pt x="2925" y="1039"/>
                  </a:lnTo>
                  <a:lnTo>
                    <a:pt x="3580" y="1155"/>
                  </a:lnTo>
                  <a:lnTo>
                    <a:pt x="3310" y="1001"/>
                  </a:lnTo>
                  <a:lnTo>
                    <a:pt x="2810" y="924"/>
                  </a:lnTo>
                  <a:lnTo>
                    <a:pt x="2309" y="808"/>
                  </a:lnTo>
                  <a:lnTo>
                    <a:pt x="1732" y="654"/>
                  </a:lnTo>
                  <a:lnTo>
                    <a:pt x="1116" y="462"/>
                  </a:lnTo>
                  <a:lnTo>
                    <a:pt x="539" y="231"/>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9" name="Google Shape;2659;p55"/>
          <p:cNvGrpSpPr/>
          <p:nvPr/>
        </p:nvGrpSpPr>
        <p:grpSpPr>
          <a:xfrm rot="-5400000">
            <a:off x="412607" y="8711"/>
            <a:ext cx="848040" cy="1061474"/>
            <a:chOff x="1025921" y="605229"/>
            <a:chExt cx="848040" cy="1061474"/>
          </a:xfrm>
        </p:grpSpPr>
        <p:sp>
          <p:nvSpPr>
            <p:cNvPr id="2660" name="Google Shape;2660;p55"/>
            <p:cNvSpPr/>
            <p:nvPr/>
          </p:nvSpPr>
          <p:spPr>
            <a:xfrm rot="1109778">
              <a:off x="1157330" y="674195"/>
              <a:ext cx="585222" cy="923542"/>
            </a:xfrm>
            <a:custGeom>
              <a:avLst/>
              <a:gdLst/>
              <a:ahLst/>
              <a:cxnLst/>
              <a:rect l="l" t="t" r="r" b="b"/>
              <a:pathLst>
                <a:path w="13434" h="21132" extrusionOk="0">
                  <a:moveTo>
                    <a:pt x="6697" y="0"/>
                  </a:moveTo>
                  <a:lnTo>
                    <a:pt x="6120" y="116"/>
                  </a:lnTo>
                  <a:lnTo>
                    <a:pt x="5543" y="270"/>
                  </a:lnTo>
                  <a:lnTo>
                    <a:pt x="4965" y="462"/>
                  </a:lnTo>
                  <a:lnTo>
                    <a:pt x="4465" y="693"/>
                  </a:lnTo>
                  <a:lnTo>
                    <a:pt x="3926" y="1001"/>
                  </a:lnTo>
                  <a:lnTo>
                    <a:pt x="3464" y="1347"/>
                  </a:lnTo>
                  <a:lnTo>
                    <a:pt x="3041" y="1732"/>
                  </a:lnTo>
                  <a:lnTo>
                    <a:pt x="2617" y="2194"/>
                  </a:lnTo>
                  <a:lnTo>
                    <a:pt x="2233" y="2656"/>
                  </a:lnTo>
                  <a:lnTo>
                    <a:pt x="1925" y="3195"/>
                  </a:lnTo>
                  <a:lnTo>
                    <a:pt x="1655" y="3772"/>
                  </a:lnTo>
                  <a:lnTo>
                    <a:pt x="1463" y="4350"/>
                  </a:lnTo>
                  <a:lnTo>
                    <a:pt x="1309" y="4927"/>
                  </a:lnTo>
                  <a:lnTo>
                    <a:pt x="1232" y="5543"/>
                  </a:lnTo>
                  <a:lnTo>
                    <a:pt x="1193" y="6159"/>
                  </a:lnTo>
                  <a:lnTo>
                    <a:pt x="1232" y="6736"/>
                  </a:lnTo>
                  <a:lnTo>
                    <a:pt x="1309" y="7313"/>
                  </a:lnTo>
                  <a:lnTo>
                    <a:pt x="1463" y="7891"/>
                  </a:lnTo>
                  <a:lnTo>
                    <a:pt x="1655" y="8429"/>
                  </a:lnTo>
                  <a:lnTo>
                    <a:pt x="1886" y="8968"/>
                  </a:lnTo>
                  <a:lnTo>
                    <a:pt x="2194" y="9469"/>
                  </a:lnTo>
                  <a:lnTo>
                    <a:pt x="2540" y="9969"/>
                  </a:lnTo>
                  <a:lnTo>
                    <a:pt x="2925" y="10392"/>
                  </a:lnTo>
                  <a:lnTo>
                    <a:pt x="3387" y="10816"/>
                  </a:lnTo>
                  <a:lnTo>
                    <a:pt x="3695" y="11047"/>
                  </a:lnTo>
                  <a:lnTo>
                    <a:pt x="3195" y="12240"/>
                  </a:lnTo>
                  <a:lnTo>
                    <a:pt x="2502" y="11971"/>
                  </a:lnTo>
                  <a:lnTo>
                    <a:pt x="116" y="18783"/>
                  </a:lnTo>
                  <a:lnTo>
                    <a:pt x="0" y="19053"/>
                  </a:lnTo>
                  <a:lnTo>
                    <a:pt x="0" y="19322"/>
                  </a:lnTo>
                  <a:lnTo>
                    <a:pt x="0" y="19592"/>
                  </a:lnTo>
                  <a:lnTo>
                    <a:pt x="77" y="19861"/>
                  </a:lnTo>
                  <a:lnTo>
                    <a:pt x="231" y="20092"/>
                  </a:lnTo>
                  <a:lnTo>
                    <a:pt x="385" y="20323"/>
                  </a:lnTo>
                  <a:lnTo>
                    <a:pt x="616" y="20477"/>
                  </a:lnTo>
                  <a:lnTo>
                    <a:pt x="847" y="20631"/>
                  </a:lnTo>
                  <a:lnTo>
                    <a:pt x="1809" y="21016"/>
                  </a:lnTo>
                  <a:lnTo>
                    <a:pt x="2079" y="21131"/>
                  </a:lnTo>
                  <a:lnTo>
                    <a:pt x="2387" y="21131"/>
                  </a:lnTo>
                  <a:lnTo>
                    <a:pt x="2656" y="21093"/>
                  </a:lnTo>
                  <a:lnTo>
                    <a:pt x="2887" y="21016"/>
                  </a:lnTo>
                  <a:lnTo>
                    <a:pt x="3156" y="20900"/>
                  </a:lnTo>
                  <a:lnTo>
                    <a:pt x="3349" y="20746"/>
                  </a:lnTo>
                  <a:lnTo>
                    <a:pt x="3541" y="20515"/>
                  </a:lnTo>
                  <a:lnTo>
                    <a:pt x="3657" y="20284"/>
                  </a:lnTo>
                  <a:lnTo>
                    <a:pt x="6813" y="13780"/>
                  </a:lnTo>
                  <a:lnTo>
                    <a:pt x="6005" y="13433"/>
                  </a:lnTo>
                  <a:lnTo>
                    <a:pt x="6543" y="12163"/>
                  </a:lnTo>
                  <a:lnTo>
                    <a:pt x="6736" y="12202"/>
                  </a:lnTo>
                  <a:lnTo>
                    <a:pt x="7352" y="12240"/>
                  </a:lnTo>
                  <a:lnTo>
                    <a:pt x="7929" y="12202"/>
                  </a:lnTo>
                  <a:lnTo>
                    <a:pt x="8506" y="12125"/>
                  </a:lnTo>
                  <a:lnTo>
                    <a:pt x="9084" y="11971"/>
                  </a:lnTo>
                  <a:lnTo>
                    <a:pt x="9661" y="11778"/>
                  </a:lnTo>
                  <a:lnTo>
                    <a:pt x="10162" y="11509"/>
                  </a:lnTo>
                  <a:lnTo>
                    <a:pt x="10700" y="11239"/>
                  </a:lnTo>
                  <a:lnTo>
                    <a:pt x="11162" y="10893"/>
                  </a:lnTo>
                  <a:lnTo>
                    <a:pt x="11624" y="10469"/>
                  </a:lnTo>
                  <a:lnTo>
                    <a:pt x="12009" y="10046"/>
                  </a:lnTo>
                  <a:lnTo>
                    <a:pt x="12394" y="9546"/>
                  </a:lnTo>
                  <a:lnTo>
                    <a:pt x="12702" y="9045"/>
                  </a:lnTo>
                  <a:lnTo>
                    <a:pt x="12971" y="8468"/>
                  </a:lnTo>
                  <a:lnTo>
                    <a:pt x="13164" y="7891"/>
                  </a:lnTo>
                  <a:lnTo>
                    <a:pt x="13318" y="7275"/>
                  </a:lnTo>
                  <a:lnTo>
                    <a:pt x="13395" y="6697"/>
                  </a:lnTo>
                  <a:lnTo>
                    <a:pt x="13433" y="6082"/>
                  </a:lnTo>
                  <a:lnTo>
                    <a:pt x="13395" y="5504"/>
                  </a:lnTo>
                  <a:lnTo>
                    <a:pt x="13318" y="4888"/>
                  </a:lnTo>
                  <a:lnTo>
                    <a:pt x="13164" y="4350"/>
                  </a:lnTo>
                  <a:lnTo>
                    <a:pt x="12971" y="3772"/>
                  </a:lnTo>
                  <a:lnTo>
                    <a:pt x="12740" y="3233"/>
                  </a:lnTo>
                  <a:lnTo>
                    <a:pt x="12432" y="2733"/>
                  </a:lnTo>
                  <a:lnTo>
                    <a:pt x="12086" y="2271"/>
                  </a:lnTo>
                  <a:lnTo>
                    <a:pt x="11701" y="1809"/>
                  </a:lnTo>
                  <a:lnTo>
                    <a:pt x="11239" y="1424"/>
                  </a:lnTo>
                  <a:lnTo>
                    <a:pt x="10777" y="1039"/>
                  </a:lnTo>
                  <a:lnTo>
                    <a:pt x="10238" y="731"/>
                  </a:lnTo>
                  <a:lnTo>
                    <a:pt x="9661" y="462"/>
                  </a:lnTo>
                  <a:lnTo>
                    <a:pt x="9084" y="231"/>
                  </a:lnTo>
                  <a:lnTo>
                    <a:pt x="8468" y="116"/>
                  </a:lnTo>
                  <a:lnTo>
                    <a:pt x="789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1" name="Google Shape;2661;p55"/>
            <p:cNvGrpSpPr/>
            <p:nvPr/>
          </p:nvGrpSpPr>
          <p:grpSpPr>
            <a:xfrm rot="1109717">
              <a:off x="1158041" y="675836"/>
              <a:ext cx="585042" cy="920284"/>
              <a:chOff x="3892750" y="3941950"/>
              <a:chExt cx="335850" cy="528300"/>
            </a:xfrm>
          </p:grpSpPr>
          <p:sp>
            <p:nvSpPr>
              <p:cNvPr id="2662" name="Google Shape;2662;p55"/>
              <p:cNvSpPr/>
              <p:nvPr/>
            </p:nvSpPr>
            <p:spPr>
              <a:xfrm>
                <a:off x="3922575" y="3941950"/>
                <a:ext cx="306025" cy="306000"/>
              </a:xfrm>
              <a:custGeom>
                <a:avLst/>
                <a:gdLst/>
                <a:ahLst/>
                <a:cxnLst/>
                <a:rect l="l" t="t" r="r" b="b"/>
                <a:pathLst>
                  <a:path w="12241" h="12240" extrusionOk="0">
                    <a:moveTo>
                      <a:pt x="5504" y="0"/>
                    </a:move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7891" y="231"/>
                    </a:lnTo>
                    <a:lnTo>
                      <a:pt x="7275" y="116"/>
                    </a:lnTo>
                    <a:lnTo>
                      <a:pt x="6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3922575" y="3941950"/>
                <a:ext cx="306025" cy="306000"/>
              </a:xfrm>
              <a:custGeom>
                <a:avLst/>
                <a:gdLst/>
                <a:ahLst/>
                <a:cxnLst/>
                <a:rect l="l" t="t" r="r" b="b"/>
                <a:pathLst>
                  <a:path w="12241" h="12240" fill="none" extrusionOk="0">
                    <a:moveTo>
                      <a:pt x="11778" y="8468"/>
                    </a:move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8468" y="462"/>
                    </a:lnTo>
                    <a:lnTo>
                      <a:pt x="7891" y="231"/>
                    </a:lnTo>
                    <a:lnTo>
                      <a:pt x="7275" y="116"/>
                    </a:lnTo>
                    <a:lnTo>
                      <a:pt x="6698" y="0"/>
                    </a:lnTo>
                    <a:lnTo>
                      <a:pt x="6082" y="0"/>
                    </a:lnTo>
                    <a:lnTo>
                      <a:pt x="5504" y="0"/>
                    </a:ln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3960100" y="3979475"/>
                <a:ext cx="230975" cy="230950"/>
              </a:xfrm>
              <a:custGeom>
                <a:avLst/>
                <a:gdLst/>
                <a:ahLst/>
                <a:cxnLst/>
                <a:rect l="l" t="t" r="r" b="b"/>
                <a:pathLst>
                  <a:path w="9239" h="9238" extrusionOk="0">
                    <a:moveTo>
                      <a:pt x="4157" y="0"/>
                    </a:move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5966" y="193"/>
                    </a:lnTo>
                    <a:lnTo>
                      <a:pt x="5505" y="77"/>
                    </a:lnTo>
                    <a:lnTo>
                      <a:pt x="50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3960100" y="3979475"/>
                <a:ext cx="230975" cy="230950"/>
              </a:xfrm>
              <a:custGeom>
                <a:avLst/>
                <a:gdLst/>
                <a:ahLst/>
                <a:cxnLst/>
                <a:rect l="l" t="t" r="r" b="b"/>
                <a:pathLst>
                  <a:path w="9239" h="9238" fill="none" extrusionOk="0">
                    <a:moveTo>
                      <a:pt x="8892" y="6390"/>
                    </a:move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6390" y="347"/>
                    </a:lnTo>
                    <a:lnTo>
                      <a:pt x="5966" y="193"/>
                    </a:lnTo>
                    <a:lnTo>
                      <a:pt x="5505" y="77"/>
                    </a:lnTo>
                    <a:lnTo>
                      <a:pt x="5043" y="0"/>
                    </a:lnTo>
                    <a:lnTo>
                      <a:pt x="4581" y="0"/>
                    </a:lnTo>
                    <a:lnTo>
                      <a:pt x="4157" y="0"/>
                    </a:ln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5"/>
              <p:cNvSpPr/>
              <p:nvPr/>
            </p:nvSpPr>
            <p:spPr>
              <a:xfrm>
                <a:off x="3962025" y="4201750"/>
                <a:ext cx="100100" cy="100100"/>
              </a:xfrm>
              <a:custGeom>
                <a:avLst/>
                <a:gdLst/>
                <a:ahLst/>
                <a:cxnLst/>
                <a:rect l="l" t="t" r="r" b="b"/>
                <a:pathLst>
                  <a:path w="4004" h="4004" extrusionOk="0">
                    <a:moveTo>
                      <a:pt x="1194" y="0"/>
                    </a:moveTo>
                    <a:lnTo>
                      <a:pt x="0" y="2849"/>
                    </a:lnTo>
                    <a:lnTo>
                      <a:pt x="2849" y="4003"/>
                    </a:lnTo>
                    <a:lnTo>
                      <a:pt x="4003" y="1194"/>
                    </a:lnTo>
                    <a:lnTo>
                      <a:pt x="1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3962025" y="4201750"/>
                <a:ext cx="100100" cy="100100"/>
              </a:xfrm>
              <a:custGeom>
                <a:avLst/>
                <a:gdLst/>
                <a:ahLst/>
                <a:cxnLst/>
                <a:rect l="l" t="t" r="r" b="b"/>
                <a:pathLst>
                  <a:path w="4004" h="4004" fill="none" extrusionOk="0">
                    <a:moveTo>
                      <a:pt x="2849" y="4003"/>
                    </a:moveTo>
                    <a:lnTo>
                      <a:pt x="0" y="2849"/>
                    </a:lnTo>
                    <a:lnTo>
                      <a:pt x="1194" y="0"/>
                    </a:lnTo>
                    <a:lnTo>
                      <a:pt x="4003" y="1194"/>
                    </a:lnTo>
                    <a:lnTo>
                      <a:pt x="2849" y="40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3892750" y="4241200"/>
                <a:ext cx="170325" cy="229050"/>
              </a:xfrm>
              <a:custGeom>
                <a:avLst/>
                <a:gdLst/>
                <a:ahLst/>
                <a:cxnLst/>
                <a:rect l="l" t="t" r="r" b="b"/>
                <a:pathLst>
                  <a:path w="6813" h="9162" extrusionOk="0">
                    <a:moveTo>
                      <a:pt x="2502" y="1"/>
                    </a:moveTo>
                    <a:lnTo>
                      <a:pt x="116" y="6813"/>
                    </a:lnTo>
                    <a:lnTo>
                      <a:pt x="0" y="7083"/>
                    </a:lnTo>
                    <a:lnTo>
                      <a:pt x="0" y="7352"/>
                    </a:lnTo>
                    <a:lnTo>
                      <a:pt x="0" y="7622"/>
                    </a:lnTo>
                    <a:lnTo>
                      <a:pt x="77" y="7891"/>
                    </a:lnTo>
                    <a:lnTo>
                      <a:pt x="231" y="8122"/>
                    </a:lnTo>
                    <a:lnTo>
                      <a:pt x="385" y="8353"/>
                    </a:lnTo>
                    <a:lnTo>
                      <a:pt x="616" y="8507"/>
                    </a:lnTo>
                    <a:lnTo>
                      <a:pt x="847" y="8661"/>
                    </a:lnTo>
                    <a:lnTo>
                      <a:pt x="1809" y="9046"/>
                    </a:lnTo>
                    <a:lnTo>
                      <a:pt x="2079" y="9161"/>
                    </a:lnTo>
                    <a:lnTo>
                      <a:pt x="2387" y="9161"/>
                    </a:lnTo>
                    <a:lnTo>
                      <a:pt x="2656" y="9123"/>
                    </a:lnTo>
                    <a:lnTo>
                      <a:pt x="2887" y="9046"/>
                    </a:lnTo>
                    <a:lnTo>
                      <a:pt x="3156" y="8930"/>
                    </a:lnTo>
                    <a:lnTo>
                      <a:pt x="3349" y="8776"/>
                    </a:lnTo>
                    <a:lnTo>
                      <a:pt x="3541" y="8545"/>
                    </a:lnTo>
                    <a:lnTo>
                      <a:pt x="3657" y="8314"/>
                    </a:lnTo>
                    <a:lnTo>
                      <a:pt x="6813" y="1810"/>
                    </a:lnTo>
                    <a:lnTo>
                      <a:pt x="2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5"/>
              <p:cNvSpPr/>
              <p:nvPr/>
            </p:nvSpPr>
            <p:spPr>
              <a:xfrm>
                <a:off x="3992825" y="4224850"/>
                <a:ext cx="59675" cy="24075"/>
              </a:xfrm>
              <a:custGeom>
                <a:avLst/>
                <a:gdLst/>
                <a:ahLst/>
                <a:cxnLst/>
                <a:rect l="l" t="t" r="r" b="b"/>
                <a:pathLst>
                  <a:path w="2387" h="963" extrusionOk="0">
                    <a:moveTo>
                      <a:pt x="0" y="0"/>
                    </a:moveTo>
                    <a:lnTo>
                      <a:pt x="539" y="347"/>
                    </a:lnTo>
                    <a:lnTo>
                      <a:pt x="1116" y="616"/>
                    </a:lnTo>
                    <a:lnTo>
                      <a:pt x="1732" y="809"/>
                    </a:lnTo>
                    <a:lnTo>
                      <a:pt x="2348" y="962"/>
                    </a:lnTo>
                    <a:lnTo>
                      <a:pt x="2386" y="962"/>
                    </a:lnTo>
                    <a:lnTo>
                      <a:pt x="2386" y="924"/>
                    </a:lnTo>
                    <a:lnTo>
                      <a:pt x="2386" y="886"/>
                    </a:lnTo>
                    <a:lnTo>
                      <a:pt x="2348" y="886"/>
                    </a:lnTo>
                    <a:lnTo>
                      <a:pt x="1732" y="770"/>
                    </a:lnTo>
                    <a:lnTo>
                      <a:pt x="1116" y="578"/>
                    </a:lnTo>
                    <a:lnTo>
                      <a:pt x="539" y="308"/>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5"/>
              <p:cNvSpPr/>
              <p:nvPr/>
            </p:nvSpPr>
            <p:spPr>
              <a:xfrm>
                <a:off x="3965875" y="3984275"/>
                <a:ext cx="184775" cy="186700"/>
              </a:xfrm>
              <a:custGeom>
                <a:avLst/>
                <a:gdLst/>
                <a:ahLst/>
                <a:cxnLst/>
                <a:rect l="l" t="t" r="r" b="b"/>
                <a:pathLst>
                  <a:path w="7391" h="7468" extrusionOk="0">
                    <a:moveTo>
                      <a:pt x="4427" y="1"/>
                    </a:moveTo>
                    <a:lnTo>
                      <a:pt x="3849" y="39"/>
                    </a:lnTo>
                    <a:lnTo>
                      <a:pt x="3272" y="116"/>
                    </a:lnTo>
                    <a:lnTo>
                      <a:pt x="2733" y="309"/>
                    </a:lnTo>
                    <a:lnTo>
                      <a:pt x="2194" y="578"/>
                    </a:lnTo>
                    <a:lnTo>
                      <a:pt x="1925" y="732"/>
                    </a:lnTo>
                    <a:lnTo>
                      <a:pt x="1655" y="963"/>
                    </a:lnTo>
                    <a:lnTo>
                      <a:pt x="1386" y="1155"/>
                    </a:lnTo>
                    <a:lnTo>
                      <a:pt x="1155" y="1386"/>
                    </a:lnTo>
                    <a:lnTo>
                      <a:pt x="924" y="1656"/>
                    </a:lnTo>
                    <a:lnTo>
                      <a:pt x="732" y="1925"/>
                    </a:lnTo>
                    <a:lnTo>
                      <a:pt x="578" y="2195"/>
                    </a:lnTo>
                    <a:lnTo>
                      <a:pt x="424" y="2503"/>
                    </a:lnTo>
                    <a:lnTo>
                      <a:pt x="270" y="2772"/>
                    </a:lnTo>
                    <a:lnTo>
                      <a:pt x="193" y="3080"/>
                    </a:lnTo>
                    <a:lnTo>
                      <a:pt x="39" y="3696"/>
                    </a:lnTo>
                    <a:lnTo>
                      <a:pt x="0" y="4312"/>
                    </a:lnTo>
                    <a:lnTo>
                      <a:pt x="39" y="4927"/>
                    </a:lnTo>
                    <a:lnTo>
                      <a:pt x="154" y="5582"/>
                    </a:lnTo>
                    <a:lnTo>
                      <a:pt x="270" y="5928"/>
                    </a:lnTo>
                    <a:lnTo>
                      <a:pt x="385" y="6275"/>
                    </a:lnTo>
                    <a:lnTo>
                      <a:pt x="501" y="6583"/>
                    </a:lnTo>
                    <a:lnTo>
                      <a:pt x="693" y="6890"/>
                    </a:lnTo>
                    <a:lnTo>
                      <a:pt x="886" y="7198"/>
                    </a:lnTo>
                    <a:lnTo>
                      <a:pt x="1078" y="7468"/>
                    </a:lnTo>
                    <a:lnTo>
                      <a:pt x="770" y="6929"/>
                    </a:lnTo>
                    <a:lnTo>
                      <a:pt x="501" y="6390"/>
                    </a:lnTo>
                    <a:lnTo>
                      <a:pt x="270" y="5813"/>
                    </a:lnTo>
                    <a:lnTo>
                      <a:pt x="154" y="5235"/>
                    </a:lnTo>
                    <a:lnTo>
                      <a:pt x="77" y="4620"/>
                    </a:lnTo>
                    <a:lnTo>
                      <a:pt x="77" y="4042"/>
                    </a:lnTo>
                    <a:lnTo>
                      <a:pt x="154" y="3426"/>
                    </a:lnTo>
                    <a:lnTo>
                      <a:pt x="308" y="2887"/>
                    </a:lnTo>
                    <a:lnTo>
                      <a:pt x="462" y="2580"/>
                    </a:lnTo>
                    <a:lnTo>
                      <a:pt x="616" y="2272"/>
                    </a:lnTo>
                    <a:lnTo>
                      <a:pt x="770" y="2002"/>
                    </a:lnTo>
                    <a:lnTo>
                      <a:pt x="963" y="1733"/>
                    </a:lnTo>
                    <a:lnTo>
                      <a:pt x="1194" y="1502"/>
                    </a:lnTo>
                    <a:lnTo>
                      <a:pt x="1425" y="1271"/>
                    </a:lnTo>
                    <a:lnTo>
                      <a:pt x="1655" y="1040"/>
                    </a:lnTo>
                    <a:lnTo>
                      <a:pt x="1925" y="848"/>
                    </a:lnTo>
                    <a:lnTo>
                      <a:pt x="2194" y="655"/>
                    </a:lnTo>
                    <a:lnTo>
                      <a:pt x="2464" y="501"/>
                    </a:lnTo>
                    <a:lnTo>
                      <a:pt x="2772" y="386"/>
                    </a:lnTo>
                    <a:lnTo>
                      <a:pt x="3080" y="270"/>
                    </a:lnTo>
                    <a:lnTo>
                      <a:pt x="3388" y="193"/>
                    </a:lnTo>
                    <a:lnTo>
                      <a:pt x="3695" y="116"/>
                    </a:lnTo>
                    <a:lnTo>
                      <a:pt x="4042" y="78"/>
                    </a:lnTo>
                    <a:lnTo>
                      <a:pt x="4350" y="39"/>
                    </a:lnTo>
                    <a:lnTo>
                      <a:pt x="4465" y="39"/>
                    </a:lnTo>
                    <a:lnTo>
                      <a:pt x="4850" y="78"/>
                    </a:lnTo>
                    <a:lnTo>
                      <a:pt x="5235" y="116"/>
                    </a:lnTo>
                    <a:lnTo>
                      <a:pt x="5620" y="193"/>
                    </a:lnTo>
                    <a:lnTo>
                      <a:pt x="5966" y="309"/>
                    </a:lnTo>
                    <a:lnTo>
                      <a:pt x="6313" y="463"/>
                    </a:lnTo>
                    <a:lnTo>
                      <a:pt x="6659" y="655"/>
                    </a:lnTo>
                    <a:lnTo>
                      <a:pt x="7006" y="848"/>
                    </a:lnTo>
                    <a:lnTo>
                      <a:pt x="7313" y="1078"/>
                    </a:lnTo>
                    <a:lnTo>
                      <a:pt x="7352" y="1078"/>
                    </a:lnTo>
                    <a:lnTo>
                      <a:pt x="7390" y="1040"/>
                    </a:lnTo>
                    <a:lnTo>
                      <a:pt x="7352" y="1001"/>
                    </a:lnTo>
                    <a:lnTo>
                      <a:pt x="7044" y="771"/>
                    </a:lnTo>
                    <a:lnTo>
                      <a:pt x="6698" y="578"/>
                    </a:lnTo>
                    <a:lnTo>
                      <a:pt x="6351" y="386"/>
                    </a:lnTo>
                    <a:lnTo>
                      <a:pt x="5966" y="232"/>
                    </a:lnTo>
                    <a:lnTo>
                      <a:pt x="5620" y="116"/>
                    </a:lnTo>
                    <a:lnTo>
                      <a:pt x="5235" y="39"/>
                    </a:lnTo>
                    <a:lnTo>
                      <a:pt x="481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1" name="Google Shape;2671;p55"/>
          <p:cNvSpPr/>
          <p:nvPr/>
        </p:nvSpPr>
        <p:spPr>
          <a:xfrm rot="1988696">
            <a:off x="7535017" y="10057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rot="1988696">
            <a:off x="1111642" y="4041001"/>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5"/>
          <p:cNvSpPr/>
          <p:nvPr/>
        </p:nvSpPr>
        <p:spPr>
          <a:xfrm rot="1988696">
            <a:off x="2051817" y="419543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52;p40"/>
          <p:cNvSpPr txBox="1">
            <a:spLocks noGrp="1"/>
          </p:cNvSpPr>
          <p:nvPr>
            <p:ph type="title"/>
          </p:nvPr>
        </p:nvSpPr>
        <p:spPr>
          <a:xfrm>
            <a:off x="1635228" y="2409456"/>
            <a:ext cx="4061400" cy="841800"/>
          </a:xfrm>
          <a:prstGeom prst="rect">
            <a:avLst/>
          </a:prstGeom>
        </p:spPr>
        <p:txBody>
          <a:bodyPr spcFirstLastPara="1" wrap="square" lIns="91425" tIns="91425" rIns="91425" bIns="91425" anchor="ctr" anchorCtr="0">
            <a:noAutofit/>
          </a:bodyPr>
          <a:lstStyle/>
          <a:p>
            <a:pPr lvl="0" algn="l"/>
            <a:r>
              <a:rPr lang="en-US" sz="5400" b="1">
                <a:solidFill>
                  <a:schemeClr val="dk1"/>
                </a:solidFill>
                <a:latin typeface="+mj-lt"/>
              </a:rPr>
              <a:t>BÀI TẬP 3 </a:t>
            </a:r>
          </a:p>
        </p:txBody>
      </p:sp>
      <p:sp>
        <p:nvSpPr>
          <p:cNvPr id="85" name="Google Shape;1753;p40"/>
          <p:cNvSpPr txBox="1">
            <a:spLocks/>
          </p:cNvSpPr>
          <p:nvPr/>
        </p:nvSpPr>
        <p:spPr>
          <a:xfrm>
            <a:off x="1635228" y="1402672"/>
            <a:ext cx="1232121"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1pPr>
            <a:lvl2pPr marL="914400" marR="0" lvl="1" indent="-317500" algn="ctr" rtl="0">
              <a:lnSpc>
                <a:spcPct val="100000"/>
              </a:lnSpc>
              <a:spcBef>
                <a:spcPts val="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2pPr>
            <a:lvl3pPr marL="1371600" marR="0" lvl="2"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3pPr>
            <a:lvl4pPr marL="1828800" marR="0" lvl="3"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4pPr>
            <a:lvl5pPr marL="2286000" marR="0" lvl="4"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5pPr>
            <a:lvl6pPr marL="2743200" marR="0" lvl="5"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6pPr>
            <a:lvl7pPr marL="3200400" marR="0" lvl="6"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7pPr>
            <a:lvl8pPr marL="3657600" marR="0" lvl="7"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8pPr>
            <a:lvl9pPr marL="4114800" marR="0" lvl="8" indent="-317500" algn="ctr" rtl="0">
              <a:lnSpc>
                <a:spcPct val="100000"/>
              </a:lnSpc>
              <a:spcBef>
                <a:spcPts val="1600"/>
              </a:spcBef>
              <a:spcAft>
                <a:spcPts val="1600"/>
              </a:spcAft>
              <a:buClr>
                <a:schemeClr val="lt1"/>
              </a:buClr>
              <a:buSzPts val="1400"/>
              <a:buFont typeface="Nunito"/>
              <a:buNone/>
              <a:defRPr sz="1400" b="0" i="0" u="none" strike="noStrike" cap="none">
                <a:solidFill>
                  <a:schemeClr val="lt1"/>
                </a:solidFill>
                <a:latin typeface="Nunito"/>
                <a:ea typeface="Nunito"/>
                <a:cs typeface="Nunito"/>
                <a:sym typeface="Nunito"/>
              </a:defRPr>
            </a:lvl9pPr>
          </a:lstStyle>
          <a:p>
            <a:pPr marL="0" indent="0"/>
            <a:r>
              <a:rPr lang="en" sz="6600" b="1">
                <a:solidFill>
                  <a:schemeClr val="dk2"/>
                </a:solidFill>
                <a:latin typeface="+mj-lt"/>
                <a:ea typeface="Anton"/>
                <a:cs typeface="Anton"/>
                <a:sym typeface="Anton"/>
              </a:rPr>
              <a:t>03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44" name="Rounded Rectangle 43"/>
          <p:cNvSpPr/>
          <p:nvPr/>
        </p:nvSpPr>
        <p:spPr>
          <a:xfrm>
            <a:off x="1058780" y="801830"/>
            <a:ext cx="7255041" cy="930717"/>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t>Tìm từ để hoàn thiện sơ đồ dưới đây rồi đặt câu với một từ tìm được trong</a:t>
            </a:r>
            <a:r>
              <a:rPr lang="en-US" sz="1800" b="1"/>
              <a:t> </a:t>
            </a:r>
            <a:r>
              <a:rPr lang="vi-VN" sz="1800" b="1"/>
              <a:t>mỗi nhóm. </a:t>
            </a:r>
            <a:endParaRPr lang="en-US" sz="1800" b="1">
              <a:solidFill>
                <a:schemeClr val="bg1"/>
              </a:solidFill>
            </a:endParaRPr>
          </a:p>
        </p:txBody>
      </p:sp>
      <p:sp>
        <p:nvSpPr>
          <p:cNvPr id="45" name="TextBox 11">
            <a:extLst>
              <a:ext uri="{FF2B5EF4-FFF2-40B4-BE49-F238E27FC236}">
                <a16:creationId xmlns:a16="http://schemas.microsoft.com/office/drawing/2014/main" id="{27DF2B8C-8F3D-55D7-8C03-55D41324E176}"/>
              </a:ext>
            </a:extLst>
          </p:cNvPr>
          <p:cNvSpPr txBox="1"/>
          <p:nvPr/>
        </p:nvSpPr>
        <p:spPr>
          <a:xfrm>
            <a:off x="2548475" y="106986"/>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3 </a:t>
            </a:r>
          </a:p>
        </p:txBody>
      </p:sp>
      <p:pic>
        <p:nvPicPr>
          <p:cNvPr id="11" name="Picture 10"/>
          <p:cNvPicPr>
            <a:picLocks noChangeAspect="1"/>
          </p:cNvPicPr>
          <p:nvPr/>
        </p:nvPicPr>
        <p:blipFill>
          <a:blip r:embed="rId3"/>
          <a:stretch>
            <a:fillRect/>
          </a:stretch>
        </p:blipFill>
        <p:spPr>
          <a:xfrm>
            <a:off x="1058780" y="1875410"/>
            <a:ext cx="7255041" cy="3069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1"/>
        <p:cNvGrpSpPr/>
        <p:nvPr/>
      </p:nvGrpSpPr>
      <p:grpSpPr>
        <a:xfrm>
          <a:off x="0" y="0"/>
          <a:ext cx="0" cy="0"/>
          <a:chOff x="0" y="0"/>
          <a:chExt cx="0" cy="0"/>
        </a:xfrm>
      </p:grpSpPr>
      <p:sp>
        <p:nvSpPr>
          <p:cNvPr id="28" name="Rectangle 27">
            <a:extLst>
              <a:ext uri="{FF2B5EF4-FFF2-40B4-BE49-F238E27FC236}">
                <a16:creationId xmlns:a16="http://schemas.microsoft.com/office/drawing/2014/main" id="{1C7F2A0F-12FF-B796-5B8B-C1854B0B4A08}"/>
              </a:ext>
            </a:extLst>
          </p:cNvPr>
          <p:cNvSpPr/>
          <p:nvPr/>
        </p:nvSpPr>
        <p:spPr>
          <a:xfrm>
            <a:off x="927100" y="1414918"/>
            <a:ext cx="7442200" cy="3334881"/>
          </a:xfrm>
          <a:prstGeom prst="rect">
            <a:avLst/>
          </a:prstGeom>
          <a:solidFill>
            <a:srgbClr val="FFFFFF"/>
          </a:solidFill>
          <a:ln w="38100">
            <a:solidFill>
              <a:schemeClr val="bg2">
                <a:lumMod val="50000"/>
              </a:schemeClr>
            </a:solidFill>
          </a:ln>
        </p:spPr>
        <p:style>
          <a:lnRef idx="2">
            <a:schemeClr val="dk1"/>
          </a:lnRef>
          <a:fillRef idx="1">
            <a:schemeClr val="lt1"/>
          </a:fillRef>
          <a:effectRef idx="0">
            <a:schemeClr val="dk1"/>
          </a:effectRef>
          <a:fontRef idx="minor">
            <a:schemeClr val="dk1"/>
          </a:fontRef>
        </p:style>
        <p:txBody>
          <a:bodyPr lIns="365760" tIns="274320" rIns="365760" bIns="9144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342900" indent="-342900">
              <a:lnSpc>
                <a:spcPct val="150000"/>
              </a:lnSpc>
              <a:buFont typeface="Arial" panose="020B0604020202020204" pitchFamily="34" charset="0"/>
              <a:buChar char="•"/>
            </a:pPr>
            <a:r>
              <a:rPr lang="vi-VN" sz="2200">
                <a:solidFill>
                  <a:schemeClr val="bg2">
                    <a:lumMod val="50000"/>
                  </a:schemeClr>
                </a:solidFill>
                <a:cs typeface="Arial" panose="020B0604020202020204" pitchFamily="34" charset="0"/>
              </a:rPr>
              <a:t>GV hướng dẫn các đội tìm nhanh 2 tính từ phù hợp với yêu cầu. </a:t>
            </a:r>
          </a:p>
          <a:p>
            <a:pPr marL="342900" indent="-342900">
              <a:lnSpc>
                <a:spcPct val="150000"/>
              </a:lnSpc>
              <a:buFont typeface="Arial" panose="020B0604020202020204" pitchFamily="34" charset="0"/>
              <a:buChar char="•"/>
            </a:pPr>
            <a:r>
              <a:rPr lang="vi-VN" sz="2200">
                <a:solidFill>
                  <a:schemeClr val="bg2">
                    <a:lumMod val="50000"/>
                  </a:schemeClr>
                </a:solidFill>
                <a:cs typeface="Arial" panose="020B0604020202020204" pitchFamily="34" charset="0"/>
              </a:rPr>
              <a:t>Đội nào xong trước thì bấm chuông trả lời.</a:t>
            </a:r>
            <a:r>
              <a:rPr lang="en-US" sz="2200">
                <a:solidFill>
                  <a:schemeClr val="bg2">
                    <a:lumMod val="50000"/>
                  </a:schemeClr>
                </a:solidFill>
                <a:cs typeface="Arial" panose="020B0604020202020204" pitchFamily="34" charset="0"/>
              </a:rPr>
              <a:t> </a:t>
            </a:r>
            <a:r>
              <a:rPr lang="vi-VN" sz="2200">
                <a:solidFill>
                  <a:schemeClr val="bg2">
                    <a:lumMod val="50000"/>
                  </a:schemeClr>
                </a:solidFill>
                <a:cs typeface="Arial" panose="020B0604020202020204" pitchFamily="34" charset="0"/>
              </a:rPr>
              <a:t>Hết thời gian các đội nộp lại kết quả. </a:t>
            </a:r>
          </a:p>
          <a:p>
            <a:pPr marL="342900" indent="-342900">
              <a:lnSpc>
                <a:spcPct val="150000"/>
              </a:lnSpc>
              <a:buFont typeface="Arial" panose="020B0604020202020204" pitchFamily="34" charset="0"/>
              <a:buChar char="•"/>
            </a:pPr>
            <a:r>
              <a:rPr lang="vi-VN" sz="2200">
                <a:solidFill>
                  <a:schemeClr val="bg2">
                    <a:lumMod val="50000"/>
                  </a:schemeClr>
                </a:solidFill>
                <a:cs typeface="Arial" panose="020B0604020202020204" pitchFamily="34" charset="0"/>
              </a:rPr>
              <a:t>GV mời đại diện các nhóm trình bày trước lớp.</a:t>
            </a:r>
            <a:endParaRPr lang="en-US" sz="2200">
              <a:solidFill>
                <a:schemeClr val="bg2">
                  <a:lumMod val="50000"/>
                </a:schemeClr>
              </a:solidFill>
              <a:cs typeface="Arial" panose="020B0604020202020204" pitchFamily="34" charset="0"/>
            </a:endParaRPr>
          </a:p>
          <a:p>
            <a:pPr>
              <a:lnSpc>
                <a:spcPct val="150000"/>
              </a:lnSpc>
            </a:pPr>
            <a:r>
              <a:rPr lang="en-US" sz="2200">
                <a:solidFill>
                  <a:schemeClr val="bg2">
                    <a:lumMod val="50000"/>
                  </a:schemeClr>
                </a:solidFill>
                <a:cs typeface="Arial" panose="020B0604020202020204" pitchFamily="34" charset="0"/>
              </a:rPr>
              <a:t>Độ</a:t>
            </a:r>
            <a:r>
              <a:rPr lang="vi-VN" sz="2200">
                <a:solidFill>
                  <a:schemeClr val="bg2">
                    <a:lumMod val="50000"/>
                  </a:schemeClr>
                </a:solidFill>
                <a:cs typeface="Arial" panose="020B0604020202020204" pitchFamily="34" charset="0"/>
              </a:rPr>
              <a:t>i</a:t>
            </a:r>
            <a:r>
              <a:rPr lang="en-US" sz="2200">
                <a:solidFill>
                  <a:schemeClr val="bg2">
                    <a:lumMod val="50000"/>
                  </a:schemeClr>
                </a:solidFill>
                <a:cs typeface="Arial" panose="020B0604020202020204" pitchFamily="34" charset="0"/>
              </a:rPr>
              <a:t> nhanh và chính xác nhất là đội dành chiến thắng</a:t>
            </a:r>
            <a:endParaRPr lang="vi-VN" sz="2200">
              <a:solidFill>
                <a:schemeClr val="bg2">
                  <a:lumMod val="50000"/>
                </a:schemeClr>
              </a:solidFill>
              <a:cs typeface="Arial" panose="020B0604020202020204" pitchFamily="34" charset="0"/>
            </a:endParaRPr>
          </a:p>
        </p:txBody>
      </p:sp>
      <p:sp>
        <p:nvSpPr>
          <p:cNvPr id="29" name="Arrow: Pentagon 18">
            <a:extLst>
              <a:ext uri="{FF2B5EF4-FFF2-40B4-BE49-F238E27FC236}">
                <a16:creationId xmlns:a16="http://schemas.microsoft.com/office/drawing/2014/main" id="{ED9E9F7A-14C3-7A04-524B-A681E3CB78F7}"/>
              </a:ext>
            </a:extLst>
          </p:cNvPr>
          <p:cNvSpPr/>
          <p:nvPr/>
        </p:nvSpPr>
        <p:spPr>
          <a:xfrm>
            <a:off x="1220923" y="961836"/>
            <a:ext cx="4671877" cy="658503"/>
          </a:xfrm>
          <a:prstGeom prst="homePlate">
            <a:avLst>
              <a:gd name="adj" fmla="val 85161"/>
            </a:avLst>
          </a:prstGeom>
          <a:solidFill>
            <a:schemeClr val="bg2">
              <a:lumMod val="75000"/>
            </a:schemeClr>
          </a:solidFill>
          <a:ln w="38100">
            <a:solidFill>
              <a:schemeClr val="bg2">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US" sz="2400" b="1">
                <a:solidFill>
                  <a:srgbClr val="FFFFFF"/>
                </a:solidFill>
                <a:latin typeface="+mj-lt"/>
                <a:cs typeface="Arial" panose="020B0604020202020204" pitchFamily="34" charset="0"/>
              </a:rPr>
              <a:t>  Trò chơi: A</a:t>
            </a:r>
            <a:r>
              <a:rPr lang="en-US" sz="2400" b="1">
                <a:solidFill>
                  <a:srgbClr val="FFFFFF"/>
                </a:solidFill>
                <a:cs typeface="Arial" panose="020B0604020202020204" pitchFamily="34" charset="0"/>
              </a:rPr>
              <a:t>I NHANH AI TÀI</a:t>
            </a:r>
            <a:endParaRPr lang="en-US" sz="2400" b="1" i="1" dirty="0">
              <a:solidFill>
                <a:srgbClr val="FFFFFF"/>
              </a:solidFill>
              <a:latin typeface="+mj-lt"/>
              <a:cs typeface="Arial" panose="020B0604020202020204" pitchFamily="34" charset="0"/>
            </a:endParaRPr>
          </a:p>
        </p:txBody>
      </p:sp>
      <p:sp>
        <p:nvSpPr>
          <p:cNvPr id="31" name="TextBox 11">
            <a:extLst>
              <a:ext uri="{FF2B5EF4-FFF2-40B4-BE49-F238E27FC236}">
                <a16:creationId xmlns:a16="http://schemas.microsoft.com/office/drawing/2014/main" id="{27DF2B8C-8F3D-55D7-8C03-55D41324E176}"/>
              </a:ext>
            </a:extLst>
          </p:cNvPr>
          <p:cNvSpPr txBox="1"/>
          <p:nvPr/>
        </p:nvSpPr>
        <p:spPr>
          <a:xfrm>
            <a:off x="2548475" y="106986"/>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3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45" name="TextBox 11">
            <a:extLst>
              <a:ext uri="{FF2B5EF4-FFF2-40B4-BE49-F238E27FC236}">
                <a16:creationId xmlns:a16="http://schemas.microsoft.com/office/drawing/2014/main" id="{27DF2B8C-8F3D-55D7-8C03-55D41324E176}"/>
              </a:ext>
            </a:extLst>
          </p:cNvPr>
          <p:cNvSpPr txBox="1"/>
          <p:nvPr/>
        </p:nvSpPr>
        <p:spPr>
          <a:xfrm>
            <a:off x="2548475" y="106986"/>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3 </a:t>
            </a:r>
          </a:p>
        </p:txBody>
      </p:sp>
      <p:pic>
        <p:nvPicPr>
          <p:cNvPr id="11" name="Picture 10"/>
          <p:cNvPicPr>
            <a:picLocks noChangeAspect="1"/>
          </p:cNvPicPr>
          <p:nvPr/>
        </p:nvPicPr>
        <p:blipFill>
          <a:blip r:embed="rId3"/>
          <a:stretch>
            <a:fillRect/>
          </a:stretch>
        </p:blipFill>
        <p:spPr>
          <a:xfrm>
            <a:off x="439524" y="1070811"/>
            <a:ext cx="8388941" cy="3801979"/>
          </a:xfrm>
          <a:prstGeom prst="rect">
            <a:avLst/>
          </a:prstGeom>
        </p:spPr>
      </p:pic>
      <p:sp>
        <p:nvSpPr>
          <p:cNvPr id="2" name="Rectangle 1"/>
          <p:cNvSpPr/>
          <p:nvPr/>
        </p:nvSpPr>
        <p:spPr>
          <a:xfrm>
            <a:off x="637521" y="1452662"/>
            <a:ext cx="1261884" cy="369332"/>
          </a:xfrm>
          <a:prstGeom prst="rect">
            <a:avLst/>
          </a:prstGeom>
          <a:solidFill>
            <a:schemeClr val="tx2"/>
          </a:solidFill>
        </p:spPr>
        <p:txBody>
          <a:bodyPr wrap="none">
            <a:spAutoFit/>
          </a:bodyPr>
          <a:lstStyle/>
          <a:p>
            <a:r>
              <a:rPr lang="en-US" sz="1800">
                <a:latin typeface="+mj-lt"/>
              </a:rPr>
              <a:t>xanh thẫm</a:t>
            </a:r>
          </a:p>
        </p:txBody>
      </p:sp>
      <p:sp>
        <p:nvSpPr>
          <p:cNvPr id="6" name="Rectangle 5"/>
          <p:cNvSpPr/>
          <p:nvPr/>
        </p:nvSpPr>
        <p:spPr>
          <a:xfrm>
            <a:off x="802621" y="2088688"/>
            <a:ext cx="1134884" cy="369332"/>
          </a:xfrm>
          <a:prstGeom prst="rect">
            <a:avLst/>
          </a:prstGeom>
          <a:solidFill>
            <a:schemeClr val="tx2"/>
          </a:solidFill>
        </p:spPr>
        <p:txBody>
          <a:bodyPr wrap="square">
            <a:spAutoFit/>
          </a:bodyPr>
          <a:lstStyle/>
          <a:p>
            <a:pPr algn="ctr"/>
            <a:r>
              <a:rPr lang="en-US" sz="1800">
                <a:latin typeface="+mj-lt"/>
              </a:rPr>
              <a:t>đỏ chói</a:t>
            </a:r>
          </a:p>
        </p:txBody>
      </p:sp>
      <p:sp>
        <p:nvSpPr>
          <p:cNvPr id="7" name="Rectangle 6"/>
          <p:cNvSpPr/>
          <p:nvPr/>
        </p:nvSpPr>
        <p:spPr>
          <a:xfrm>
            <a:off x="7457421" y="1452662"/>
            <a:ext cx="1134884" cy="369332"/>
          </a:xfrm>
          <a:prstGeom prst="rect">
            <a:avLst/>
          </a:prstGeom>
          <a:solidFill>
            <a:schemeClr val="tx2"/>
          </a:solidFill>
        </p:spPr>
        <p:txBody>
          <a:bodyPr wrap="square">
            <a:spAutoFit/>
          </a:bodyPr>
          <a:lstStyle/>
          <a:p>
            <a:pPr algn="ctr"/>
            <a:r>
              <a:rPr lang="en-US" sz="1800">
                <a:latin typeface="+mj-lt"/>
              </a:rPr>
              <a:t>rì rào</a:t>
            </a:r>
          </a:p>
        </p:txBody>
      </p:sp>
      <p:sp>
        <p:nvSpPr>
          <p:cNvPr id="8" name="Rectangle 7"/>
          <p:cNvSpPr/>
          <p:nvPr/>
        </p:nvSpPr>
        <p:spPr>
          <a:xfrm>
            <a:off x="7432021" y="2088688"/>
            <a:ext cx="1134884" cy="369332"/>
          </a:xfrm>
          <a:prstGeom prst="rect">
            <a:avLst/>
          </a:prstGeom>
          <a:solidFill>
            <a:schemeClr val="tx2"/>
          </a:solidFill>
        </p:spPr>
        <p:txBody>
          <a:bodyPr wrap="square">
            <a:spAutoFit/>
          </a:bodyPr>
          <a:lstStyle/>
          <a:p>
            <a:pPr algn="ctr"/>
            <a:r>
              <a:rPr lang="en-US" sz="1800">
                <a:latin typeface="+mj-lt"/>
              </a:rPr>
              <a:t>xào xạc</a:t>
            </a:r>
          </a:p>
        </p:txBody>
      </p:sp>
      <p:sp>
        <p:nvSpPr>
          <p:cNvPr id="9" name="Rectangle 8"/>
          <p:cNvSpPr/>
          <p:nvPr/>
        </p:nvSpPr>
        <p:spPr>
          <a:xfrm>
            <a:off x="7279621" y="3475897"/>
            <a:ext cx="1134884" cy="369332"/>
          </a:xfrm>
          <a:prstGeom prst="rect">
            <a:avLst/>
          </a:prstGeom>
          <a:solidFill>
            <a:schemeClr val="tx2"/>
          </a:solidFill>
        </p:spPr>
        <p:txBody>
          <a:bodyPr wrap="square">
            <a:spAutoFit/>
          </a:bodyPr>
          <a:lstStyle/>
          <a:p>
            <a:pPr algn="ctr"/>
            <a:r>
              <a:rPr lang="en-US" sz="1800">
                <a:latin typeface="+mj-lt"/>
              </a:rPr>
              <a:t>to lớn</a:t>
            </a:r>
          </a:p>
        </p:txBody>
      </p:sp>
      <p:sp>
        <p:nvSpPr>
          <p:cNvPr id="13" name="Rectangle 12"/>
          <p:cNvSpPr/>
          <p:nvPr/>
        </p:nvSpPr>
        <p:spPr>
          <a:xfrm>
            <a:off x="7190721" y="4136243"/>
            <a:ext cx="1134884" cy="369332"/>
          </a:xfrm>
          <a:prstGeom prst="rect">
            <a:avLst/>
          </a:prstGeom>
          <a:solidFill>
            <a:schemeClr val="tx2"/>
          </a:solidFill>
        </p:spPr>
        <p:txBody>
          <a:bodyPr wrap="square">
            <a:spAutoFit/>
          </a:bodyPr>
          <a:lstStyle/>
          <a:p>
            <a:pPr algn="ctr"/>
            <a:r>
              <a:rPr lang="en-US" sz="1800">
                <a:latin typeface="+mj-lt"/>
              </a:rPr>
              <a:t>Cao to</a:t>
            </a:r>
          </a:p>
        </p:txBody>
      </p:sp>
      <p:sp>
        <p:nvSpPr>
          <p:cNvPr id="14" name="Rectangle 13"/>
          <p:cNvSpPr/>
          <p:nvPr/>
        </p:nvSpPr>
        <p:spPr>
          <a:xfrm>
            <a:off x="701021" y="3539397"/>
            <a:ext cx="1134884" cy="369332"/>
          </a:xfrm>
          <a:prstGeom prst="rect">
            <a:avLst/>
          </a:prstGeom>
          <a:solidFill>
            <a:schemeClr val="tx2"/>
          </a:solidFill>
        </p:spPr>
        <p:txBody>
          <a:bodyPr wrap="square">
            <a:spAutoFit/>
          </a:bodyPr>
          <a:lstStyle/>
          <a:p>
            <a:pPr algn="ctr"/>
            <a:r>
              <a:rPr lang="en-US" sz="1800">
                <a:latin typeface="+mj-lt"/>
              </a:rPr>
              <a:t>chua lét</a:t>
            </a:r>
          </a:p>
        </p:txBody>
      </p:sp>
      <p:sp>
        <p:nvSpPr>
          <p:cNvPr id="15" name="Rectangle 14"/>
          <p:cNvSpPr/>
          <p:nvPr/>
        </p:nvSpPr>
        <p:spPr>
          <a:xfrm>
            <a:off x="764521" y="4213523"/>
            <a:ext cx="1236484" cy="369332"/>
          </a:xfrm>
          <a:prstGeom prst="rect">
            <a:avLst/>
          </a:prstGeom>
          <a:solidFill>
            <a:schemeClr val="tx2"/>
          </a:solidFill>
        </p:spPr>
        <p:txBody>
          <a:bodyPr wrap="square">
            <a:spAutoFit/>
          </a:bodyPr>
          <a:lstStyle/>
          <a:p>
            <a:pPr algn="ctr"/>
            <a:r>
              <a:rPr lang="en-US" sz="1800">
                <a:latin typeface="+mj-lt"/>
              </a:rPr>
              <a:t>đắng ngắt</a:t>
            </a:r>
          </a:p>
        </p:txBody>
      </p:sp>
    </p:spTree>
    <p:extLst>
      <p:ext uri="{BB962C8B-B14F-4D97-AF65-F5344CB8AC3E}">
        <p14:creationId xmlns:p14="http://schemas.microsoft.com/office/powerpoint/2010/main" val="115649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44" name="Rounded Rectangle 43"/>
          <p:cNvSpPr/>
          <p:nvPr/>
        </p:nvSpPr>
        <p:spPr>
          <a:xfrm>
            <a:off x="1058780" y="801830"/>
            <a:ext cx="7255041" cy="1077770"/>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t>Tìm từ để hoàn thiện sơ đồ dưới đây rồi đặt câu với một từ tìm được trong</a:t>
            </a:r>
            <a:r>
              <a:rPr lang="en-US" sz="2000" b="1"/>
              <a:t> </a:t>
            </a:r>
            <a:r>
              <a:rPr lang="vi-VN" sz="2000" b="1"/>
              <a:t>mỗi nhóm. </a:t>
            </a:r>
            <a:endParaRPr lang="en-US" sz="2000" b="1">
              <a:solidFill>
                <a:schemeClr val="bg1"/>
              </a:solidFill>
            </a:endParaRPr>
          </a:p>
        </p:txBody>
      </p:sp>
      <p:sp>
        <p:nvSpPr>
          <p:cNvPr id="45" name="TextBox 11">
            <a:extLst>
              <a:ext uri="{FF2B5EF4-FFF2-40B4-BE49-F238E27FC236}">
                <a16:creationId xmlns:a16="http://schemas.microsoft.com/office/drawing/2014/main" id="{27DF2B8C-8F3D-55D7-8C03-55D41324E176}"/>
              </a:ext>
            </a:extLst>
          </p:cNvPr>
          <p:cNvSpPr txBox="1"/>
          <p:nvPr/>
        </p:nvSpPr>
        <p:spPr>
          <a:xfrm>
            <a:off x="2548475" y="106986"/>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3 </a:t>
            </a:r>
          </a:p>
        </p:txBody>
      </p:sp>
      <p:sp>
        <p:nvSpPr>
          <p:cNvPr id="6" name="Rectangle 5"/>
          <p:cNvSpPr/>
          <p:nvPr/>
        </p:nvSpPr>
        <p:spPr>
          <a:xfrm>
            <a:off x="1119636" y="1905000"/>
            <a:ext cx="7135340" cy="553998"/>
          </a:xfrm>
          <a:prstGeom prst="rect">
            <a:avLst/>
          </a:prstGeom>
        </p:spPr>
        <p:txBody>
          <a:bodyPr wrap="square">
            <a:spAutoFit/>
          </a:bodyPr>
          <a:lstStyle/>
          <a:p>
            <a:pPr algn="ctr">
              <a:lnSpc>
                <a:spcPct val="150000"/>
              </a:lnSpc>
            </a:pPr>
            <a:r>
              <a:rPr lang="nl-NL" sz="2000" b="1" u="sng" kern="1200">
                <a:solidFill>
                  <a:schemeClr val="tx1">
                    <a:lumMod val="50000"/>
                  </a:schemeClr>
                </a:solidFill>
                <a:latin typeface="Arial" panose="020B0604020202020204" pitchFamily="34" charset="0"/>
                <a:ea typeface="+mn-ea"/>
                <a:cs typeface="Arial" panose="020B0604020202020204" pitchFamily="34" charset="0"/>
              </a:rPr>
              <a:t>Tham khảo:</a:t>
            </a:r>
            <a:endParaRPr lang="en-US" sz="2000" b="1" u="sng" kern="1200">
              <a:solidFill>
                <a:schemeClr val="tx1">
                  <a:lumMod val="50000"/>
                </a:schemeClr>
              </a:solidFill>
              <a:latin typeface="Arial" panose="020B0604020202020204" pitchFamily="34" charset="0"/>
              <a:ea typeface="+mn-ea"/>
              <a:cs typeface="Arial" panose="020B0604020202020204" pitchFamily="34" charset="0"/>
            </a:endParaRPr>
          </a:p>
        </p:txBody>
      </p:sp>
      <p:sp>
        <p:nvSpPr>
          <p:cNvPr id="7" name="Rectangle 6"/>
          <p:cNvSpPr>
            <a:spLocks noChangeArrowheads="1"/>
          </p:cNvSpPr>
          <p:nvPr/>
        </p:nvSpPr>
        <p:spPr bwMode="auto">
          <a:xfrm>
            <a:off x="1058780" y="2337624"/>
            <a:ext cx="7255041"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2000" b="1">
                <a:solidFill>
                  <a:schemeClr val="lt1"/>
                </a:solidFill>
                <a:latin typeface="+mn-lt"/>
                <a:ea typeface="+mn-ea"/>
                <a:cs typeface="+mn-cs"/>
              </a:rPr>
              <a:t>Đặt câu:</a:t>
            </a:r>
          </a:p>
          <a:p>
            <a:pPr lvl="0" algn="just">
              <a:lnSpc>
                <a:spcPct val="150000"/>
              </a:lnSpc>
              <a:buClrTx/>
            </a:pPr>
            <a:r>
              <a:rPr lang="en-US" altLang="en-US" sz="2000">
                <a:solidFill>
                  <a:schemeClr val="lt1"/>
                </a:solidFill>
                <a:latin typeface="+mn-lt"/>
                <a:ea typeface="+mn-ea"/>
                <a:cs typeface="+mn-cs"/>
              </a:rPr>
              <a:t>- Chú mèo có bộ lông trắng muốt.</a:t>
            </a:r>
          </a:p>
          <a:p>
            <a:pPr lvl="0" algn="just">
              <a:lnSpc>
                <a:spcPct val="150000"/>
              </a:lnSpc>
              <a:buClrTx/>
            </a:pPr>
            <a:r>
              <a:rPr lang="en-US" altLang="en-US" sz="2000">
                <a:solidFill>
                  <a:schemeClr val="lt1"/>
                </a:solidFill>
                <a:latin typeface="+mn-lt"/>
                <a:ea typeface="+mn-ea"/>
                <a:cs typeface="+mn-cs"/>
              </a:rPr>
              <a:t>- Tiếng suối chảy róc rách.</a:t>
            </a:r>
          </a:p>
          <a:p>
            <a:pPr lvl="0" algn="just">
              <a:lnSpc>
                <a:spcPct val="150000"/>
              </a:lnSpc>
              <a:buClrTx/>
            </a:pPr>
            <a:r>
              <a:rPr lang="en-US" altLang="en-US" sz="2000">
                <a:solidFill>
                  <a:schemeClr val="lt1"/>
                </a:solidFill>
                <a:latin typeface="+mn-lt"/>
                <a:ea typeface="+mn-ea"/>
                <a:cs typeface="+mn-cs"/>
              </a:rPr>
              <a:t>- Hạt đỗ nhỏ xỉu.</a:t>
            </a:r>
          </a:p>
          <a:p>
            <a:pPr lvl="0" algn="just">
              <a:lnSpc>
                <a:spcPct val="150000"/>
              </a:lnSpc>
              <a:buClrTx/>
            </a:pPr>
            <a:r>
              <a:rPr lang="en-US" altLang="en-US" sz="2000">
                <a:solidFill>
                  <a:schemeClr val="lt1"/>
                </a:solidFill>
                <a:latin typeface="+mn-lt"/>
                <a:ea typeface="+mn-ea"/>
                <a:cs typeface="+mn-cs"/>
              </a:rPr>
              <a:t>- Quả xoài vừa chín mới ngọt lịm làm sao!</a:t>
            </a:r>
          </a:p>
        </p:txBody>
      </p:sp>
    </p:spTree>
    <p:extLst>
      <p:ext uri="{BB962C8B-B14F-4D97-AF65-F5344CB8AC3E}">
        <p14:creationId xmlns:p14="http://schemas.microsoft.com/office/powerpoint/2010/main" val="227144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grpSp>
        <p:nvGrpSpPr>
          <p:cNvPr id="2684" name="Google Shape;2684;p56"/>
          <p:cNvGrpSpPr/>
          <p:nvPr/>
        </p:nvGrpSpPr>
        <p:grpSpPr>
          <a:xfrm rot="784958">
            <a:off x="579670" y="4284658"/>
            <a:ext cx="559680" cy="619635"/>
            <a:chOff x="8429275" y="4524778"/>
            <a:chExt cx="512074" cy="566928"/>
          </a:xfrm>
        </p:grpSpPr>
        <p:sp>
          <p:nvSpPr>
            <p:cNvPr id="2685" name="Google Shape;2685;p56"/>
            <p:cNvSpPr/>
            <p:nvPr/>
          </p:nvSpPr>
          <p:spPr>
            <a:xfrm>
              <a:off x="8429275" y="4524778"/>
              <a:ext cx="512074" cy="566928"/>
            </a:xfrm>
            <a:custGeom>
              <a:avLst/>
              <a:gdLst/>
              <a:ahLst/>
              <a:cxnLst/>
              <a:rect l="l" t="t" r="r" b="b"/>
              <a:pathLst>
                <a:path w="15744" h="17514" extrusionOk="0">
                  <a:moveTo>
                    <a:pt x="15551" y="1"/>
                  </a:moveTo>
                  <a:lnTo>
                    <a:pt x="15435" y="39"/>
                  </a:lnTo>
                  <a:lnTo>
                    <a:pt x="15166" y="155"/>
                  </a:lnTo>
                  <a:lnTo>
                    <a:pt x="14819" y="347"/>
                  </a:lnTo>
                  <a:lnTo>
                    <a:pt x="14358" y="616"/>
                  </a:lnTo>
                  <a:lnTo>
                    <a:pt x="14204" y="693"/>
                  </a:lnTo>
                  <a:lnTo>
                    <a:pt x="14011" y="809"/>
                  </a:lnTo>
                  <a:lnTo>
                    <a:pt x="13049" y="1386"/>
                  </a:lnTo>
                  <a:lnTo>
                    <a:pt x="11355" y="2541"/>
                  </a:lnTo>
                  <a:lnTo>
                    <a:pt x="10547" y="3041"/>
                  </a:lnTo>
                  <a:lnTo>
                    <a:pt x="1348" y="13588"/>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925" y="17360"/>
                  </a:lnTo>
                  <a:lnTo>
                    <a:pt x="1001" y="17437"/>
                  </a:lnTo>
                  <a:lnTo>
                    <a:pt x="1194" y="17475"/>
                  </a:lnTo>
                  <a:lnTo>
                    <a:pt x="1309" y="17513"/>
                  </a:lnTo>
                  <a:lnTo>
                    <a:pt x="1617" y="17513"/>
                  </a:lnTo>
                  <a:lnTo>
                    <a:pt x="1771" y="17475"/>
                  </a:lnTo>
                  <a:lnTo>
                    <a:pt x="1964" y="17398"/>
                  </a:lnTo>
                  <a:lnTo>
                    <a:pt x="2156" y="17321"/>
                  </a:lnTo>
                  <a:lnTo>
                    <a:pt x="2349" y="17206"/>
                  </a:lnTo>
                  <a:lnTo>
                    <a:pt x="2387" y="17167"/>
                  </a:lnTo>
                  <a:lnTo>
                    <a:pt x="2464" y="17129"/>
                  </a:lnTo>
                  <a:lnTo>
                    <a:pt x="2541" y="17052"/>
                  </a:lnTo>
                  <a:lnTo>
                    <a:pt x="2657" y="16975"/>
                  </a:lnTo>
                  <a:lnTo>
                    <a:pt x="2734" y="16898"/>
                  </a:lnTo>
                  <a:lnTo>
                    <a:pt x="2926" y="16705"/>
                  </a:lnTo>
                  <a:lnTo>
                    <a:pt x="3080" y="16551"/>
                  </a:lnTo>
                  <a:lnTo>
                    <a:pt x="3118" y="16474"/>
                  </a:lnTo>
                  <a:lnTo>
                    <a:pt x="3773" y="15781"/>
                  </a:lnTo>
                  <a:lnTo>
                    <a:pt x="13241" y="5543"/>
                  </a:lnTo>
                  <a:lnTo>
                    <a:pt x="13203" y="5543"/>
                  </a:lnTo>
                  <a:lnTo>
                    <a:pt x="13434" y="5312"/>
                  </a:lnTo>
                  <a:lnTo>
                    <a:pt x="13857" y="4542"/>
                  </a:lnTo>
                  <a:lnTo>
                    <a:pt x="14704" y="2810"/>
                  </a:lnTo>
                  <a:lnTo>
                    <a:pt x="15127" y="1887"/>
                  </a:lnTo>
                  <a:lnTo>
                    <a:pt x="15166" y="1810"/>
                  </a:lnTo>
                  <a:lnTo>
                    <a:pt x="15435" y="1194"/>
                  </a:lnTo>
                  <a:lnTo>
                    <a:pt x="15628" y="655"/>
                  </a:lnTo>
                  <a:lnTo>
                    <a:pt x="15743" y="270"/>
                  </a:lnTo>
                  <a:lnTo>
                    <a:pt x="15743" y="155"/>
                  </a:lnTo>
                  <a:lnTo>
                    <a:pt x="15743" y="116"/>
                  </a:lnTo>
                  <a:lnTo>
                    <a:pt x="15743" y="39"/>
                  </a:lnTo>
                  <a:lnTo>
                    <a:pt x="1570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6" name="Google Shape;2686;p56"/>
            <p:cNvGrpSpPr/>
            <p:nvPr/>
          </p:nvGrpSpPr>
          <p:grpSpPr>
            <a:xfrm>
              <a:off x="8430776" y="4525099"/>
              <a:ext cx="509079" cy="566278"/>
              <a:chOff x="441045" y="2414403"/>
              <a:chExt cx="675260" cy="751132"/>
            </a:xfrm>
          </p:grpSpPr>
          <p:sp>
            <p:nvSpPr>
              <p:cNvPr id="2687" name="Google Shape;2687;p56"/>
              <p:cNvSpPr/>
              <p:nvPr/>
            </p:nvSpPr>
            <p:spPr>
              <a:xfrm>
                <a:off x="441045" y="2414403"/>
                <a:ext cx="675260" cy="751132"/>
              </a:xfrm>
              <a:custGeom>
                <a:avLst/>
                <a:gdLst/>
                <a:ahLst/>
                <a:cxnLst/>
                <a:rect l="l" t="t" r="r" b="b"/>
                <a:pathLst>
                  <a:path w="15744" h="17514" extrusionOk="0">
                    <a:moveTo>
                      <a:pt x="15628" y="1"/>
                    </a:moveTo>
                    <a:lnTo>
                      <a:pt x="15435" y="39"/>
                    </a:lnTo>
                    <a:lnTo>
                      <a:pt x="15166" y="155"/>
                    </a:lnTo>
                    <a:lnTo>
                      <a:pt x="14819" y="347"/>
                    </a:lnTo>
                    <a:lnTo>
                      <a:pt x="14011" y="809"/>
                    </a:lnTo>
                    <a:lnTo>
                      <a:pt x="13049" y="1386"/>
                    </a:lnTo>
                    <a:lnTo>
                      <a:pt x="11355" y="2541"/>
                    </a:lnTo>
                    <a:lnTo>
                      <a:pt x="10547" y="3041"/>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857" y="4542"/>
                    </a:lnTo>
                    <a:lnTo>
                      <a:pt x="14704" y="2810"/>
                    </a:lnTo>
                    <a:lnTo>
                      <a:pt x="15127" y="1887"/>
                    </a:lnTo>
                    <a:lnTo>
                      <a:pt x="15474" y="1040"/>
                    </a:lnTo>
                    <a:lnTo>
                      <a:pt x="15705" y="385"/>
                    </a:lnTo>
                    <a:lnTo>
                      <a:pt x="15743" y="155"/>
                    </a:lnTo>
                    <a:lnTo>
                      <a:pt x="15743" y="39"/>
                    </a:lnTo>
                    <a:lnTo>
                      <a:pt x="15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6"/>
              <p:cNvSpPr/>
              <p:nvPr/>
            </p:nvSpPr>
            <p:spPr>
              <a:xfrm>
                <a:off x="441045" y="2414403"/>
                <a:ext cx="675260" cy="751132"/>
              </a:xfrm>
              <a:custGeom>
                <a:avLst/>
                <a:gdLst/>
                <a:ahLst/>
                <a:cxnLst/>
                <a:rect l="l" t="t" r="r" b="b"/>
                <a:pathLst>
                  <a:path w="15744" h="17514" fill="none" extrusionOk="0">
                    <a:moveTo>
                      <a:pt x="10547" y="3041"/>
                    </a:moveTo>
                    <a:lnTo>
                      <a:pt x="386" y="14704"/>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434" y="5312"/>
                    </a:lnTo>
                    <a:lnTo>
                      <a:pt x="13857" y="4542"/>
                    </a:lnTo>
                    <a:lnTo>
                      <a:pt x="14704" y="2810"/>
                    </a:lnTo>
                    <a:lnTo>
                      <a:pt x="15127" y="1887"/>
                    </a:lnTo>
                    <a:lnTo>
                      <a:pt x="15474" y="1040"/>
                    </a:lnTo>
                    <a:lnTo>
                      <a:pt x="15705" y="385"/>
                    </a:lnTo>
                    <a:lnTo>
                      <a:pt x="15743" y="155"/>
                    </a:lnTo>
                    <a:lnTo>
                      <a:pt x="15743" y="39"/>
                    </a:lnTo>
                    <a:lnTo>
                      <a:pt x="15743" y="39"/>
                    </a:lnTo>
                    <a:lnTo>
                      <a:pt x="15705" y="1"/>
                    </a:lnTo>
                    <a:lnTo>
                      <a:pt x="15628" y="1"/>
                    </a:lnTo>
                    <a:lnTo>
                      <a:pt x="15435" y="39"/>
                    </a:lnTo>
                    <a:lnTo>
                      <a:pt x="15166" y="155"/>
                    </a:lnTo>
                    <a:lnTo>
                      <a:pt x="14819" y="347"/>
                    </a:lnTo>
                    <a:lnTo>
                      <a:pt x="14011" y="809"/>
                    </a:lnTo>
                    <a:lnTo>
                      <a:pt x="13049" y="1386"/>
                    </a:lnTo>
                    <a:lnTo>
                      <a:pt x="11355" y="2541"/>
                    </a:lnTo>
                    <a:lnTo>
                      <a:pt x="10547" y="30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6"/>
              <p:cNvSpPr/>
              <p:nvPr/>
            </p:nvSpPr>
            <p:spPr>
              <a:xfrm>
                <a:off x="1050212" y="2414403"/>
                <a:ext cx="66093" cy="77626"/>
              </a:xfrm>
              <a:custGeom>
                <a:avLst/>
                <a:gdLst/>
                <a:ahLst/>
                <a:cxnLst/>
                <a:rect l="l" t="t" r="r" b="b"/>
                <a:pathLst>
                  <a:path w="1541" h="1810" extrusionOk="0">
                    <a:moveTo>
                      <a:pt x="1386" y="1"/>
                    </a:moveTo>
                    <a:lnTo>
                      <a:pt x="1040" y="155"/>
                    </a:lnTo>
                    <a:lnTo>
                      <a:pt x="578" y="385"/>
                    </a:lnTo>
                    <a:lnTo>
                      <a:pt x="1" y="693"/>
                    </a:lnTo>
                    <a:lnTo>
                      <a:pt x="155" y="1001"/>
                    </a:lnTo>
                    <a:lnTo>
                      <a:pt x="308" y="1232"/>
                    </a:lnTo>
                    <a:lnTo>
                      <a:pt x="501" y="1463"/>
                    </a:lnTo>
                    <a:lnTo>
                      <a:pt x="732" y="1656"/>
                    </a:lnTo>
                    <a:lnTo>
                      <a:pt x="963" y="1810"/>
                    </a:lnTo>
                    <a:lnTo>
                      <a:pt x="1232" y="1194"/>
                    </a:lnTo>
                    <a:lnTo>
                      <a:pt x="1425" y="655"/>
                    </a:lnTo>
                    <a:lnTo>
                      <a:pt x="1540" y="270"/>
                    </a:lnTo>
                    <a:lnTo>
                      <a:pt x="1540" y="116"/>
                    </a:lnTo>
                    <a:lnTo>
                      <a:pt x="1540" y="39"/>
                    </a:lnTo>
                    <a:lnTo>
                      <a:pt x="1502" y="1"/>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6"/>
              <p:cNvSpPr/>
              <p:nvPr/>
            </p:nvSpPr>
            <p:spPr>
              <a:xfrm>
                <a:off x="441045" y="3031768"/>
                <a:ext cx="132101" cy="133766"/>
              </a:xfrm>
              <a:custGeom>
                <a:avLst/>
                <a:gdLst/>
                <a:ahLst/>
                <a:cxnLst/>
                <a:rect l="l" t="t" r="r" b="b"/>
                <a:pathLst>
                  <a:path w="3080" h="3119" extrusionOk="0">
                    <a:moveTo>
                      <a:pt x="655" y="1"/>
                    </a:moveTo>
                    <a:lnTo>
                      <a:pt x="386" y="309"/>
                    </a:lnTo>
                    <a:lnTo>
                      <a:pt x="232" y="578"/>
                    </a:lnTo>
                    <a:lnTo>
                      <a:pt x="116" y="848"/>
                    </a:lnTo>
                    <a:lnTo>
                      <a:pt x="39" y="1156"/>
                    </a:lnTo>
                    <a:lnTo>
                      <a:pt x="1" y="1579"/>
                    </a:lnTo>
                    <a:lnTo>
                      <a:pt x="1" y="1771"/>
                    </a:lnTo>
                    <a:lnTo>
                      <a:pt x="39" y="1964"/>
                    </a:lnTo>
                    <a:lnTo>
                      <a:pt x="116" y="2195"/>
                    </a:lnTo>
                    <a:lnTo>
                      <a:pt x="232" y="2387"/>
                    </a:lnTo>
                    <a:lnTo>
                      <a:pt x="386" y="2580"/>
                    </a:lnTo>
                    <a:lnTo>
                      <a:pt x="617" y="2772"/>
                    </a:lnTo>
                    <a:lnTo>
                      <a:pt x="809" y="2926"/>
                    </a:lnTo>
                    <a:lnTo>
                      <a:pt x="1001" y="3042"/>
                    </a:lnTo>
                    <a:lnTo>
                      <a:pt x="1194" y="3080"/>
                    </a:lnTo>
                    <a:lnTo>
                      <a:pt x="1425" y="3118"/>
                    </a:lnTo>
                    <a:lnTo>
                      <a:pt x="1617" y="3118"/>
                    </a:lnTo>
                    <a:lnTo>
                      <a:pt x="1771" y="3080"/>
                    </a:lnTo>
                    <a:lnTo>
                      <a:pt x="2156" y="2926"/>
                    </a:lnTo>
                    <a:lnTo>
                      <a:pt x="2464" y="2734"/>
                    </a:lnTo>
                    <a:lnTo>
                      <a:pt x="2734" y="2503"/>
                    </a:lnTo>
                    <a:lnTo>
                      <a:pt x="3080" y="2156"/>
                    </a:lnTo>
                    <a:lnTo>
                      <a:pt x="2426" y="1771"/>
                    </a:lnTo>
                    <a:lnTo>
                      <a:pt x="1848" y="1309"/>
                    </a:lnTo>
                    <a:lnTo>
                      <a:pt x="1540" y="1002"/>
                    </a:lnTo>
                    <a:lnTo>
                      <a:pt x="1232" y="694"/>
                    </a:lnTo>
                    <a:lnTo>
                      <a:pt x="925" y="347"/>
                    </a:lnTo>
                    <a:lnTo>
                      <a:pt x="6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6"/>
              <p:cNvSpPr/>
              <p:nvPr/>
            </p:nvSpPr>
            <p:spPr>
              <a:xfrm>
                <a:off x="498818" y="2543151"/>
                <a:ext cx="510177" cy="548102"/>
              </a:xfrm>
              <a:custGeom>
                <a:avLst/>
                <a:gdLst/>
                <a:ahLst/>
                <a:cxnLst/>
                <a:rect l="l" t="t" r="r" b="b"/>
                <a:pathLst>
                  <a:path w="11895" h="12780" extrusionOk="0">
                    <a:moveTo>
                      <a:pt x="9277" y="1"/>
                    </a:moveTo>
                    <a:lnTo>
                      <a:pt x="9200" y="39"/>
                    </a:lnTo>
                    <a:lnTo>
                      <a:pt x="1" y="10586"/>
                    </a:lnTo>
                    <a:lnTo>
                      <a:pt x="501" y="11201"/>
                    </a:lnTo>
                    <a:lnTo>
                      <a:pt x="809" y="11548"/>
                    </a:lnTo>
                    <a:lnTo>
                      <a:pt x="1156" y="11894"/>
                    </a:lnTo>
                    <a:lnTo>
                      <a:pt x="1541" y="12202"/>
                    </a:lnTo>
                    <a:lnTo>
                      <a:pt x="1925" y="12472"/>
                    </a:lnTo>
                    <a:lnTo>
                      <a:pt x="2426" y="12779"/>
                    </a:lnTo>
                    <a:lnTo>
                      <a:pt x="11894" y="2541"/>
                    </a:lnTo>
                    <a:lnTo>
                      <a:pt x="11625" y="2541"/>
                    </a:lnTo>
                    <a:lnTo>
                      <a:pt x="11394" y="2464"/>
                    </a:lnTo>
                    <a:lnTo>
                      <a:pt x="11317" y="2426"/>
                    </a:lnTo>
                    <a:lnTo>
                      <a:pt x="11240" y="2349"/>
                    </a:lnTo>
                    <a:lnTo>
                      <a:pt x="11163" y="2195"/>
                    </a:lnTo>
                    <a:lnTo>
                      <a:pt x="11163" y="2002"/>
                    </a:lnTo>
                    <a:lnTo>
                      <a:pt x="11202" y="1810"/>
                    </a:lnTo>
                    <a:lnTo>
                      <a:pt x="11009" y="1925"/>
                    </a:lnTo>
                    <a:lnTo>
                      <a:pt x="10778" y="2041"/>
                    </a:lnTo>
                    <a:lnTo>
                      <a:pt x="10586" y="2118"/>
                    </a:lnTo>
                    <a:lnTo>
                      <a:pt x="10355" y="2118"/>
                    </a:lnTo>
                    <a:lnTo>
                      <a:pt x="10124" y="2041"/>
                    </a:lnTo>
                    <a:lnTo>
                      <a:pt x="10047" y="2002"/>
                    </a:lnTo>
                    <a:lnTo>
                      <a:pt x="9970" y="1925"/>
                    </a:lnTo>
                    <a:lnTo>
                      <a:pt x="9893" y="1771"/>
                    </a:lnTo>
                    <a:lnTo>
                      <a:pt x="9854" y="1617"/>
                    </a:lnTo>
                    <a:lnTo>
                      <a:pt x="9893" y="1425"/>
                    </a:lnTo>
                    <a:lnTo>
                      <a:pt x="9970" y="1271"/>
                    </a:lnTo>
                    <a:lnTo>
                      <a:pt x="9970" y="1271"/>
                    </a:lnTo>
                    <a:lnTo>
                      <a:pt x="9854" y="1348"/>
                    </a:lnTo>
                    <a:lnTo>
                      <a:pt x="9623" y="1348"/>
                    </a:lnTo>
                    <a:lnTo>
                      <a:pt x="9546" y="1309"/>
                    </a:lnTo>
                    <a:lnTo>
                      <a:pt x="9354" y="1194"/>
                    </a:lnTo>
                    <a:lnTo>
                      <a:pt x="9239" y="1040"/>
                    </a:lnTo>
                    <a:lnTo>
                      <a:pt x="9162" y="848"/>
                    </a:lnTo>
                    <a:lnTo>
                      <a:pt x="9162" y="655"/>
                    </a:lnTo>
                    <a:lnTo>
                      <a:pt x="9162" y="424"/>
                    </a:lnTo>
                    <a:lnTo>
                      <a:pt x="9200" y="193"/>
                    </a:lnTo>
                    <a:lnTo>
                      <a:pt x="92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6"/>
              <p:cNvSpPr/>
              <p:nvPr/>
            </p:nvSpPr>
            <p:spPr>
              <a:xfrm>
                <a:off x="498818" y="2543151"/>
                <a:ext cx="510177" cy="548102"/>
              </a:xfrm>
              <a:custGeom>
                <a:avLst/>
                <a:gdLst/>
                <a:ahLst/>
                <a:cxnLst/>
                <a:rect l="l" t="t" r="r" b="b"/>
                <a:pathLst>
                  <a:path w="11895" h="12780" fill="none" extrusionOk="0">
                    <a:moveTo>
                      <a:pt x="501" y="11201"/>
                    </a:moveTo>
                    <a:lnTo>
                      <a:pt x="501" y="11201"/>
                    </a:lnTo>
                    <a:lnTo>
                      <a:pt x="809" y="11548"/>
                    </a:lnTo>
                    <a:lnTo>
                      <a:pt x="1156" y="11894"/>
                    </a:lnTo>
                    <a:lnTo>
                      <a:pt x="1541" y="12202"/>
                    </a:lnTo>
                    <a:lnTo>
                      <a:pt x="1925" y="12472"/>
                    </a:lnTo>
                    <a:lnTo>
                      <a:pt x="1925" y="12472"/>
                    </a:lnTo>
                    <a:lnTo>
                      <a:pt x="2426" y="12779"/>
                    </a:lnTo>
                    <a:lnTo>
                      <a:pt x="11894" y="2541"/>
                    </a:lnTo>
                    <a:lnTo>
                      <a:pt x="11894" y="2541"/>
                    </a:lnTo>
                    <a:lnTo>
                      <a:pt x="11625" y="2541"/>
                    </a:lnTo>
                    <a:lnTo>
                      <a:pt x="11394" y="2464"/>
                    </a:lnTo>
                    <a:lnTo>
                      <a:pt x="11394" y="2464"/>
                    </a:lnTo>
                    <a:lnTo>
                      <a:pt x="11317" y="2426"/>
                    </a:lnTo>
                    <a:lnTo>
                      <a:pt x="11240" y="2349"/>
                    </a:lnTo>
                    <a:lnTo>
                      <a:pt x="11163" y="2195"/>
                    </a:lnTo>
                    <a:lnTo>
                      <a:pt x="11163" y="2002"/>
                    </a:lnTo>
                    <a:lnTo>
                      <a:pt x="11202" y="1810"/>
                    </a:lnTo>
                    <a:lnTo>
                      <a:pt x="11202" y="1810"/>
                    </a:lnTo>
                    <a:lnTo>
                      <a:pt x="11009" y="1925"/>
                    </a:lnTo>
                    <a:lnTo>
                      <a:pt x="10778" y="2041"/>
                    </a:lnTo>
                    <a:lnTo>
                      <a:pt x="10778" y="2041"/>
                    </a:lnTo>
                    <a:lnTo>
                      <a:pt x="10586" y="2118"/>
                    </a:lnTo>
                    <a:lnTo>
                      <a:pt x="10355" y="2118"/>
                    </a:lnTo>
                    <a:lnTo>
                      <a:pt x="10124" y="2041"/>
                    </a:lnTo>
                    <a:lnTo>
                      <a:pt x="10047" y="2002"/>
                    </a:lnTo>
                    <a:lnTo>
                      <a:pt x="9970" y="1925"/>
                    </a:lnTo>
                    <a:lnTo>
                      <a:pt x="9970" y="1925"/>
                    </a:lnTo>
                    <a:lnTo>
                      <a:pt x="9893" y="1771"/>
                    </a:lnTo>
                    <a:lnTo>
                      <a:pt x="9854" y="1617"/>
                    </a:lnTo>
                    <a:lnTo>
                      <a:pt x="9893" y="1425"/>
                    </a:lnTo>
                    <a:lnTo>
                      <a:pt x="9970" y="1271"/>
                    </a:lnTo>
                    <a:lnTo>
                      <a:pt x="9970" y="1271"/>
                    </a:lnTo>
                    <a:lnTo>
                      <a:pt x="9854" y="1348"/>
                    </a:lnTo>
                    <a:lnTo>
                      <a:pt x="9739" y="1348"/>
                    </a:lnTo>
                    <a:lnTo>
                      <a:pt x="9739" y="1348"/>
                    </a:lnTo>
                    <a:lnTo>
                      <a:pt x="9623" y="1348"/>
                    </a:lnTo>
                    <a:lnTo>
                      <a:pt x="9546" y="1309"/>
                    </a:lnTo>
                    <a:lnTo>
                      <a:pt x="9354" y="1194"/>
                    </a:lnTo>
                    <a:lnTo>
                      <a:pt x="9239" y="1040"/>
                    </a:lnTo>
                    <a:lnTo>
                      <a:pt x="9162" y="848"/>
                    </a:lnTo>
                    <a:lnTo>
                      <a:pt x="9162" y="848"/>
                    </a:lnTo>
                    <a:lnTo>
                      <a:pt x="9162" y="655"/>
                    </a:lnTo>
                    <a:lnTo>
                      <a:pt x="9162" y="424"/>
                    </a:lnTo>
                    <a:lnTo>
                      <a:pt x="9200" y="193"/>
                    </a:lnTo>
                    <a:lnTo>
                      <a:pt x="9277" y="1"/>
                    </a:lnTo>
                    <a:lnTo>
                      <a:pt x="9277" y="1"/>
                    </a:lnTo>
                    <a:lnTo>
                      <a:pt x="9200" y="39"/>
                    </a:lnTo>
                    <a:lnTo>
                      <a:pt x="1" y="10586"/>
                    </a:lnTo>
                    <a:lnTo>
                      <a:pt x="1" y="10586"/>
                    </a:lnTo>
                    <a:lnTo>
                      <a:pt x="501" y="11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6"/>
              <p:cNvSpPr/>
              <p:nvPr/>
            </p:nvSpPr>
            <p:spPr>
              <a:xfrm>
                <a:off x="541751" y="2600920"/>
                <a:ext cx="383051" cy="440798"/>
              </a:xfrm>
              <a:custGeom>
                <a:avLst/>
                <a:gdLst/>
                <a:ahLst/>
                <a:cxnLst/>
                <a:rect l="l" t="t" r="r" b="b"/>
                <a:pathLst>
                  <a:path w="8931" h="10278" extrusionOk="0">
                    <a:moveTo>
                      <a:pt x="8892" y="1"/>
                    </a:moveTo>
                    <a:lnTo>
                      <a:pt x="8391" y="463"/>
                    </a:lnTo>
                    <a:lnTo>
                      <a:pt x="7930" y="963"/>
                    </a:lnTo>
                    <a:lnTo>
                      <a:pt x="7044" y="1925"/>
                    </a:lnTo>
                    <a:lnTo>
                      <a:pt x="5235" y="3888"/>
                    </a:lnTo>
                    <a:lnTo>
                      <a:pt x="3503" y="5890"/>
                    </a:lnTo>
                    <a:lnTo>
                      <a:pt x="1810" y="7930"/>
                    </a:lnTo>
                    <a:lnTo>
                      <a:pt x="1" y="10239"/>
                    </a:lnTo>
                    <a:lnTo>
                      <a:pt x="1" y="10278"/>
                    </a:lnTo>
                    <a:lnTo>
                      <a:pt x="78" y="10278"/>
                    </a:lnTo>
                    <a:lnTo>
                      <a:pt x="1733" y="8199"/>
                    </a:lnTo>
                    <a:lnTo>
                      <a:pt x="3388" y="6159"/>
                    </a:lnTo>
                    <a:lnTo>
                      <a:pt x="5120" y="4158"/>
                    </a:lnTo>
                    <a:lnTo>
                      <a:pt x="6890" y="2195"/>
                    </a:lnTo>
                    <a:lnTo>
                      <a:pt x="7891" y="1117"/>
                    </a:lnTo>
                    <a:lnTo>
                      <a:pt x="8430" y="578"/>
                    </a:lnTo>
                    <a:lnTo>
                      <a:pt x="8930" y="39"/>
                    </a:lnTo>
                    <a:lnTo>
                      <a:pt x="893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6"/>
              <p:cNvSpPr/>
              <p:nvPr/>
            </p:nvSpPr>
            <p:spPr>
              <a:xfrm>
                <a:off x="568171" y="2632314"/>
                <a:ext cx="407798" cy="427588"/>
              </a:xfrm>
              <a:custGeom>
                <a:avLst/>
                <a:gdLst/>
                <a:ahLst/>
                <a:cxnLst/>
                <a:rect l="l" t="t" r="r" b="b"/>
                <a:pathLst>
                  <a:path w="9508" h="9970" extrusionOk="0">
                    <a:moveTo>
                      <a:pt x="9508" y="0"/>
                    </a:moveTo>
                    <a:lnTo>
                      <a:pt x="8507" y="924"/>
                    </a:lnTo>
                    <a:lnTo>
                      <a:pt x="7583" y="1886"/>
                    </a:lnTo>
                    <a:lnTo>
                      <a:pt x="5697" y="3811"/>
                    </a:lnTo>
                    <a:lnTo>
                      <a:pt x="3849" y="5735"/>
                    </a:lnTo>
                    <a:lnTo>
                      <a:pt x="2040" y="7660"/>
                    </a:lnTo>
                    <a:lnTo>
                      <a:pt x="0" y="9892"/>
                    </a:lnTo>
                    <a:lnTo>
                      <a:pt x="0" y="9931"/>
                    </a:lnTo>
                    <a:lnTo>
                      <a:pt x="39" y="9969"/>
                    </a:lnTo>
                    <a:lnTo>
                      <a:pt x="77" y="9969"/>
                    </a:lnTo>
                    <a:lnTo>
                      <a:pt x="1886" y="8006"/>
                    </a:lnTo>
                    <a:lnTo>
                      <a:pt x="3696" y="6043"/>
                    </a:lnTo>
                    <a:lnTo>
                      <a:pt x="5543" y="4080"/>
                    </a:lnTo>
                    <a:lnTo>
                      <a:pt x="7429" y="2156"/>
                    </a:lnTo>
                    <a:lnTo>
                      <a:pt x="8468" y="1116"/>
                    </a:lnTo>
                    <a:lnTo>
                      <a:pt x="9508"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95" name="Google Shape;2695;p56"/>
          <p:cNvGrpSpPr/>
          <p:nvPr/>
        </p:nvGrpSpPr>
        <p:grpSpPr>
          <a:xfrm rot="629103">
            <a:off x="3477456" y="4284631"/>
            <a:ext cx="475811" cy="619563"/>
            <a:chOff x="4061750" y="4525100"/>
            <a:chExt cx="299300" cy="389725"/>
          </a:xfrm>
        </p:grpSpPr>
        <p:sp>
          <p:nvSpPr>
            <p:cNvPr id="2696" name="Google Shape;2696;p56"/>
            <p:cNvSpPr/>
            <p:nvPr/>
          </p:nvSpPr>
          <p:spPr>
            <a:xfrm>
              <a:off x="4061750" y="4525100"/>
              <a:ext cx="299300" cy="389725"/>
            </a:xfrm>
            <a:custGeom>
              <a:avLst/>
              <a:gdLst/>
              <a:ahLst/>
              <a:cxnLst/>
              <a:rect l="l" t="t" r="r" b="b"/>
              <a:pathLst>
                <a:path w="11972" h="15589" extrusionOk="0">
                  <a:moveTo>
                    <a:pt x="5043" y="0"/>
                  </a:moveTo>
                  <a:lnTo>
                    <a:pt x="4928" y="39"/>
                  </a:lnTo>
                  <a:lnTo>
                    <a:pt x="4774" y="154"/>
                  </a:lnTo>
                  <a:lnTo>
                    <a:pt x="4658" y="308"/>
                  </a:lnTo>
                  <a:lnTo>
                    <a:pt x="4620" y="501"/>
                  </a:lnTo>
                  <a:lnTo>
                    <a:pt x="4658" y="693"/>
                  </a:lnTo>
                  <a:lnTo>
                    <a:pt x="4735" y="847"/>
                  </a:lnTo>
                  <a:lnTo>
                    <a:pt x="4889" y="1001"/>
                  </a:lnTo>
                  <a:lnTo>
                    <a:pt x="4966" y="1040"/>
                  </a:lnTo>
                  <a:lnTo>
                    <a:pt x="5082" y="1040"/>
                  </a:lnTo>
                  <a:lnTo>
                    <a:pt x="5543" y="1078"/>
                  </a:lnTo>
                  <a:lnTo>
                    <a:pt x="5274" y="5581"/>
                  </a:lnTo>
                  <a:lnTo>
                    <a:pt x="4350" y="6775"/>
                  </a:lnTo>
                  <a:lnTo>
                    <a:pt x="3426" y="8006"/>
                  </a:lnTo>
                  <a:lnTo>
                    <a:pt x="2387" y="9507"/>
                  </a:lnTo>
                  <a:lnTo>
                    <a:pt x="1386" y="11008"/>
                  </a:lnTo>
                  <a:lnTo>
                    <a:pt x="925" y="11740"/>
                  </a:lnTo>
                  <a:lnTo>
                    <a:pt x="578" y="12433"/>
                  </a:lnTo>
                  <a:lnTo>
                    <a:pt x="270" y="13048"/>
                  </a:lnTo>
                  <a:lnTo>
                    <a:pt x="78" y="13549"/>
                  </a:lnTo>
                  <a:lnTo>
                    <a:pt x="39" y="13780"/>
                  </a:lnTo>
                  <a:lnTo>
                    <a:pt x="1" y="13972"/>
                  </a:lnTo>
                  <a:lnTo>
                    <a:pt x="39" y="14126"/>
                  </a:lnTo>
                  <a:lnTo>
                    <a:pt x="78" y="14280"/>
                  </a:lnTo>
                  <a:lnTo>
                    <a:pt x="270" y="14472"/>
                  </a:lnTo>
                  <a:lnTo>
                    <a:pt x="501" y="14665"/>
                  </a:lnTo>
                  <a:lnTo>
                    <a:pt x="771" y="14819"/>
                  </a:lnTo>
                  <a:lnTo>
                    <a:pt x="1117" y="14934"/>
                  </a:lnTo>
                  <a:lnTo>
                    <a:pt x="1463" y="15050"/>
                  </a:lnTo>
                  <a:lnTo>
                    <a:pt x="1887" y="15165"/>
                  </a:lnTo>
                  <a:lnTo>
                    <a:pt x="2772" y="15319"/>
                  </a:lnTo>
                  <a:lnTo>
                    <a:pt x="3657" y="15396"/>
                  </a:lnTo>
                  <a:lnTo>
                    <a:pt x="4581" y="15473"/>
                  </a:lnTo>
                  <a:lnTo>
                    <a:pt x="6082" y="15550"/>
                  </a:lnTo>
                  <a:lnTo>
                    <a:pt x="7660" y="15589"/>
                  </a:lnTo>
                  <a:lnTo>
                    <a:pt x="8623" y="15589"/>
                  </a:lnTo>
                  <a:lnTo>
                    <a:pt x="9546" y="15550"/>
                  </a:lnTo>
                  <a:lnTo>
                    <a:pt x="10432" y="15473"/>
                  </a:lnTo>
                  <a:lnTo>
                    <a:pt x="11163" y="15358"/>
                  </a:lnTo>
                  <a:lnTo>
                    <a:pt x="11471" y="15281"/>
                  </a:lnTo>
                  <a:lnTo>
                    <a:pt x="11702" y="15165"/>
                  </a:lnTo>
                  <a:lnTo>
                    <a:pt x="11856" y="15050"/>
                  </a:lnTo>
                  <a:lnTo>
                    <a:pt x="11971" y="14896"/>
                  </a:lnTo>
                  <a:lnTo>
                    <a:pt x="11971" y="14819"/>
                  </a:lnTo>
                  <a:lnTo>
                    <a:pt x="11933" y="14665"/>
                  </a:lnTo>
                  <a:lnTo>
                    <a:pt x="11856" y="14280"/>
                  </a:lnTo>
                  <a:lnTo>
                    <a:pt x="11663" y="13741"/>
                  </a:lnTo>
                  <a:lnTo>
                    <a:pt x="11432" y="13125"/>
                  </a:lnTo>
                  <a:lnTo>
                    <a:pt x="10778" y="11624"/>
                  </a:lnTo>
                  <a:lnTo>
                    <a:pt x="10008" y="10008"/>
                  </a:lnTo>
                  <a:lnTo>
                    <a:pt x="8546" y="7005"/>
                  </a:lnTo>
                  <a:lnTo>
                    <a:pt x="7891" y="5697"/>
                  </a:lnTo>
                  <a:lnTo>
                    <a:pt x="8161" y="1193"/>
                  </a:lnTo>
                  <a:lnTo>
                    <a:pt x="8584" y="1232"/>
                  </a:lnTo>
                  <a:lnTo>
                    <a:pt x="8738" y="1193"/>
                  </a:lnTo>
                  <a:lnTo>
                    <a:pt x="8854" y="1078"/>
                  </a:lnTo>
                  <a:lnTo>
                    <a:pt x="8969" y="924"/>
                  </a:lnTo>
                  <a:lnTo>
                    <a:pt x="9007" y="732"/>
                  </a:lnTo>
                  <a:lnTo>
                    <a:pt x="8969" y="539"/>
                  </a:lnTo>
                  <a:lnTo>
                    <a:pt x="8892" y="385"/>
                  </a:lnTo>
                  <a:lnTo>
                    <a:pt x="8815" y="308"/>
                  </a:lnTo>
                  <a:lnTo>
                    <a:pt x="8738" y="270"/>
                  </a:lnTo>
                  <a:lnTo>
                    <a:pt x="8623" y="231"/>
                  </a:lnTo>
                  <a:lnTo>
                    <a:pt x="8469" y="193"/>
                  </a:lnTo>
                  <a:lnTo>
                    <a:pt x="5158" y="0"/>
                  </a:lnTo>
                  <a:close/>
                </a:path>
              </a:pathLst>
            </a:custGeom>
            <a:solidFill>
              <a:schemeClr val="lt2"/>
            </a:solidFill>
            <a:ln w="76200" cap="flat" cmpd="sng">
              <a:solidFill>
                <a:schemeClr val="lt2"/>
              </a:solidFill>
              <a:prstDash val="solid"/>
              <a:round/>
              <a:headEnd type="none" w="sm" len="sm"/>
              <a:tailEnd type="none" w="sm" len="sm"/>
            </a:ln>
            <a:effectLst>
              <a:outerShdw dist="47625" dir="88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6"/>
            <p:cNvSpPr/>
            <p:nvPr/>
          </p:nvSpPr>
          <p:spPr>
            <a:xfrm>
              <a:off x="4061750" y="4546275"/>
              <a:ext cx="299300" cy="368550"/>
            </a:xfrm>
            <a:custGeom>
              <a:avLst/>
              <a:gdLst/>
              <a:ahLst/>
              <a:cxnLst/>
              <a:rect l="l" t="t" r="r" b="b"/>
              <a:pathLst>
                <a:path w="11972" h="14742" extrusionOk="0">
                  <a:moveTo>
                    <a:pt x="5543" y="0"/>
                  </a:move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6"/>
            <p:cNvSpPr/>
            <p:nvPr/>
          </p:nvSpPr>
          <p:spPr>
            <a:xfrm>
              <a:off x="4061750" y="4546275"/>
              <a:ext cx="299300" cy="368550"/>
            </a:xfrm>
            <a:custGeom>
              <a:avLst/>
              <a:gdLst/>
              <a:ahLst/>
              <a:cxnLst/>
              <a:rect l="l" t="t" r="r" b="b"/>
              <a:pathLst>
                <a:path w="11972" h="14742" fill="none" extrusionOk="0">
                  <a:moveTo>
                    <a:pt x="5543" y="0"/>
                  </a:moveTo>
                  <a:lnTo>
                    <a:pt x="5274" y="4734"/>
                  </a:ln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6"/>
            <p:cNvSpPr/>
            <p:nvPr/>
          </p:nvSpPr>
          <p:spPr>
            <a:xfrm>
              <a:off x="4177229" y="4525104"/>
              <a:ext cx="109725" cy="27270"/>
            </a:xfrm>
            <a:custGeom>
              <a:avLst/>
              <a:gdLst/>
              <a:ahLst/>
              <a:cxnLst/>
              <a:rect l="l" t="t" r="r" b="b"/>
              <a:pathLst>
                <a:path w="4389" h="1232" extrusionOk="0">
                  <a:moveTo>
                    <a:pt x="424" y="0"/>
                  </a:moveTo>
                  <a:lnTo>
                    <a:pt x="309" y="39"/>
                  </a:lnTo>
                  <a:lnTo>
                    <a:pt x="155" y="154"/>
                  </a:lnTo>
                  <a:lnTo>
                    <a:pt x="39" y="308"/>
                  </a:lnTo>
                  <a:lnTo>
                    <a:pt x="1" y="501"/>
                  </a:lnTo>
                  <a:lnTo>
                    <a:pt x="39" y="693"/>
                  </a:lnTo>
                  <a:lnTo>
                    <a:pt x="116" y="847"/>
                  </a:lnTo>
                  <a:lnTo>
                    <a:pt x="270" y="1001"/>
                  </a:lnTo>
                  <a:lnTo>
                    <a:pt x="347" y="1040"/>
                  </a:lnTo>
                  <a:lnTo>
                    <a:pt x="463" y="1040"/>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539" y="0"/>
                  </a:lnTo>
                  <a:close/>
                </a:path>
              </a:pathLst>
            </a:custGeom>
            <a:solidFill>
              <a:srgbClr val="80C1C1">
                <a:alpha val="63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6"/>
            <p:cNvSpPr/>
            <p:nvPr/>
          </p:nvSpPr>
          <p:spPr>
            <a:xfrm>
              <a:off x="4177225" y="4525100"/>
              <a:ext cx="109725" cy="30800"/>
            </a:xfrm>
            <a:custGeom>
              <a:avLst/>
              <a:gdLst/>
              <a:ahLst/>
              <a:cxnLst/>
              <a:rect l="l" t="t" r="r" b="b"/>
              <a:pathLst>
                <a:path w="4389" h="1232" fill="none" extrusionOk="0">
                  <a:moveTo>
                    <a:pt x="463" y="1040"/>
                  </a:moveTo>
                  <a:lnTo>
                    <a:pt x="463" y="1040"/>
                  </a:lnTo>
                  <a:lnTo>
                    <a:pt x="3965" y="1232"/>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3850" y="193"/>
                  </a:lnTo>
                  <a:lnTo>
                    <a:pt x="539" y="0"/>
                  </a:lnTo>
                  <a:lnTo>
                    <a:pt x="539" y="0"/>
                  </a:lnTo>
                  <a:lnTo>
                    <a:pt x="424" y="0"/>
                  </a:lnTo>
                  <a:lnTo>
                    <a:pt x="309" y="39"/>
                  </a:lnTo>
                  <a:lnTo>
                    <a:pt x="155" y="154"/>
                  </a:lnTo>
                  <a:lnTo>
                    <a:pt x="39" y="308"/>
                  </a:lnTo>
                  <a:lnTo>
                    <a:pt x="1" y="501"/>
                  </a:lnTo>
                  <a:lnTo>
                    <a:pt x="39" y="693"/>
                  </a:lnTo>
                  <a:lnTo>
                    <a:pt x="116" y="847"/>
                  </a:lnTo>
                  <a:lnTo>
                    <a:pt x="270" y="1001"/>
                  </a:lnTo>
                  <a:lnTo>
                    <a:pt x="347" y="1040"/>
                  </a:lnTo>
                  <a:lnTo>
                    <a:pt x="463" y="104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6"/>
            <p:cNvSpPr/>
            <p:nvPr/>
          </p:nvSpPr>
          <p:spPr>
            <a:xfrm>
              <a:off x="4083900" y="4749300"/>
              <a:ext cx="261750" cy="153025"/>
            </a:xfrm>
            <a:custGeom>
              <a:avLst/>
              <a:gdLst/>
              <a:ahLst/>
              <a:cxnLst/>
              <a:rect l="l" t="t" r="r" b="b"/>
              <a:pathLst>
                <a:path w="10470" h="6121" extrusionOk="0">
                  <a:moveTo>
                    <a:pt x="7506" y="0"/>
                  </a:moveTo>
                  <a:lnTo>
                    <a:pt x="7236" y="39"/>
                  </a:lnTo>
                  <a:lnTo>
                    <a:pt x="6928" y="154"/>
                  </a:lnTo>
                  <a:lnTo>
                    <a:pt x="6274" y="424"/>
                  </a:lnTo>
                  <a:lnTo>
                    <a:pt x="5889" y="578"/>
                  </a:lnTo>
                  <a:lnTo>
                    <a:pt x="5504" y="655"/>
                  </a:lnTo>
                  <a:lnTo>
                    <a:pt x="5158" y="655"/>
                  </a:lnTo>
                  <a:lnTo>
                    <a:pt x="4850" y="616"/>
                  </a:lnTo>
                  <a:lnTo>
                    <a:pt x="4503" y="539"/>
                  </a:lnTo>
                  <a:lnTo>
                    <a:pt x="4196" y="424"/>
                  </a:lnTo>
                  <a:lnTo>
                    <a:pt x="3734" y="270"/>
                  </a:lnTo>
                  <a:lnTo>
                    <a:pt x="3503" y="193"/>
                  </a:lnTo>
                  <a:lnTo>
                    <a:pt x="3272" y="154"/>
                  </a:lnTo>
                  <a:lnTo>
                    <a:pt x="3079" y="154"/>
                  </a:lnTo>
                  <a:lnTo>
                    <a:pt x="2887" y="193"/>
                  </a:lnTo>
                  <a:lnTo>
                    <a:pt x="2694" y="270"/>
                  </a:ln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852" y="154"/>
                  </a:lnTo>
                  <a:lnTo>
                    <a:pt x="7737" y="77"/>
                  </a:lnTo>
                  <a:lnTo>
                    <a:pt x="7660" y="39"/>
                  </a:lnTo>
                  <a:lnTo>
                    <a:pt x="75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6"/>
            <p:cNvSpPr/>
            <p:nvPr/>
          </p:nvSpPr>
          <p:spPr>
            <a:xfrm>
              <a:off x="4083900" y="4749300"/>
              <a:ext cx="261750" cy="153025"/>
            </a:xfrm>
            <a:custGeom>
              <a:avLst/>
              <a:gdLst/>
              <a:ahLst/>
              <a:cxnLst/>
              <a:rect l="l" t="t" r="r" b="b"/>
              <a:pathLst>
                <a:path w="10470" h="6121" fill="none" extrusionOk="0">
                  <a:moveTo>
                    <a:pt x="2502" y="385"/>
                  </a:move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929" y="231"/>
                  </a:lnTo>
                  <a:lnTo>
                    <a:pt x="7852" y="154"/>
                  </a:lnTo>
                  <a:lnTo>
                    <a:pt x="7737" y="77"/>
                  </a:lnTo>
                  <a:lnTo>
                    <a:pt x="7660" y="39"/>
                  </a:lnTo>
                  <a:lnTo>
                    <a:pt x="7506" y="0"/>
                  </a:lnTo>
                  <a:lnTo>
                    <a:pt x="7236" y="39"/>
                  </a:lnTo>
                  <a:lnTo>
                    <a:pt x="6928" y="154"/>
                  </a:lnTo>
                  <a:lnTo>
                    <a:pt x="6274" y="424"/>
                  </a:lnTo>
                  <a:lnTo>
                    <a:pt x="5889" y="578"/>
                  </a:lnTo>
                  <a:lnTo>
                    <a:pt x="5504" y="655"/>
                  </a:lnTo>
                  <a:lnTo>
                    <a:pt x="5504" y="655"/>
                  </a:lnTo>
                  <a:lnTo>
                    <a:pt x="5158" y="655"/>
                  </a:lnTo>
                  <a:lnTo>
                    <a:pt x="4850" y="616"/>
                  </a:lnTo>
                  <a:lnTo>
                    <a:pt x="4503" y="539"/>
                  </a:lnTo>
                  <a:lnTo>
                    <a:pt x="4196" y="424"/>
                  </a:lnTo>
                  <a:lnTo>
                    <a:pt x="4196" y="424"/>
                  </a:lnTo>
                  <a:lnTo>
                    <a:pt x="3734" y="270"/>
                  </a:lnTo>
                  <a:lnTo>
                    <a:pt x="3503" y="193"/>
                  </a:lnTo>
                  <a:lnTo>
                    <a:pt x="3272" y="154"/>
                  </a:lnTo>
                  <a:lnTo>
                    <a:pt x="3079" y="154"/>
                  </a:lnTo>
                  <a:lnTo>
                    <a:pt x="2887" y="193"/>
                  </a:lnTo>
                  <a:lnTo>
                    <a:pt x="2694" y="270"/>
                  </a:lnTo>
                  <a:lnTo>
                    <a:pt x="250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6"/>
            <p:cNvSpPr/>
            <p:nvPr/>
          </p:nvSpPr>
          <p:spPr>
            <a:xfrm>
              <a:off x="4206100" y="4552025"/>
              <a:ext cx="51975" cy="6775"/>
            </a:xfrm>
            <a:custGeom>
              <a:avLst/>
              <a:gdLst/>
              <a:ahLst/>
              <a:cxnLst/>
              <a:rect l="l" t="t" r="r" b="b"/>
              <a:pathLst>
                <a:path w="2079" h="271" extrusionOk="0">
                  <a:moveTo>
                    <a:pt x="0" y="1"/>
                  </a:moveTo>
                  <a:lnTo>
                    <a:pt x="462" y="116"/>
                  </a:lnTo>
                  <a:lnTo>
                    <a:pt x="886" y="193"/>
                  </a:lnTo>
                  <a:lnTo>
                    <a:pt x="1347" y="270"/>
                  </a:lnTo>
                  <a:lnTo>
                    <a:pt x="2040" y="270"/>
                  </a:lnTo>
                  <a:lnTo>
                    <a:pt x="2079" y="232"/>
                  </a:lnTo>
                  <a:lnTo>
                    <a:pt x="2079" y="193"/>
                  </a:lnTo>
                  <a:lnTo>
                    <a:pt x="2040" y="155"/>
                  </a:lnTo>
                  <a:lnTo>
                    <a:pt x="1771" y="193"/>
                  </a:lnTo>
                  <a:lnTo>
                    <a:pt x="1040" y="116"/>
                  </a:lnTo>
                  <a:lnTo>
                    <a:pt x="30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6"/>
            <p:cNvSpPr/>
            <p:nvPr/>
          </p:nvSpPr>
          <p:spPr>
            <a:xfrm>
              <a:off x="4203200" y="4550125"/>
              <a:ext cx="10625" cy="1925"/>
            </a:xfrm>
            <a:custGeom>
              <a:avLst/>
              <a:gdLst/>
              <a:ahLst/>
              <a:cxnLst/>
              <a:rect l="l" t="t" r="r" b="b"/>
              <a:pathLst>
                <a:path w="425" h="77" extrusionOk="0">
                  <a:moveTo>
                    <a:pt x="1" y="0"/>
                  </a:moveTo>
                  <a:lnTo>
                    <a:pt x="1" y="39"/>
                  </a:lnTo>
                  <a:lnTo>
                    <a:pt x="116" y="77"/>
                  </a:lnTo>
                  <a:lnTo>
                    <a:pt x="424" y="77"/>
                  </a:lnTo>
                  <a:lnTo>
                    <a:pt x="1" y="0"/>
                  </a:lnTo>
                  <a:close/>
                </a:path>
              </a:pathLst>
            </a:custGeom>
            <a:solidFill>
              <a:srgbClr val="5B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6"/>
            <p:cNvSpPr/>
            <p:nvPr/>
          </p:nvSpPr>
          <p:spPr>
            <a:xfrm>
              <a:off x="4203200" y="4550125"/>
              <a:ext cx="10625" cy="1925"/>
            </a:xfrm>
            <a:custGeom>
              <a:avLst/>
              <a:gdLst/>
              <a:ahLst/>
              <a:cxnLst/>
              <a:rect l="l" t="t" r="r" b="b"/>
              <a:pathLst>
                <a:path w="425" h="77" fill="none" extrusionOk="0">
                  <a:moveTo>
                    <a:pt x="1" y="0"/>
                  </a:moveTo>
                  <a:lnTo>
                    <a:pt x="1" y="0"/>
                  </a:lnTo>
                  <a:lnTo>
                    <a:pt x="1" y="0"/>
                  </a:lnTo>
                  <a:lnTo>
                    <a:pt x="1" y="39"/>
                  </a:lnTo>
                  <a:lnTo>
                    <a:pt x="1" y="39"/>
                  </a:lnTo>
                  <a:lnTo>
                    <a:pt x="116" y="77"/>
                  </a:lnTo>
                  <a:lnTo>
                    <a:pt x="116" y="77"/>
                  </a:lnTo>
                  <a:lnTo>
                    <a:pt x="424" y="77"/>
                  </a:lnTo>
                  <a:lnTo>
                    <a:pt x="424" y="77"/>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6"/>
            <p:cNvSpPr/>
            <p:nvPr/>
          </p:nvSpPr>
          <p:spPr>
            <a:xfrm>
              <a:off x="4152200" y="4765650"/>
              <a:ext cx="127050" cy="32750"/>
            </a:xfrm>
            <a:custGeom>
              <a:avLst/>
              <a:gdLst/>
              <a:ahLst/>
              <a:cxnLst/>
              <a:rect l="l" t="t" r="r" b="b"/>
              <a:pathLst>
                <a:path w="5082" h="1310" extrusionOk="0">
                  <a:moveTo>
                    <a:pt x="1" y="1"/>
                  </a:moveTo>
                  <a:lnTo>
                    <a:pt x="1" y="39"/>
                  </a:lnTo>
                  <a:lnTo>
                    <a:pt x="1" y="78"/>
                  </a:lnTo>
                  <a:lnTo>
                    <a:pt x="270" y="347"/>
                  </a:lnTo>
                  <a:lnTo>
                    <a:pt x="578" y="578"/>
                  </a:lnTo>
                  <a:lnTo>
                    <a:pt x="886" y="809"/>
                  </a:lnTo>
                  <a:lnTo>
                    <a:pt x="1233" y="1002"/>
                  </a:lnTo>
                  <a:lnTo>
                    <a:pt x="1579" y="1117"/>
                  </a:lnTo>
                  <a:lnTo>
                    <a:pt x="1964" y="1232"/>
                  </a:lnTo>
                  <a:lnTo>
                    <a:pt x="2349" y="1271"/>
                  </a:lnTo>
                  <a:lnTo>
                    <a:pt x="2734" y="1309"/>
                  </a:lnTo>
                  <a:lnTo>
                    <a:pt x="3042" y="1271"/>
                  </a:lnTo>
                  <a:lnTo>
                    <a:pt x="3350" y="1232"/>
                  </a:lnTo>
                  <a:lnTo>
                    <a:pt x="3657" y="1155"/>
                  </a:lnTo>
                  <a:lnTo>
                    <a:pt x="3965" y="1078"/>
                  </a:lnTo>
                  <a:lnTo>
                    <a:pt x="4273" y="963"/>
                  </a:lnTo>
                  <a:lnTo>
                    <a:pt x="4543" y="809"/>
                  </a:lnTo>
                  <a:lnTo>
                    <a:pt x="4812" y="655"/>
                  </a:lnTo>
                  <a:lnTo>
                    <a:pt x="5043" y="463"/>
                  </a:lnTo>
                  <a:lnTo>
                    <a:pt x="5082" y="424"/>
                  </a:lnTo>
                  <a:lnTo>
                    <a:pt x="5082" y="386"/>
                  </a:lnTo>
                  <a:lnTo>
                    <a:pt x="5043" y="347"/>
                  </a:lnTo>
                  <a:lnTo>
                    <a:pt x="5005" y="309"/>
                  </a:lnTo>
                  <a:lnTo>
                    <a:pt x="4966" y="347"/>
                  </a:lnTo>
                  <a:lnTo>
                    <a:pt x="4697" y="540"/>
                  </a:lnTo>
                  <a:lnTo>
                    <a:pt x="4427" y="732"/>
                  </a:lnTo>
                  <a:lnTo>
                    <a:pt x="4119" y="848"/>
                  </a:lnTo>
                  <a:lnTo>
                    <a:pt x="3811" y="963"/>
                  </a:lnTo>
                  <a:lnTo>
                    <a:pt x="3234" y="1117"/>
                  </a:lnTo>
                  <a:lnTo>
                    <a:pt x="2965" y="1155"/>
                  </a:lnTo>
                  <a:lnTo>
                    <a:pt x="2464" y="1155"/>
                  </a:lnTo>
                  <a:lnTo>
                    <a:pt x="2118" y="1117"/>
                  </a:lnTo>
                  <a:lnTo>
                    <a:pt x="1771" y="1040"/>
                  </a:lnTo>
                  <a:lnTo>
                    <a:pt x="1464" y="963"/>
                  </a:lnTo>
                  <a:lnTo>
                    <a:pt x="1156" y="809"/>
                  </a:lnTo>
                  <a:lnTo>
                    <a:pt x="848" y="655"/>
                  </a:lnTo>
                  <a:lnTo>
                    <a:pt x="578" y="463"/>
                  </a:lnTo>
                  <a:lnTo>
                    <a:pt x="309" y="270"/>
                  </a:lnTo>
                  <a:lnTo>
                    <a:pt x="39" y="39"/>
                  </a:lnTo>
                  <a:lnTo>
                    <a:pt x="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6"/>
            <p:cNvSpPr/>
            <p:nvPr/>
          </p:nvSpPr>
          <p:spPr>
            <a:xfrm>
              <a:off x="4267675" y="4817625"/>
              <a:ext cx="4850" cy="3875"/>
            </a:xfrm>
            <a:custGeom>
              <a:avLst/>
              <a:gdLst/>
              <a:ahLst/>
              <a:cxnLst/>
              <a:rect l="l" t="t" r="r" b="b"/>
              <a:pathLst>
                <a:path w="194" h="155" extrusionOk="0">
                  <a:moveTo>
                    <a:pt x="39" y="0"/>
                  </a:moveTo>
                  <a:lnTo>
                    <a:pt x="1" y="39"/>
                  </a:lnTo>
                  <a:lnTo>
                    <a:pt x="1" y="77"/>
                  </a:lnTo>
                  <a:lnTo>
                    <a:pt x="1" y="116"/>
                  </a:lnTo>
                  <a:lnTo>
                    <a:pt x="39" y="116"/>
                  </a:lnTo>
                  <a:lnTo>
                    <a:pt x="78" y="154"/>
                  </a:lnTo>
                  <a:lnTo>
                    <a:pt x="155" y="154"/>
                  </a:lnTo>
                  <a:lnTo>
                    <a:pt x="155" y="116"/>
                  </a:lnTo>
                  <a:lnTo>
                    <a:pt x="193" y="116"/>
                  </a:lnTo>
                  <a:lnTo>
                    <a:pt x="193" y="39"/>
                  </a:lnTo>
                  <a:lnTo>
                    <a:pt x="155" y="39"/>
                  </a:lnTo>
                  <a:lnTo>
                    <a:pt x="15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6"/>
            <p:cNvSpPr/>
            <p:nvPr/>
          </p:nvSpPr>
          <p:spPr>
            <a:xfrm>
              <a:off x="4289800" y="4812800"/>
              <a:ext cx="3875" cy="5800"/>
            </a:xfrm>
            <a:custGeom>
              <a:avLst/>
              <a:gdLst/>
              <a:ahLst/>
              <a:cxnLst/>
              <a:rect l="l" t="t" r="r" b="b"/>
              <a:pathLst>
                <a:path w="155" h="232" extrusionOk="0">
                  <a:moveTo>
                    <a:pt x="78" y="1"/>
                  </a:moveTo>
                  <a:lnTo>
                    <a:pt x="39" y="39"/>
                  </a:lnTo>
                  <a:lnTo>
                    <a:pt x="1" y="116"/>
                  </a:lnTo>
                  <a:lnTo>
                    <a:pt x="1" y="155"/>
                  </a:lnTo>
                  <a:lnTo>
                    <a:pt x="39" y="193"/>
                  </a:lnTo>
                  <a:lnTo>
                    <a:pt x="39" y="232"/>
                  </a:lnTo>
                  <a:lnTo>
                    <a:pt x="116" y="232"/>
                  </a:lnTo>
                  <a:lnTo>
                    <a:pt x="116" y="193"/>
                  </a:lnTo>
                  <a:lnTo>
                    <a:pt x="155" y="155"/>
                  </a:lnTo>
                  <a:lnTo>
                    <a:pt x="155" y="116"/>
                  </a:lnTo>
                  <a:lnTo>
                    <a:pt x="155" y="39"/>
                  </a:lnTo>
                  <a:lnTo>
                    <a:pt x="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6"/>
            <p:cNvSpPr/>
            <p:nvPr/>
          </p:nvSpPr>
          <p:spPr>
            <a:xfrm>
              <a:off x="4289800" y="4844550"/>
              <a:ext cx="5800" cy="4850"/>
            </a:xfrm>
            <a:custGeom>
              <a:avLst/>
              <a:gdLst/>
              <a:ahLst/>
              <a:cxnLst/>
              <a:rect l="l" t="t" r="r" b="b"/>
              <a:pathLst>
                <a:path w="232" h="194" extrusionOk="0">
                  <a:moveTo>
                    <a:pt x="39" y="1"/>
                  </a:moveTo>
                  <a:lnTo>
                    <a:pt x="39" y="39"/>
                  </a:lnTo>
                  <a:lnTo>
                    <a:pt x="1" y="78"/>
                  </a:lnTo>
                  <a:lnTo>
                    <a:pt x="39" y="116"/>
                  </a:lnTo>
                  <a:lnTo>
                    <a:pt x="116" y="193"/>
                  </a:lnTo>
                  <a:lnTo>
                    <a:pt x="193" y="193"/>
                  </a:lnTo>
                  <a:lnTo>
                    <a:pt x="193" y="155"/>
                  </a:lnTo>
                  <a:lnTo>
                    <a:pt x="232" y="155"/>
                  </a:lnTo>
                  <a:lnTo>
                    <a:pt x="232" y="116"/>
                  </a:lnTo>
                  <a:lnTo>
                    <a:pt x="193" y="116"/>
                  </a:lnTo>
                  <a:lnTo>
                    <a:pt x="193" y="78"/>
                  </a:lnTo>
                  <a:lnTo>
                    <a:pt x="155" y="39"/>
                  </a:lnTo>
                  <a:lnTo>
                    <a:pt x="11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6"/>
            <p:cNvSpPr/>
            <p:nvPr/>
          </p:nvSpPr>
          <p:spPr>
            <a:xfrm>
              <a:off x="4129125" y="4869575"/>
              <a:ext cx="5800" cy="3875"/>
            </a:xfrm>
            <a:custGeom>
              <a:avLst/>
              <a:gdLst/>
              <a:ahLst/>
              <a:cxnLst/>
              <a:rect l="l" t="t" r="r" b="b"/>
              <a:pathLst>
                <a:path w="232" h="155" extrusionOk="0">
                  <a:moveTo>
                    <a:pt x="193" y="1"/>
                  </a:moveTo>
                  <a:lnTo>
                    <a:pt x="116" y="39"/>
                  </a:lnTo>
                  <a:lnTo>
                    <a:pt x="77" y="39"/>
                  </a:lnTo>
                  <a:lnTo>
                    <a:pt x="39" y="78"/>
                  </a:lnTo>
                  <a:lnTo>
                    <a:pt x="0" y="78"/>
                  </a:lnTo>
                  <a:lnTo>
                    <a:pt x="0" y="155"/>
                  </a:lnTo>
                  <a:lnTo>
                    <a:pt x="116" y="155"/>
                  </a:lnTo>
                  <a:lnTo>
                    <a:pt x="154" y="116"/>
                  </a:lnTo>
                  <a:lnTo>
                    <a:pt x="231" y="78"/>
                  </a:lnTo>
                  <a:lnTo>
                    <a:pt x="231" y="39"/>
                  </a:lnTo>
                  <a:lnTo>
                    <a:pt x="193"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6"/>
            <p:cNvSpPr/>
            <p:nvPr/>
          </p:nvSpPr>
          <p:spPr>
            <a:xfrm>
              <a:off x="4132975" y="4872475"/>
              <a:ext cx="25" cy="25"/>
            </a:xfrm>
            <a:custGeom>
              <a:avLst/>
              <a:gdLst/>
              <a:ahLst/>
              <a:cxnLst/>
              <a:rect l="l" t="t" r="r" b="b"/>
              <a:pathLst>
                <a:path w="1" h="1" fill="none" extrusionOk="0">
                  <a:moveTo>
                    <a:pt x="0" y="0"/>
                  </a:moveTo>
                  <a:lnTo>
                    <a:pt x="0" y="0"/>
                  </a:lnTo>
                  <a:lnTo>
                    <a:pt x="0" y="0"/>
                  </a:lnTo>
                  <a:lnTo>
                    <a:pt x="0"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6"/>
            <p:cNvSpPr/>
            <p:nvPr/>
          </p:nvSpPr>
          <p:spPr>
            <a:xfrm>
              <a:off x="4125275" y="4839750"/>
              <a:ext cx="5800" cy="1950"/>
            </a:xfrm>
            <a:custGeom>
              <a:avLst/>
              <a:gdLst/>
              <a:ahLst/>
              <a:cxnLst/>
              <a:rect l="l" t="t" r="r" b="b"/>
              <a:pathLst>
                <a:path w="232" h="78" extrusionOk="0">
                  <a:moveTo>
                    <a:pt x="0" y="0"/>
                  </a:moveTo>
                  <a:lnTo>
                    <a:pt x="0" y="39"/>
                  </a:lnTo>
                  <a:lnTo>
                    <a:pt x="0" y="77"/>
                  </a:lnTo>
                  <a:lnTo>
                    <a:pt x="193" y="77"/>
                  </a:lnTo>
                  <a:lnTo>
                    <a:pt x="231" y="39"/>
                  </a:lnTo>
                  <a:lnTo>
                    <a:pt x="19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6"/>
            <p:cNvSpPr/>
            <p:nvPr/>
          </p:nvSpPr>
          <p:spPr>
            <a:xfrm>
              <a:off x="4152200" y="4855150"/>
              <a:ext cx="3875" cy="4825"/>
            </a:xfrm>
            <a:custGeom>
              <a:avLst/>
              <a:gdLst/>
              <a:ahLst/>
              <a:cxnLst/>
              <a:rect l="l" t="t" r="r" b="b"/>
              <a:pathLst>
                <a:path w="155" h="193" extrusionOk="0">
                  <a:moveTo>
                    <a:pt x="39" y="0"/>
                  </a:moveTo>
                  <a:lnTo>
                    <a:pt x="1" y="39"/>
                  </a:lnTo>
                  <a:lnTo>
                    <a:pt x="1" y="77"/>
                  </a:lnTo>
                  <a:lnTo>
                    <a:pt x="1" y="116"/>
                  </a:lnTo>
                  <a:lnTo>
                    <a:pt x="1" y="154"/>
                  </a:lnTo>
                  <a:lnTo>
                    <a:pt x="39" y="154"/>
                  </a:lnTo>
                  <a:lnTo>
                    <a:pt x="39" y="193"/>
                  </a:lnTo>
                  <a:lnTo>
                    <a:pt x="155" y="193"/>
                  </a:lnTo>
                  <a:lnTo>
                    <a:pt x="155" y="154"/>
                  </a:lnTo>
                  <a:lnTo>
                    <a:pt x="155" y="116"/>
                  </a:lnTo>
                  <a:lnTo>
                    <a:pt x="155" y="77"/>
                  </a:lnTo>
                  <a:lnTo>
                    <a:pt x="116" y="77"/>
                  </a:lnTo>
                  <a:lnTo>
                    <a:pt x="116" y="39"/>
                  </a:lnTo>
                  <a:lnTo>
                    <a:pt x="78"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6"/>
            <p:cNvSpPr/>
            <p:nvPr/>
          </p:nvSpPr>
          <p:spPr>
            <a:xfrm>
              <a:off x="4192625" y="4673275"/>
              <a:ext cx="48125" cy="12550"/>
            </a:xfrm>
            <a:custGeom>
              <a:avLst/>
              <a:gdLst/>
              <a:ahLst/>
              <a:cxnLst/>
              <a:rect l="l" t="t" r="r" b="b"/>
              <a:pathLst>
                <a:path w="1925" h="502" extrusionOk="0">
                  <a:moveTo>
                    <a:pt x="0" y="1"/>
                  </a:moveTo>
                  <a:lnTo>
                    <a:pt x="231" y="155"/>
                  </a:lnTo>
                  <a:lnTo>
                    <a:pt x="462" y="270"/>
                  </a:lnTo>
                  <a:lnTo>
                    <a:pt x="924" y="424"/>
                  </a:lnTo>
                  <a:lnTo>
                    <a:pt x="1425" y="501"/>
                  </a:lnTo>
                  <a:lnTo>
                    <a:pt x="1694" y="501"/>
                  </a:lnTo>
                  <a:lnTo>
                    <a:pt x="1925" y="463"/>
                  </a:lnTo>
                  <a:lnTo>
                    <a:pt x="1886" y="424"/>
                  </a:lnTo>
                  <a:lnTo>
                    <a:pt x="1425" y="424"/>
                  </a:lnTo>
                  <a:lnTo>
                    <a:pt x="924" y="347"/>
                  </a:lnTo>
                  <a:lnTo>
                    <a:pt x="462" y="193"/>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5" name="Google Shape;2715;p56"/>
          <p:cNvGrpSpPr/>
          <p:nvPr/>
        </p:nvGrpSpPr>
        <p:grpSpPr>
          <a:xfrm rot="-5090670">
            <a:off x="113373" y="2429628"/>
            <a:ext cx="1490606" cy="1428350"/>
            <a:chOff x="7790686" y="2857512"/>
            <a:chExt cx="1363998" cy="1307030"/>
          </a:xfrm>
        </p:grpSpPr>
        <p:sp>
          <p:nvSpPr>
            <p:cNvPr id="2716" name="Google Shape;2716;p56"/>
            <p:cNvSpPr/>
            <p:nvPr/>
          </p:nvSpPr>
          <p:spPr>
            <a:xfrm rot="-9390104">
              <a:off x="7937757" y="3030978"/>
              <a:ext cx="1069856" cy="960097"/>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7" name="Google Shape;2717;p56"/>
            <p:cNvGrpSpPr/>
            <p:nvPr/>
          </p:nvGrpSpPr>
          <p:grpSpPr>
            <a:xfrm rot="-9391090">
              <a:off x="7939472" y="3030986"/>
              <a:ext cx="1066435" cy="960088"/>
              <a:chOff x="436325" y="4204625"/>
              <a:chExt cx="685150" cy="616825"/>
            </a:xfrm>
          </p:grpSpPr>
          <p:sp>
            <p:nvSpPr>
              <p:cNvPr id="2718" name="Google Shape;2718;p56"/>
              <p:cNvSpPr/>
              <p:nvPr/>
            </p:nvSpPr>
            <p:spPr>
              <a:xfrm>
                <a:off x="436325" y="4204625"/>
                <a:ext cx="685150" cy="616825"/>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6"/>
              <p:cNvSpPr/>
              <p:nvPr/>
            </p:nvSpPr>
            <p:spPr>
              <a:xfrm>
                <a:off x="436325" y="4204625"/>
                <a:ext cx="685150" cy="616825"/>
              </a:xfrm>
              <a:custGeom>
                <a:avLst/>
                <a:gdLst/>
                <a:ahLst/>
                <a:cxnLst/>
                <a:rect l="l" t="t" r="r" b="b"/>
                <a:pathLst>
                  <a:path w="27406" h="24673" fill="none" extrusionOk="0">
                    <a:moveTo>
                      <a:pt x="21017" y="5005"/>
                    </a:moveTo>
                    <a:lnTo>
                      <a:pt x="21017" y="5005"/>
                    </a:lnTo>
                    <a:lnTo>
                      <a:pt x="18322" y="4928"/>
                    </a:lnTo>
                    <a:lnTo>
                      <a:pt x="16475" y="4928"/>
                    </a:lnTo>
                    <a:lnTo>
                      <a:pt x="16475" y="4928"/>
                    </a:lnTo>
                    <a:lnTo>
                      <a:pt x="15358" y="4928"/>
                    </a:lnTo>
                    <a:lnTo>
                      <a:pt x="14550" y="4889"/>
                    </a:lnTo>
                    <a:lnTo>
                      <a:pt x="14204" y="4851"/>
                    </a:lnTo>
                    <a:lnTo>
                      <a:pt x="13896" y="4774"/>
                    </a:lnTo>
                    <a:lnTo>
                      <a:pt x="13549" y="4697"/>
                    </a:lnTo>
                    <a:lnTo>
                      <a:pt x="13242" y="4581"/>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lnTo>
                      <a:pt x="6044" y="39"/>
                    </a:lnTo>
                    <a:lnTo>
                      <a:pt x="5697" y="78"/>
                    </a:lnTo>
                    <a:lnTo>
                      <a:pt x="5351" y="155"/>
                    </a:lnTo>
                    <a:lnTo>
                      <a:pt x="5005" y="309"/>
                    </a:lnTo>
                    <a:lnTo>
                      <a:pt x="4658" y="463"/>
                    </a:lnTo>
                    <a:lnTo>
                      <a:pt x="4273" y="655"/>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6"/>
              <p:cNvSpPr/>
              <p:nvPr/>
            </p:nvSpPr>
            <p:spPr>
              <a:xfrm>
                <a:off x="841450" y="4410550"/>
                <a:ext cx="147250" cy="147250"/>
              </a:xfrm>
              <a:custGeom>
                <a:avLst/>
                <a:gdLst/>
                <a:ahLst/>
                <a:cxnLst/>
                <a:rect l="l" t="t" r="r" b="b"/>
                <a:pathLst>
                  <a:path w="5890" h="5890" fill="none" extrusionOk="0">
                    <a:moveTo>
                      <a:pt x="2964" y="5890"/>
                    </a:moveTo>
                    <a:lnTo>
                      <a:pt x="2964" y="5890"/>
                    </a:lnTo>
                    <a:lnTo>
                      <a:pt x="2656" y="5890"/>
                    </a:lnTo>
                    <a:lnTo>
                      <a:pt x="2348" y="5813"/>
                    </a:lnTo>
                    <a:lnTo>
                      <a:pt x="2079" y="5774"/>
                    </a:lnTo>
                    <a:lnTo>
                      <a:pt x="1809" y="5659"/>
                    </a:lnTo>
                    <a:lnTo>
                      <a:pt x="1540" y="5543"/>
                    </a:lnTo>
                    <a:lnTo>
                      <a:pt x="1309" y="5389"/>
                    </a:lnTo>
                    <a:lnTo>
                      <a:pt x="1078" y="5197"/>
                    </a:lnTo>
                    <a:lnTo>
                      <a:pt x="886" y="5043"/>
                    </a:lnTo>
                    <a:lnTo>
                      <a:pt x="693" y="4812"/>
                    </a:lnTo>
                    <a:lnTo>
                      <a:pt x="501" y="4581"/>
                    </a:lnTo>
                    <a:lnTo>
                      <a:pt x="347" y="4350"/>
                    </a:lnTo>
                    <a:lnTo>
                      <a:pt x="231" y="4081"/>
                    </a:lnTo>
                    <a:lnTo>
                      <a:pt x="154" y="3811"/>
                    </a:lnTo>
                    <a:lnTo>
                      <a:pt x="77" y="3542"/>
                    </a:lnTo>
                    <a:lnTo>
                      <a:pt x="0" y="3234"/>
                    </a:lnTo>
                    <a:lnTo>
                      <a:pt x="0" y="2926"/>
                    </a:lnTo>
                    <a:lnTo>
                      <a:pt x="0" y="2926"/>
                    </a:lnTo>
                    <a:lnTo>
                      <a:pt x="0" y="2618"/>
                    </a:lnTo>
                    <a:lnTo>
                      <a:pt x="77" y="2349"/>
                    </a:lnTo>
                    <a:lnTo>
                      <a:pt x="154" y="2041"/>
                    </a:lnTo>
                    <a:lnTo>
                      <a:pt x="231" y="1771"/>
                    </a:lnTo>
                    <a:lnTo>
                      <a:pt x="347" y="1540"/>
                    </a:lnTo>
                    <a:lnTo>
                      <a:pt x="501" y="1271"/>
                    </a:lnTo>
                    <a:lnTo>
                      <a:pt x="693" y="1040"/>
                    </a:lnTo>
                    <a:lnTo>
                      <a:pt x="886" y="848"/>
                    </a:lnTo>
                    <a:lnTo>
                      <a:pt x="1078" y="655"/>
                    </a:lnTo>
                    <a:lnTo>
                      <a:pt x="1309" y="501"/>
                    </a:lnTo>
                    <a:lnTo>
                      <a:pt x="1540" y="347"/>
                    </a:lnTo>
                    <a:lnTo>
                      <a:pt x="1809" y="232"/>
                    </a:lnTo>
                    <a:lnTo>
                      <a:pt x="2079" y="116"/>
                    </a:lnTo>
                    <a:lnTo>
                      <a:pt x="2348" y="39"/>
                    </a:lnTo>
                    <a:lnTo>
                      <a:pt x="2656" y="1"/>
                    </a:lnTo>
                    <a:lnTo>
                      <a:pt x="2964" y="1"/>
                    </a:lnTo>
                    <a:lnTo>
                      <a:pt x="2964" y="1"/>
                    </a:lnTo>
                    <a:lnTo>
                      <a:pt x="3272" y="1"/>
                    </a:lnTo>
                    <a:lnTo>
                      <a:pt x="3541" y="39"/>
                    </a:lnTo>
                    <a:lnTo>
                      <a:pt x="3849" y="116"/>
                    </a:lnTo>
                    <a:lnTo>
                      <a:pt x="4119" y="232"/>
                    </a:lnTo>
                    <a:lnTo>
                      <a:pt x="4350" y="347"/>
                    </a:lnTo>
                    <a:lnTo>
                      <a:pt x="4619" y="501"/>
                    </a:lnTo>
                    <a:lnTo>
                      <a:pt x="4850" y="655"/>
                    </a:lnTo>
                    <a:lnTo>
                      <a:pt x="5042" y="848"/>
                    </a:lnTo>
                    <a:lnTo>
                      <a:pt x="5235" y="1040"/>
                    </a:lnTo>
                    <a:lnTo>
                      <a:pt x="5389" y="1271"/>
                    </a:lnTo>
                    <a:lnTo>
                      <a:pt x="5543" y="1540"/>
                    </a:lnTo>
                    <a:lnTo>
                      <a:pt x="5658" y="1771"/>
                    </a:lnTo>
                    <a:lnTo>
                      <a:pt x="5774" y="2041"/>
                    </a:lnTo>
                    <a:lnTo>
                      <a:pt x="5851" y="2349"/>
                    </a:lnTo>
                    <a:lnTo>
                      <a:pt x="5889" y="2618"/>
                    </a:lnTo>
                    <a:lnTo>
                      <a:pt x="5889" y="2926"/>
                    </a:lnTo>
                    <a:lnTo>
                      <a:pt x="5889" y="2926"/>
                    </a:lnTo>
                    <a:lnTo>
                      <a:pt x="5889" y="3234"/>
                    </a:lnTo>
                    <a:lnTo>
                      <a:pt x="5851" y="3542"/>
                    </a:lnTo>
                    <a:lnTo>
                      <a:pt x="5774" y="3811"/>
                    </a:lnTo>
                    <a:lnTo>
                      <a:pt x="5658" y="4081"/>
                    </a:lnTo>
                    <a:lnTo>
                      <a:pt x="5543" y="4350"/>
                    </a:lnTo>
                    <a:lnTo>
                      <a:pt x="5389" y="4581"/>
                    </a:lnTo>
                    <a:lnTo>
                      <a:pt x="5235" y="4812"/>
                    </a:lnTo>
                    <a:lnTo>
                      <a:pt x="5042" y="5043"/>
                    </a:lnTo>
                    <a:lnTo>
                      <a:pt x="4850" y="5197"/>
                    </a:lnTo>
                    <a:lnTo>
                      <a:pt x="4619" y="5389"/>
                    </a:lnTo>
                    <a:lnTo>
                      <a:pt x="4350" y="5543"/>
                    </a:lnTo>
                    <a:lnTo>
                      <a:pt x="4119" y="5659"/>
                    </a:lnTo>
                    <a:lnTo>
                      <a:pt x="3849" y="5774"/>
                    </a:lnTo>
                    <a:lnTo>
                      <a:pt x="3541" y="5813"/>
                    </a:lnTo>
                    <a:lnTo>
                      <a:pt x="3272" y="5890"/>
                    </a:lnTo>
                    <a:lnTo>
                      <a:pt x="2964" y="58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6"/>
              <p:cNvSpPr/>
              <p:nvPr/>
            </p:nvSpPr>
            <p:spPr>
              <a:xfrm>
                <a:off x="785625" y="4665550"/>
                <a:ext cx="111650" cy="95300"/>
              </a:xfrm>
              <a:custGeom>
                <a:avLst/>
                <a:gdLst/>
                <a:ahLst/>
                <a:cxnLst/>
                <a:rect l="l" t="t" r="r" b="b"/>
                <a:pathLst>
                  <a:path w="4466" h="3812" extrusionOk="0">
                    <a:moveTo>
                      <a:pt x="3196" y="1"/>
                    </a:moveTo>
                    <a:lnTo>
                      <a:pt x="3003" y="39"/>
                    </a:lnTo>
                    <a:lnTo>
                      <a:pt x="2772" y="116"/>
                    </a:lnTo>
                    <a:lnTo>
                      <a:pt x="2387" y="270"/>
                    </a:lnTo>
                    <a:lnTo>
                      <a:pt x="2041" y="463"/>
                    </a:lnTo>
                    <a:lnTo>
                      <a:pt x="1733" y="693"/>
                    </a:lnTo>
                    <a:lnTo>
                      <a:pt x="1540" y="539"/>
                    </a:lnTo>
                    <a:lnTo>
                      <a:pt x="1348" y="424"/>
                    </a:lnTo>
                    <a:lnTo>
                      <a:pt x="1117" y="309"/>
                    </a:lnTo>
                    <a:lnTo>
                      <a:pt x="848" y="232"/>
                    </a:lnTo>
                    <a:lnTo>
                      <a:pt x="578" y="232"/>
                    </a:lnTo>
                    <a:lnTo>
                      <a:pt x="463" y="309"/>
                    </a:lnTo>
                    <a:lnTo>
                      <a:pt x="309" y="386"/>
                    </a:lnTo>
                    <a:lnTo>
                      <a:pt x="232" y="501"/>
                    </a:lnTo>
                    <a:lnTo>
                      <a:pt x="116" y="693"/>
                    </a:lnTo>
                    <a:lnTo>
                      <a:pt x="39" y="847"/>
                    </a:lnTo>
                    <a:lnTo>
                      <a:pt x="1" y="1040"/>
                    </a:lnTo>
                    <a:lnTo>
                      <a:pt x="1" y="1155"/>
                    </a:lnTo>
                    <a:lnTo>
                      <a:pt x="1" y="1309"/>
                    </a:lnTo>
                    <a:lnTo>
                      <a:pt x="78" y="1502"/>
                    </a:lnTo>
                    <a:lnTo>
                      <a:pt x="193" y="1656"/>
                    </a:lnTo>
                    <a:lnTo>
                      <a:pt x="347" y="1733"/>
                    </a:lnTo>
                    <a:lnTo>
                      <a:pt x="501" y="1810"/>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1040" y="3734"/>
                    </a:lnTo>
                    <a:lnTo>
                      <a:pt x="1233" y="3811"/>
                    </a:lnTo>
                    <a:lnTo>
                      <a:pt x="1579" y="3811"/>
                    </a:lnTo>
                    <a:lnTo>
                      <a:pt x="1887" y="3773"/>
                    </a:lnTo>
                    <a:lnTo>
                      <a:pt x="2195" y="3619"/>
                    </a:lnTo>
                    <a:lnTo>
                      <a:pt x="2426" y="3465"/>
                    </a:lnTo>
                    <a:lnTo>
                      <a:pt x="2618" y="3311"/>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4081" y="1617"/>
                    </a:lnTo>
                    <a:lnTo>
                      <a:pt x="4196" y="1617"/>
                    </a:lnTo>
                    <a:lnTo>
                      <a:pt x="4312" y="1579"/>
                    </a:lnTo>
                    <a:lnTo>
                      <a:pt x="4389" y="1463"/>
                    </a:lnTo>
                    <a:lnTo>
                      <a:pt x="4466" y="1309"/>
                    </a:lnTo>
                    <a:lnTo>
                      <a:pt x="4427" y="1040"/>
                    </a:lnTo>
                    <a:lnTo>
                      <a:pt x="4312" y="693"/>
                    </a:lnTo>
                    <a:lnTo>
                      <a:pt x="4158" y="424"/>
                    </a:lnTo>
                    <a:lnTo>
                      <a:pt x="4004" y="232"/>
                    </a:lnTo>
                    <a:lnTo>
                      <a:pt x="3811" y="116"/>
                    </a:lnTo>
                    <a:lnTo>
                      <a:pt x="3619" y="39"/>
                    </a:lnTo>
                    <a:lnTo>
                      <a:pt x="3426" y="1"/>
                    </a:lnTo>
                    <a:close/>
                  </a:path>
                </a:pathLst>
              </a:custGeom>
              <a:solidFill>
                <a:srgbClr val="668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6"/>
              <p:cNvSpPr/>
              <p:nvPr/>
            </p:nvSpPr>
            <p:spPr>
              <a:xfrm>
                <a:off x="785625" y="4665550"/>
                <a:ext cx="111650" cy="95300"/>
              </a:xfrm>
              <a:custGeom>
                <a:avLst/>
                <a:gdLst/>
                <a:ahLst/>
                <a:cxnLst/>
                <a:rect l="l" t="t" r="r" b="b"/>
                <a:pathLst>
                  <a:path w="4466" h="3812" fill="none" extrusionOk="0">
                    <a:moveTo>
                      <a:pt x="4312" y="693"/>
                    </a:moveTo>
                    <a:lnTo>
                      <a:pt x="4312" y="693"/>
                    </a:lnTo>
                    <a:lnTo>
                      <a:pt x="4158" y="424"/>
                    </a:lnTo>
                    <a:lnTo>
                      <a:pt x="4004" y="232"/>
                    </a:lnTo>
                    <a:lnTo>
                      <a:pt x="3811" y="116"/>
                    </a:lnTo>
                    <a:lnTo>
                      <a:pt x="3619" y="39"/>
                    </a:lnTo>
                    <a:lnTo>
                      <a:pt x="3426" y="1"/>
                    </a:lnTo>
                    <a:lnTo>
                      <a:pt x="3196" y="1"/>
                    </a:lnTo>
                    <a:lnTo>
                      <a:pt x="3003" y="39"/>
                    </a:lnTo>
                    <a:lnTo>
                      <a:pt x="2772" y="116"/>
                    </a:lnTo>
                    <a:lnTo>
                      <a:pt x="2387" y="270"/>
                    </a:lnTo>
                    <a:lnTo>
                      <a:pt x="2041" y="463"/>
                    </a:lnTo>
                    <a:lnTo>
                      <a:pt x="1733" y="693"/>
                    </a:lnTo>
                    <a:lnTo>
                      <a:pt x="1733" y="693"/>
                    </a:lnTo>
                    <a:lnTo>
                      <a:pt x="1540" y="539"/>
                    </a:lnTo>
                    <a:lnTo>
                      <a:pt x="1348" y="424"/>
                    </a:lnTo>
                    <a:lnTo>
                      <a:pt x="1117" y="309"/>
                    </a:lnTo>
                    <a:lnTo>
                      <a:pt x="848" y="232"/>
                    </a:lnTo>
                    <a:lnTo>
                      <a:pt x="694" y="232"/>
                    </a:lnTo>
                    <a:lnTo>
                      <a:pt x="578" y="232"/>
                    </a:lnTo>
                    <a:lnTo>
                      <a:pt x="463" y="309"/>
                    </a:lnTo>
                    <a:lnTo>
                      <a:pt x="309" y="386"/>
                    </a:lnTo>
                    <a:lnTo>
                      <a:pt x="232" y="501"/>
                    </a:lnTo>
                    <a:lnTo>
                      <a:pt x="116" y="693"/>
                    </a:lnTo>
                    <a:lnTo>
                      <a:pt x="116" y="693"/>
                    </a:lnTo>
                    <a:lnTo>
                      <a:pt x="39" y="847"/>
                    </a:lnTo>
                    <a:lnTo>
                      <a:pt x="1" y="1040"/>
                    </a:lnTo>
                    <a:lnTo>
                      <a:pt x="1" y="1155"/>
                    </a:lnTo>
                    <a:lnTo>
                      <a:pt x="1" y="1309"/>
                    </a:lnTo>
                    <a:lnTo>
                      <a:pt x="78" y="1502"/>
                    </a:lnTo>
                    <a:lnTo>
                      <a:pt x="193" y="1656"/>
                    </a:lnTo>
                    <a:lnTo>
                      <a:pt x="347" y="1733"/>
                    </a:lnTo>
                    <a:lnTo>
                      <a:pt x="501" y="1810"/>
                    </a:lnTo>
                    <a:lnTo>
                      <a:pt x="655" y="1848"/>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886" y="3619"/>
                    </a:lnTo>
                    <a:lnTo>
                      <a:pt x="1040" y="3734"/>
                    </a:lnTo>
                    <a:lnTo>
                      <a:pt x="1233" y="3811"/>
                    </a:lnTo>
                    <a:lnTo>
                      <a:pt x="1425" y="3811"/>
                    </a:lnTo>
                    <a:lnTo>
                      <a:pt x="1579" y="3811"/>
                    </a:lnTo>
                    <a:lnTo>
                      <a:pt x="1887" y="3773"/>
                    </a:lnTo>
                    <a:lnTo>
                      <a:pt x="2195" y="3619"/>
                    </a:lnTo>
                    <a:lnTo>
                      <a:pt x="2426" y="3465"/>
                    </a:lnTo>
                    <a:lnTo>
                      <a:pt x="2618" y="3311"/>
                    </a:lnTo>
                    <a:lnTo>
                      <a:pt x="2811" y="3157"/>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3965" y="1579"/>
                    </a:lnTo>
                    <a:lnTo>
                      <a:pt x="4081" y="1617"/>
                    </a:lnTo>
                    <a:lnTo>
                      <a:pt x="4196" y="1617"/>
                    </a:lnTo>
                    <a:lnTo>
                      <a:pt x="4312" y="1579"/>
                    </a:lnTo>
                    <a:lnTo>
                      <a:pt x="4389" y="1463"/>
                    </a:lnTo>
                    <a:lnTo>
                      <a:pt x="4466" y="1309"/>
                    </a:lnTo>
                    <a:lnTo>
                      <a:pt x="4427" y="1040"/>
                    </a:lnTo>
                    <a:lnTo>
                      <a:pt x="4312" y="69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6"/>
              <p:cNvSpPr/>
              <p:nvPr/>
            </p:nvSpPr>
            <p:spPr>
              <a:xfrm>
                <a:off x="797175" y="4676150"/>
                <a:ext cx="84700" cy="27925"/>
              </a:xfrm>
              <a:custGeom>
                <a:avLst/>
                <a:gdLst/>
                <a:ahLst/>
                <a:cxnLst/>
                <a:rect l="l" t="t" r="r" b="b"/>
                <a:pathLst>
                  <a:path w="3388" h="1117" extrusionOk="0">
                    <a:moveTo>
                      <a:pt x="2772" y="0"/>
                    </a:moveTo>
                    <a:lnTo>
                      <a:pt x="2541" y="39"/>
                    </a:lnTo>
                    <a:lnTo>
                      <a:pt x="2310" y="154"/>
                    </a:lnTo>
                    <a:lnTo>
                      <a:pt x="2079" y="269"/>
                    </a:lnTo>
                    <a:lnTo>
                      <a:pt x="1848" y="462"/>
                    </a:lnTo>
                    <a:lnTo>
                      <a:pt x="1617" y="616"/>
                    </a:lnTo>
                    <a:lnTo>
                      <a:pt x="1502" y="693"/>
                    </a:lnTo>
                    <a:lnTo>
                      <a:pt x="1232" y="693"/>
                    </a:lnTo>
                    <a:lnTo>
                      <a:pt x="1001" y="577"/>
                    </a:lnTo>
                    <a:lnTo>
                      <a:pt x="809" y="423"/>
                    </a:lnTo>
                    <a:lnTo>
                      <a:pt x="617" y="346"/>
                    </a:lnTo>
                    <a:lnTo>
                      <a:pt x="501" y="308"/>
                    </a:lnTo>
                    <a:lnTo>
                      <a:pt x="347" y="269"/>
                    </a:lnTo>
                    <a:lnTo>
                      <a:pt x="309" y="269"/>
                    </a:lnTo>
                    <a:lnTo>
                      <a:pt x="193" y="308"/>
                    </a:lnTo>
                    <a:lnTo>
                      <a:pt x="116" y="346"/>
                    </a:lnTo>
                    <a:lnTo>
                      <a:pt x="39" y="423"/>
                    </a:lnTo>
                    <a:lnTo>
                      <a:pt x="1" y="500"/>
                    </a:lnTo>
                    <a:lnTo>
                      <a:pt x="1" y="654"/>
                    </a:lnTo>
                    <a:lnTo>
                      <a:pt x="1" y="808"/>
                    </a:lnTo>
                    <a:lnTo>
                      <a:pt x="39" y="962"/>
                    </a:lnTo>
                    <a:lnTo>
                      <a:pt x="78" y="1078"/>
                    </a:lnTo>
                    <a:lnTo>
                      <a:pt x="116" y="1116"/>
                    </a:lnTo>
                    <a:lnTo>
                      <a:pt x="116" y="1078"/>
                    </a:lnTo>
                    <a:lnTo>
                      <a:pt x="78" y="924"/>
                    </a:lnTo>
                    <a:lnTo>
                      <a:pt x="39" y="731"/>
                    </a:lnTo>
                    <a:lnTo>
                      <a:pt x="78" y="539"/>
                    </a:lnTo>
                    <a:lnTo>
                      <a:pt x="116" y="462"/>
                    </a:lnTo>
                    <a:lnTo>
                      <a:pt x="193" y="423"/>
                    </a:lnTo>
                    <a:lnTo>
                      <a:pt x="347" y="346"/>
                    </a:lnTo>
                    <a:lnTo>
                      <a:pt x="540" y="385"/>
                    </a:lnTo>
                    <a:lnTo>
                      <a:pt x="732" y="500"/>
                    </a:lnTo>
                    <a:lnTo>
                      <a:pt x="1040" y="693"/>
                    </a:lnTo>
                    <a:lnTo>
                      <a:pt x="1232" y="770"/>
                    </a:lnTo>
                    <a:lnTo>
                      <a:pt x="1386" y="808"/>
                    </a:lnTo>
                    <a:lnTo>
                      <a:pt x="1617" y="770"/>
                    </a:lnTo>
                    <a:lnTo>
                      <a:pt x="1810" y="616"/>
                    </a:lnTo>
                    <a:lnTo>
                      <a:pt x="2002" y="462"/>
                    </a:lnTo>
                    <a:lnTo>
                      <a:pt x="2310" y="269"/>
                    </a:lnTo>
                    <a:lnTo>
                      <a:pt x="2464" y="192"/>
                    </a:lnTo>
                    <a:lnTo>
                      <a:pt x="2618" y="154"/>
                    </a:lnTo>
                    <a:lnTo>
                      <a:pt x="2772" y="115"/>
                    </a:lnTo>
                    <a:lnTo>
                      <a:pt x="2964" y="154"/>
                    </a:lnTo>
                    <a:lnTo>
                      <a:pt x="3041" y="231"/>
                    </a:lnTo>
                    <a:lnTo>
                      <a:pt x="3157" y="308"/>
                    </a:lnTo>
                    <a:lnTo>
                      <a:pt x="3234" y="385"/>
                    </a:lnTo>
                    <a:lnTo>
                      <a:pt x="3272" y="539"/>
                    </a:lnTo>
                    <a:lnTo>
                      <a:pt x="3272" y="654"/>
                    </a:lnTo>
                    <a:lnTo>
                      <a:pt x="3234" y="808"/>
                    </a:lnTo>
                    <a:lnTo>
                      <a:pt x="3234" y="847"/>
                    </a:lnTo>
                    <a:lnTo>
                      <a:pt x="3272" y="847"/>
                    </a:lnTo>
                    <a:lnTo>
                      <a:pt x="3349" y="770"/>
                    </a:lnTo>
                    <a:lnTo>
                      <a:pt x="3388" y="654"/>
                    </a:lnTo>
                    <a:lnTo>
                      <a:pt x="3388" y="500"/>
                    </a:lnTo>
                    <a:lnTo>
                      <a:pt x="3311" y="308"/>
                    </a:lnTo>
                    <a:lnTo>
                      <a:pt x="3195" y="192"/>
                    </a:lnTo>
                    <a:lnTo>
                      <a:pt x="3080" y="115"/>
                    </a:lnTo>
                    <a:lnTo>
                      <a:pt x="3003" y="39"/>
                    </a:lnTo>
                    <a:lnTo>
                      <a:pt x="2772" y="0"/>
                    </a:lnTo>
                    <a:close/>
                  </a:path>
                </a:pathLst>
              </a:custGeom>
              <a:solidFill>
                <a:srgbClr val="294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6"/>
              <p:cNvSpPr/>
              <p:nvPr/>
            </p:nvSpPr>
            <p:spPr>
              <a:xfrm>
                <a:off x="797175" y="4676150"/>
                <a:ext cx="84700" cy="27925"/>
              </a:xfrm>
              <a:custGeom>
                <a:avLst/>
                <a:gdLst/>
                <a:ahLst/>
                <a:cxnLst/>
                <a:rect l="l" t="t" r="r" b="b"/>
                <a:pathLst>
                  <a:path w="3388" h="1117" fill="none" extrusionOk="0">
                    <a:moveTo>
                      <a:pt x="2772" y="0"/>
                    </a:moveTo>
                    <a:lnTo>
                      <a:pt x="2772" y="0"/>
                    </a:lnTo>
                    <a:lnTo>
                      <a:pt x="2541" y="39"/>
                    </a:lnTo>
                    <a:lnTo>
                      <a:pt x="2310" y="154"/>
                    </a:lnTo>
                    <a:lnTo>
                      <a:pt x="2310" y="154"/>
                    </a:lnTo>
                    <a:lnTo>
                      <a:pt x="2079" y="269"/>
                    </a:lnTo>
                    <a:lnTo>
                      <a:pt x="1848" y="462"/>
                    </a:lnTo>
                    <a:lnTo>
                      <a:pt x="1848" y="462"/>
                    </a:lnTo>
                    <a:lnTo>
                      <a:pt x="1617" y="616"/>
                    </a:lnTo>
                    <a:lnTo>
                      <a:pt x="1502" y="693"/>
                    </a:lnTo>
                    <a:lnTo>
                      <a:pt x="1386" y="693"/>
                    </a:lnTo>
                    <a:lnTo>
                      <a:pt x="1386" y="693"/>
                    </a:lnTo>
                    <a:lnTo>
                      <a:pt x="1232" y="693"/>
                    </a:lnTo>
                    <a:lnTo>
                      <a:pt x="1232" y="693"/>
                    </a:lnTo>
                    <a:lnTo>
                      <a:pt x="1001" y="577"/>
                    </a:lnTo>
                    <a:lnTo>
                      <a:pt x="809" y="423"/>
                    </a:lnTo>
                    <a:lnTo>
                      <a:pt x="617" y="346"/>
                    </a:lnTo>
                    <a:lnTo>
                      <a:pt x="501" y="308"/>
                    </a:lnTo>
                    <a:lnTo>
                      <a:pt x="347" y="269"/>
                    </a:lnTo>
                    <a:lnTo>
                      <a:pt x="347" y="269"/>
                    </a:lnTo>
                    <a:lnTo>
                      <a:pt x="309" y="269"/>
                    </a:lnTo>
                    <a:lnTo>
                      <a:pt x="309" y="269"/>
                    </a:lnTo>
                    <a:lnTo>
                      <a:pt x="193" y="308"/>
                    </a:lnTo>
                    <a:lnTo>
                      <a:pt x="116" y="346"/>
                    </a:lnTo>
                    <a:lnTo>
                      <a:pt x="39" y="423"/>
                    </a:lnTo>
                    <a:lnTo>
                      <a:pt x="1" y="500"/>
                    </a:lnTo>
                    <a:lnTo>
                      <a:pt x="1" y="500"/>
                    </a:lnTo>
                    <a:lnTo>
                      <a:pt x="1" y="654"/>
                    </a:lnTo>
                    <a:lnTo>
                      <a:pt x="1" y="808"/>
                    </a:lnTo>
                    <a:lnTo>
                      <a:pt x="39" y="962"/>
                    </a:lnTo>
                    <a:lnTo>
                      <a:pt x="78" y="1078"/>
                    </a:lnTo>
                    <a:lnTo>
                      <a:pt x="78" y="1078"/>
                    </a:lnTo>
                    <a:lnTo>
                      <a:pt x="116" y="1116"/>
                    </a:lnTo>
                    <a:lnTo>
                      <a:pt x="116" y="1116"/>
                    </a:lnTo>
                    <a:lnTo>
                      <a:pt x="116" y="1078"/>
                    </a:lnTo>
                    <a:lnTo>
                      <a:pt x="116" y="1078"/>
                    </a:lnTo>
                    <a:lnTo>
                      <a:pt x="78" y="924"/>
                    </a:lnTo>
                    <a:lnTo>
                      <a:pt x="39" y="731"/>
                    </a:lnTo>
                    <a:lnTo>
                      <a:pt x="78" y="539"/>
                    </a:lnTo>
                    <a:lnTo>
                      <a:pt x="116" y="462"/>
                    </a:lnTo>
                    <a:lnTo>
                      <a:pt x="193" y="423"/>
                    </a:lnTo>
                    <a:lnTo>
                      <a:pt x="193" y="423"/>
                    </a:lnTo>
                    <a:lnTo>
                      <a:pt x="347" y="346"/>
                    </a:lnTo>
                    <a:lnTo>
                      <a:pt x="347" y="346"/>
                    </a:lnTo>
                    <a:lnTo>
                      <a:pt x="540" y="385"/>
                    </a:lnTo>
                    <a:lnTo>
                      <a:pt x="732" y="500"/>
                    </a:lnTo>
                    <a:lnTo>
                      <a:pt x="732" y="500"/>
                    </a:lnTo>
                    <a:lnTo>
                      <a:pt x="1040" y="693"/>
                    </a:lnTo>
                    <a:lnTo>
                      <a:pt x="1232" y="770"/>
                    </a:lnTo>
                    <a:lnTo>
                      <a:pt x="1386" y="808"/>
                    </a:lnTo>
                    <a:lnTo>
                      <a:pt x="1386" y="808"/>
                    </a:lnTo>
                    <a:lnTo>
                      <a:pt x="1617" y="770"/>
                    </a:lnTo>
                    <a:lnTo>
                      <a:pt x="1617" y="770"/>
                    </a:lnTo>
                    <a:lnTo>
                      <a:pt x="1810" y="616"/>
                    </a:lnTo>
                    <a:lnTo>
                      <a:pt x="2002" y="462"/>
                    </a:lnTo>
                    <a:lnTo>
                      <a:pt x="2002" y="462"/>
                    </a:lnTo>
                    <a:lnTo>
                      <a:pt x="2310" y="269"/>
                    </a:lnTo>
                    <a:lnTo>
                      <a:pt x="2464" y="192"/>
                    </a:lnTo>
                    <a:lnTo>
                      <a:pt x="2618" y="154"/>
                    </a:lnTo>
                    <a:lnTo>
                      <a:pt x="2618" y="154"/>
                    </a:lnTo>
                    <a:lnTo>
                      <a:pt x="2772" y="115"/>
                    </a:lnTo>
                    <a:lnTo>
                      <a:pt x="2772" y="115"/>
                    </a:lnTo>
                    <a:lnTo>
                      <a:pt x="2964" y="154"/>
                    </a:lnTo>
                    <a:lnTo>
                      <a:pt x="3041" y="231"/>
                    </a:lnTo>
                    <a:lnTo>
                      <a:pt x="3157" y="308"/>
                    </a:lnTo>
                    <a:lnTo>
                      <a:pt x="3157" y="308"/>
                    </a:lnTo>
                    <a:lnTo>
                      <a:pt x="3234" y="385"/>
                    </a:lnTo>
                    <a:lnTo>
                      <a:pt x="3272" y="539"/>
                    </a:lnTo>
                    <a:lnTo>
                      <a:pt x="3272" y="654"/>
                    </a:lnTo>
                    <a:lnTo>
                      <a:pt x="3234" y="808"/>
                    </a:lnTo>
                    <a:lnTo>
                      <a:pt x="3234" y="808"/>
                    </a:lnTo>
                    <a:lnTo>
                      <a:pt x="3234" y="847"/>
                    </a:lnTo>
                    <a:lnTo>
                      <a:pt x="3272" y="847"/>
                    </a:lnTo>
                    <a:lnTo>
                      <a:pt x="3272" y="847"/>
                    </a:lnTo>
                    <a:lnTo>
                      <a:pt x="3272" y="847"/>
                    </a:lnTo>
                    <a:lnTo>
                      <a:pt x="3272" y="847"/>
                    </a:lnTo>
                    <a:lnTo>
                      <a:pt x="3349" y="770"/>
                    </a:lnTo>
                    <a:lnTo>
                      <a:pt x="3388" y="654"/>
                    </a:lnTo>
                    <a:lnTo>
                      <a:pt x="3388" y="500"/>
                    </a:lnTo>
                    <a:lnTo>
                      <a:pt x="3311" y="308"/>
                    </a:lnTo>
                    <a:lnTo>
                      <a:pt x="3195" y="192"/>
                    </a:lnTo>
                    <a:lnTo>
                      <a:pt x="3195" y="192"/>
                    </a:lnTo>
                    <a:lnTo>
                      <a:pt x="3080" y="115"/>
                    </a:lnTo>
                    <a:lnTo>
                      <a:pt x="3003" y="39"/>
                    </a:lnTo>
                    <a:lnTo>
                      <a:pt x="2772"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6"/>
              <p:cNvSpPr/>
              <p:nvPr/>
            </p:nvSpPr>
            <p:spPr>
              <a:xfrm>
                <a:off x="496000" y="4292200"/>
                <a:ext cx="111650" cy="128975"/>
              </a:xfrm>
              <a:custGeom>
                <a:avLst/>
                <a:gdLst/>
                <a:ahLst/>
                <a:cxnLst/>
                <a:rect l="l" t="t" r="r" b="b"/>
                <a:pathLst>
                  <a:path w="4466" h="5159" extrusionOk="0">
                    <a:moveTo>
                      <a:pt x="2002" y="1"/>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463" y="4504"/>
                    </a:lnTo>
                    <a:lnTo>
                      <a:pt x="1540" y="4658"/>
                    </a:lnTo>
                    <a:lnTo>
                      <a:pt x="1694" y="4850"/>
                    </a:lnTo>
                    <a:lnTo>
                      <a:pt x="1886" y="5043"/>
                    </a:lnTo>
                    <a:lnTo>
                      <a:pt x="2002" y="5081"/>
                    </a:lnTo>
                    <a:lnTo>
                      <a:pt x="2156" y="5158"/>
                    </a:lnTo>
                    <a:lnTo>
                      <a:pt x="2464" y="5158"/>
                    </a:lnTo>
                    <a:lnTo>
                      <a:pt x="2618" y="5120"/>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926" y="924"/>
                    </a:lnTo>
                    <a:lnTo>
                      <a:pt x="2926" y="732"/>
                    </a:lnTo>
                    <a:lnTo>
                      <a:pt x="2849" y="501"/>
                    </a:lnTo>
                    <a:lnTo>
                      <a:pt x="2733" y="270"/>
                    </a:lnTo>
                    <a:lnTo>
                      <a:pt x="2656" y="193"/>
                    </a:lnTo>
                    <a:lnTo>
                      <a:pt x="2541" y="116"/>
                    </a:lnTo>
                    <a:lnTo>
                      <a:pt x="2387" y="39"/>
                    </a:lnTo>
                    <a:lnTo>
                      <a:pt x="21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6"/>
              <p:cNvSpPr/>
              <p:nvPr/>
            </p:nvSpPr>
            <p:spPr>
              <a:xfrm>
                <a:off x="496000" y="4292200"/>
                <a:ext cx="111650" cy="128975"/>
              </a:xfrm>
              <a:custGeom>
                <a:avLst/>
                <a:gdLst/>
                <a:ahLst/>
                <a:cxnLst/>
                <a:rect l="l" t="t" r="r" b="b"/>
                <a:pathLst>
                  <a:path w="4466" h="5159" fill="none" extrusionOk="0">
                    <a:moveTo>
                      <a:pt x="1732" y="39"/>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386" y="4311"/>
                    </a:lnTo>
                    <a:lnTo>
                      <a:pt x="1463" y="4504"/>
                    </a:lnTo>
                    <a:lnTo>
                      <a:pt x="1540" y="4658"/>
                    </a:lnTo>
                    <a:lnTo>
                      <a:pt x="1694" y="4850"/>
                    </a:lnTo>
                    <a:lnTo>
                      <a:pt x="1886" y="5043"/>
                    </a:lnTo>
                    <a:lnTo>
                      <a:pt x="2002" y="5081"/>
                    </a:lnTo>
                    <a:lnTo>
                      <a:pt x="2156" y="5158"/>
                    </a:lnTo>
                    <a:lnTo>
                      <a:pt x="2310" y="5158"/>
                    </a:lnTo>
                    <a:lnTo>
                      <a:pt x="2464" y="5158"/>
                    </a:lnTo>
                    <a:lnTo>
                      <a:pt x="2618" y="5120"/>
                    </a:lnTo>
                    <a:lnTo>
                      <a:pt x="2849" y="5043"/>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887" y="1155"/>
                    </a:lnTo>
                    <a:lnTo>
                      <a:pt x="2926" y="924"/>
                    </a:lnTo>
                    <a:lnTo>
                      <a:pt x="2926" y="732"/>
                    </a:lnTo>
                    <a:lnTo>
                      <a:pt x="2849" y="501"/>
                    </a:lnTo>
                    <a:lnTo>
                      <a:pt x="2733" y="270"/>
                    </a:lnTo>
                    <a:lnTo>
                      <a:pt x="2656" y="193"/>
                    </a:lnTo>
                    <a:lnTo>
                      <a:pt x="2541" y="116"/>
                    </a:lnTo>
                    <a:lnTo>
                      <a:pt x="2387" y="39"/>
                    </a:lnTo>
                    <a:lnTo>
                      <a:pt x="2194" y="1"/>
                    </a:lnTo>
                    <a:lnTo>
                      <a:pt x="2002" y="1"/>
                    </a:lnTo>
                    <a:lnTo>
                      <a:pt x="1732"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6"/>
              <p:cNvSpPr/>
              <p:nvPr/>
            </p:nvSpPr>
            <p:spPr>
              <a:xfrm>
                <a:off x="510425" y="4304700"/>
                <a:ext cx="49100" cy="81825"/>
              </a:xfrm>
              <a:custGeom>
                <a:avLst/>
                <a:gdLst/>
                <a:ahLst/>
                <a:cxnLst/>
                <a:rect l="l" t="t" r="r" b="b"/>
                <a:pathLst>
                  <a:path w="1964" h="3273" extrusionOk="0">
                    <a:moveTo>
                      <a:pt x="1271" y="1"/>
                    </a:moveTo>
                    <a:lnTo>
                      <a:pt x="1155" y="39"/>
                    </a:lnTo>
                    <a:lnTo>
                      <a:pt x="1078" y="78"/>
                    </a:lnTo>
                    <a:lnTo>
                      <a:pt x="1001" y="155"/>
                    </a:lnTo>
                    <a:lnTo>
                      <a:pt x="924" y="270"/>
                    </a:lnTo>
                    <a:lnTo>
                      <a:pt x="847" y="501"/>
                    </a:lnTo>
                    <a:lnTo>
                      <a:pt x="847" y="694"/>
                    </a:lnTo>
                    <a:lnTo>
                      <a:pt x="963" y="1040"/>
                    </a:lnTo>
                    <a:lnTo>
                      <a:pt x="1001" y="1233"/>
                    </a:lnTo>
                    <a:lnTo>
                      <a:pt x="1040" y="1425"/>
                    </a:lnTo>
                    <a:lnTo>
                      <a:pt x="1001" y="1502"/>
                    </a:lnTo>
                    <a:lnTo>
                      <a:pt x="963" y="1540"/>
                    </a:lnTo>
                    <a:lnTo>
                      <a:pt x="847" y="1617"/>
                    </a:lnTo>
                    <a:lnTo>
                      <a:pt x="501" y="1694"/>
                    </a:lnTo>
                    <a:lnTo>
                      <a:pt x="309" y="1810"/>
                    </a:lnTo>
                    <a:lnTo>
                      <a:pt x="116" y="2041"/>
                    </a:lnTo>
                    <a:lnTo>
                      <a:pt x="1" y="2272"/>
                    </a:lnTo>
                    <a:lnTo>
                      <a:pt x="1" y="2503"/>
                    </a:lnTo>
                    <a:lnTo>
                      <a:pt x="1" y="2657"/>
                    </a:lnTo>
                    <a:lnTo>
                      <a:pt x="39" y="2772"/>
                    </a:lnTo>
                    <a:lnTo>
                      <a:pt x="116" y="2926"/>
                    </a:lnTo>
                    <a:lnTo>
                      <a:pt x="232" y="3042"/>
                    </a:lnTo>
                    <a:lnTo>
                      <a:pt x="309" y="3119"/>
                    </a:lnTo>
                    <a:lnTo>
                      <a:pt x="424" y="3196"/>
                    </a:lnTo>
                    <a:lnTo>
                      <a:pt x="578" y="3273"/>
                    </a:lnTo>
                    <a:lnTo>
                      <a:pt x="694" y="3273"/>
                    </a:lnTo>
                    <a:lnTo>
                      <a:pt x="732" y="3234"/>
                    </a:lnTo>
                    <a:lnTo>
                      <a:pt x="578" y="3157"/>
                    </a:lnTo>
                    <a:lnTo>
                      <a:pt x="424" y="3080"/>
                    </a:lnTo>
                    <a:lnTo>
                      <a:pt x="309" y="2965"/>
                    </a:lnTo>
                    <a:lnTo>
                      <a:pt x="193" y="2849"/>
                    </a:lnTo>
                    <a:lnTo>
                      <a:pt x="116" y="2657"/>
                    </a:lnTo>
                    <a:lnTo>
                      <a:pt x="78" y="2503"/>
                    </a:lnTo>
                    <a:lnTo>
                      <a:pt x="116" y="2349"/>
                    </a:lnTo>
                    <a:lnTo>
                      <a:pt x="155" y="2156"/>
                    </a:lnTo>
                    <a:lnTo>
                      <a:pt x="232" y="2041"/>
                    </a:lnTo>
                    <a:lnTo>
                      <a:pt x="347" y="1925"/>
                    </a:lnTo>
                    <a:lnTo>
                      <a:pt x="501" y="1810"/>
                    </a:lnTo>
                    <a:lnTo>
                      <a:pt x="617" y="1771"/>
                    </a:lnTo>
                    <a:lnTo>
                      <a:pt x="886" y="1733"/>
                    </a:lnTo>
                    <a:lnTo>
                      <a:pt x="963" y="1694"/>
                    </a:lnTo>
                    <a:lnTo>
                      <a:pt x="1078" y="1617"/>
                    </a:lnTo>
                    <a:lnTo>
                      <a:pt x="1117" y="1502"/>
                    </a:lnTo>
                    <a:lnTo>
                      <a:pt x="1155" y="1348"/>
                    </a:lnTo>
                    <a:lnTo>
                      <a:pt x="1078" y="1117"/>
                    </a:lnTo>
                    <a:lnTo>
                      <a:pt x="1001" y="771"/>
                    </a:lnTo>
                    <a:lnTo>
                      <a:pt x="963" y="617"/>
                    </a:lnTo>
                    <a:lnTo>
                      <a:pt x="1001" y="424"/>
                    </a:lnTo>
                    <a:lnTo>
                      <a:pt x="1040" y="309"/>
                    </a:lnTo>
                    <a:lnTo>
                      <a:pt x="1117" y="232"/>
                    </a:lnTo>
                    <a:lnTo>
                      <a:pt x="1194" y="155"/>
                    </a:lnTo>
                    <a:lnTo>
                      <a:pt x="1309" y="116"/>
                    </a:lnTo>
                    <a:lnTo>
                      <a:pt x="1463" y="155"/>
                    </a:lnTo>
                    <a:lnTo>
                      <a:pt x="1617" y="270"/>
                    </a:lnTo>
                    <a:lnTo>
                      <a:pt x="1694" y="386"/>
                    </a:lnTo>
                    <a:lnTo>
                      <a:pt x="1887" y="694"/>
                    </a:lnTo>
                    <a:lnTo>
                      <a:pt x="1925" y="694"/>
                    </a:lnTo>
                    <a:lnTo>
                      <a:pt x="1964" y="655"/>
                    </a:lnTo>
                    <a:lnTo>
                      <a:pt x="1887" y="424"/>
                    </a:lnTo>
                    <a:lnTo>
                      <a:pt x="1733" y="232"/>
                    </a:lnTo>
                    <a:lnTo>
                      <a:pt x="1540" y="78"/>
                    </a:lnTo>
                    <a:lnTo>
                      <a:pt x="1425" y="39"/>
                    </a:lnTo>
                    <a:lnTo>
                      <a:pt x="1309" y="1"/>
                    </a:lnTo>
                    <a:close/>
                  </a:path>
                </a:pathLst>
              </a:custGeom>
              <a:solidFill>
                <a:srgbClr val="FB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6"/>
              <p:cNvSpPr/>
              <p:nvPr/>
            </p:nvSpPr>
            <p:spPr>
              <a:xfrm>
                <a:off x="510425" y="4304700"/>
                <a:ext cx="49100" cy="81825"/>
              </a:xfrm>
              <a:custGeom>
                <a:avLst/>
                <a:gdLst/>
                <a:ahLst/>
                <a:cxnLst/>
                <a:rect l="l" t="t" r="r" b="b"/>
                <a:pathLst>
                  <a:path w="1964" h="3273" fill="none" extrusionOk="0">
                    <a:moveTo>
                      <a:pt x="1309" y="1"/>
                    </a:moveTo>
                    <a:lnTo>
                      <a:pt x="1309" y="1"/>
                    </a:lnTo>
                    <a:lnTo>
                      <a:pt x="1271" y="1"/>
                    </a:lnTo>
                    <a:lnTo>
                      <a:pt x="1271" y="1"/>
                    </a:lnTo>
                    <a:lnTo>
                      <a:pt x="1155" y="39"/>
                    </a:lnTo>
                    <a:lnTo>
                      <a:pt x="1078" y="78"/>
                    </a:lnTo>
                    <a:lnTo>
                      <a:pt x="1001" y="155"/>
                    </a:lnTo>
                    <a:lnTo>
                      <a:pt x="924" y="270"/>
                    </a:lnTo>
                    <a:lnTo>
                      <a:pt x="847" y="501"/>
                    </a:lnTo>
                    <a:lnTo>
                      <a:pt x="847" y="694"/>
                    </a:lnTo>
                    <a:lnTo>
                      <a:pt x="847" y="694"/>
                    </a:lnTo>
                    <a:lnTo>
                      <a:pt x="963" y="1040"/>
                    </a:lnTo>
                    <a:lnTo>
                      <a:pt x="1001" y="1233"/>
                    </a:lnTo>
                    <a:lnTo>
                      <a:pt x="1040" y="1425"/>
                    </a:lnTo>
                    <a:lnTo>
                      <a:pt x="1040" y="1425"/>
                    </a:lnTo>
                    <a:lnTo>
                      <a:pt x="1001" y="1502"/>
                    </a:lnTo>
                    <a:lnTo>
                      <a:pt x="963" y="1540"/>
                    </a:lnTo>
                    <a:lnTo>
                      <a:pt x="847" y="1617"/>
                    </a:lnTo>
                    <a:lnTo>
                      <a:pt x="501" y="1694"/>
                    </a:lnTo>
                    <a:lnTo>
                      <a:pt x="501" y="1694"/>
                    </a:lnTo>
                    <a:lnTo>
                      <a:pt x="309" y="1810"/>
                    </a:lnTo>
                    <a:lnTo>
                      <a:pt x="116" y="2041"/>
                    </a:lnTo>
                    <a:lnTo>
                      <a:pt x="1" y="2272"/>
                    </a:lnTo>
                    <a:lnTo>
                      <a:pt x="1" y="2503"/>
                    </a:lnTo>
                    <a:lnTo>
                      <a:pt x="1" y="2503"/>
                    </a:lnTo>
                    <a:lnTo>
                      <a:pt x="1" y="2657"/>
                    </a:lnTo>
                    <a:lnTo>
                      <a:pt x="39" y="2772"/>
                    </a:lnTo>
                    <a:lnTo>
                      <a:pt x="116" y="2926"/>
                    </a:lnTo>
                    <a:lnTo>
                      <a:pt x="232" y="3042"/>
                    </a:lnTo>
                    <a:lnTo>
                      <a:pt x="309" y="3119"/>
                    </a:lnTo>
                    <a:lnTo>
                      <a:pt x="424" y="3196"/>
                    </a:lnTo>
                    <a:lnTo>
                      <a:pt x="578" y="3273"/>
                    </a:lnTo>
                    <a:lnTo>
                      <a:pt x="694" y="3273"/>
                    </a:lnTo>
                    <a:lnTo>
                      <a:pt x="694" y="3273"/>
                    </a:lnTo>
                    <a:lnTo>
                      <a:pt x="694" y="3273"/>
                    </a:lnTo>
                    <a:lnTo>
                      <a:pt x="694" y="3273"/>
                    </a:lnTo>
                    <a:lnTo>
                      <a:pt x="732" y="3234"/>
                    </a:lnTo>
                    <a:lnTo>
                      <a:pt x="732" y="3234"/>
                    </a:lnTo>
                    <a:lnTo>
                      <a:pt x="732" y="3234"/>
                    </a:lnTo>
                    <a:lnTo>
                      <a:pt x="578" y="3157"/>
                    </a:lnTo>
                    <a:lnTo>
                      <a:pt x="424" y="3080"/>
                    </a:lnTo>
                    <a:lnTo>
                      <a:pt x="309" y="2965"/>
                    </a:lnTo>
                    <a:lnTo>
                      <a:pt x="193" y="2849"/>
                    </a:lnTo>
                    <a:lnTo>
                      <a:pt x="193" y="2849"/>
                    </a:lnTo>
                    <a:lnTo>
                      <a:pt x="116" y="2657"/>
                    </a:lnTo>
                    <a:lnTo>
                      <a:pt x="78" y="2503"/>
                    </a:lnTo>
                    <a:lnTo>
                      <a:pt x="116" y="2349"/>
                    </a:lnTo>
                    <a:lnTo>
                      <a:pt x="155" y="2156"/>
                    </a:lnTo>
                    <a:lnTo>
                      <a:pt x="155" y="2156"/>
                    </a:lnTo>
                    <a:lnTo>
                      <a:pt x="232" y="2041"/>
                    </a:lnTo>
                    <a:lnTo>
                      <a:pt x="347" y="1925"/>
                    </a:lnTo>
                    <a:lnTo>
                      <a:pt x="501" y="1810"/>
                    </a:lnTo>
                    <a:lnTo>
                      <a:pt x="617" y="1771"/>
                    </a:lnTo>
                    <a:lnTo>
                      <a:pt x="617" y="1771"/>
                    </a:lnTo>
                    <a:lnTo>
                      <a:pt x="886" y="1733"/>
                    </a:lnTo>
                    <a:lnTo>
                      <a:pt x="963" y="1694"/>
                    </a:lnTo>
                    <a:lnTo>
                      <a:pt x="1078" y="1617"/>
                    </a:lnTo>
                    <a:lnTo>
                      <a:pt x="1078" y="1617"/>
                    </a:lnTo>
                    <a:lnTo>
                      <a:pt x="1117" y="1502"/>
                    </a:lnTo>
                    <a:lnTo>
                      <a:pt x="1155" y="1348"/>
                    </a:lnTo>
                    <a:lnTo>
                      <a:pt x="1078" y="1117"/>
                    </a:lnTo>
                    <a:lnTo>
                      <a:pt x="1078" y="1117"/>
                    </a:lnTo>
                    <a:lnTo>
                      <a:pt x="1001" y="771"/>
                    </a:lnTo>
                    <a:lnTo>
                      <a:pt x="963" y="617"/>
                    </a:lnTo>
                    <a:lnTo>
                      <a:pt x="1001" y="424"/>
                    </a:lnTo>
                    <a:lnTo>
                      <a:pt x="1001" y="424"/>
                    </a:lnTo>
                    <a:lnTo>
                      <a:pt x="1040" y="309"/>
                    </a:lnTo>
                    <a:lnTo>
                      <a:pt x="1117" y="232"/>
                    </a:lnTo>
                    <a:lnTo>
                      <a:pt x="1194" y="155"/>
                    </a:lnTo>
                    <a:lnTo>
                      <a:pt x="1309" y="116"/>
                    </a:lnTo>
                    <a:lnTo>
                      <a:pt x="1309" y="116"/>
                    </a:lnTo>
                    <a:lnTo>
                      <a:pt x="1463" y="155"/>
                    </a:lnTo>
                    <a:lnTo>
                      <a:pt x="1463" y="155"/>
                    </a:lnTo>
                    <a:lnTo>
                      <a:pt x="1617" y="270"/>
                    </a:lnTo>
                    <a:lnTo>
                      <a:pt x="1694" y="386"/>
                    </a:lnTo>
                    <a:lnTo>
                      <a:pt x="1887" y="694"/>
                    </a:lnTo>
                    <a:lnTo>
                      <a:pt x="1887" y="694"/>
                    </a:lnTo>
                    <a:lnTo>
                      <a:pt x="1925" y="694"/>
                    </a:lnTo>
                    <a:lnTo>
                      <a:pt x="1925" y="694"/>
                    </a:lnTo>
                    <a:lnTo>
                      <a:pt x="1925" y="694"/>
                    </a:lnTo>
                    <a:lnTo>
                      <a:pt x="1964" y="655"/>
                    </a:lnTo>
                    <a:lnTo>
                      <a:pt x="1964" y="655"/>
                    </a:lnTo>
                    <a:lnTo>
                      <a:pt x="1887" y="424"/>
                    </a:lnTo>
                    <a:lnTo>
                      <a:pt x="1733" y="232"/>
                    </a:lnTo>
                    <a:lnTo>
                      <a:pt x="1540" y="78"/>
                    </a:lnTo>
                    <a:lnTo>
                      <a:pt x="1425" y="39"/>
                    </a:lnTo>
                    <a:lnTo>
                      <a:pt x="1309"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6"/>
              <p:cNvSpPr/>
              <p:nvPr/>
            </p:nvSpPr>
            <p:spPr>
              <a:xfrm>
                <a:off x="508500" y="4466375"/>
                <a:ext cx="112625" cy="96250"/>
              </a:xfrm>
              <a:custGeom>
                <a:avLst/>
                <a:gdLst/>
                <a:ahLst/>
                <a:cxnLst/>
                <a:rect l="l" t="t" r="r" b="b"/>
                <a:pathLst>
                  <a:path w="4505" h="3850" extrusionOk="0">
                    <a:moveTo>
                      <a:pt x="3426" y="0"/>
                    </a:moveTo>
                    <a:lnTo>
                      <a:pt x="3234" y="39"/>
                    </a:lnTo>
                    <a:lnTo>
                      <a:pt x="3003" y="77"/>
                    </a:lnTo>
                    <a:lnTo>
                      <a:pt x="2810" y="116"/>
                    </a:lnTo>
                    <a:lnTo>
                      <a:pt x="2387" y="308"/>
                    </a:lnTo>
                    <a:lnTo>
                      <a:pt x="2041" y="501"/>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lnTo>
                      <a:pt x="4196" y="462"/>
                    </a:lnTo>
                    <a:lnTo>
                      <a:pt x="4042" y="270"/>
                    </a:lnTo>
                    <a:lnTo>
                      <a:pt x="3850" y="116"/>
                    </a:lnTo>
                    <a:lnTo>
                      <a:pt x="3657" y="39"/>
                    </a:lnTo>
                    <a:lnTo>
                      <a:pt x="34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6"/>
              <p:cNvSpPr/>
              <p:nvPr/>
            </p:nvSpPr>
            <p:spPr>
              <a:xfrm>
                <a:off x="508500" y="4466375"/>
                <a:ext cx="112625" cy="96250"/>
              </a:xfrm>
              <a:custGeom>
                <a:avLst/>
                <a:gdLst/>
                <a:ahLst/>
                <a:cxnLst/>
                <a:rect l="l" t="t" r="r" b="b"/>
                <a:pathLst>
                  <a:path w="4505" h="3850" fill="none" extrusionOk="0">
                    <a:moveTo>
                      <a:pt x="4312" y="693"/>
                    </a:moveTo>
                    <a:lnTo>
                      <a:pt x="4312" y="693"/>
                    </a:lnTo>
                    <a:lnTo>
                      <a:pt x="4196" y="462"/>
                    </a:lnTo>
                    <a:lnTo>
                      <a:pt x="4042" y="270"/>
                    </a:lnTo>
                    <a:lnTo>
                      <a:pt x="3850" y="116"/>
                    </a:lnTo>
                    <a:lnTo>
                      <a:pt x="3657" y="39"/>
                    </a:lnTo>
                    <a:lnTo>
                      <a:pt x="3426" y="0"/>
                    </a:lnTo>
                    <a:lnTo>
                      <a:pt x="3234" y="39"/>
                    </a:lnTo>
                    <a:lnTo>
                      <a:pt x="3003" y="77"/>
                    </a:lnTo>
                    <a:lnTo>
                      <a:pt x="2810" y="116"/>
                    </a:lnTo>
                    <a:lnTo>
                      <a:pt x="2387" y="308"/>
                    </a:lnTo>
                    <a:lnTo>
                      <a:pt x="2041" y="501"/>
                    </a:lnTo>
                    <a:lnTo>
                      <a:pt x="1733" y="693"/>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6"/>
              <p:cNvSpPr/>
              <p:nvPr/>
            </p:nvSpPr>
            <p:spPr>
              <a:xfrm>
                <a:off x="529675" y="4516400"/>
                <a:ext cx="81825" cy="25050"/>
              </a:xfrm>
              <a:custGeom>
                <a:avLst/>
                <a:gdLst/>
                <a:ahLst/>
                <a:cxnLst/>
                <a:rect l="l" t="t" r="r" b="b"/>
                <a:pathLst>
                  <a:path w="3273" h="1002" extrusionOk="0">
                    <a:moveTo>
                      <a:pt x="154" y="1"/>
                    </a:moveTo>
                    <a:lnTo>
                      <a:pt x="39" y="155"/>
                    </a:lnTo>
                    <a:lnTo>
                      <a:pt x="0" y="270"/>
                    </a:lnTo>
                    <a:lnTo>
                      <a:pt x="0" y="424"/>
                    </a:lnTo>
                    <a:lnTo>
                      <a:pt x="0" y="578"/>
                    </a:lnTo>
                    <a:lnTo>
                      <a:pt x="77" y="732"/>
                    </a:lnTo>
                    <a:lnTo>
                      <a:pt x="193" y="847"/>
                    </a:lnTo>
                    <a:lnTo>
                      <a:pt x="308" y="924"/>
                    </a:lnTo>
                    <a:lnTo>
                      <a:pt x="462" y="1001"/>
                    </a:lnTo>
                    <a:lnTo>
                      <a:pt x="809" y="1001"/>
                    </a:lnTo>
                    <a:lnTo>
                      <a:pt x="963" y="963"/>
                    </a:lnTo>
                    <a:lnTo>
                      <a:pt x="1078" y="886"/>
                    </a:lnTo>
                    <a:lnTo>
                      <a:pt x="1194" y="770"/>
                    </a:lnTo>
                    <a:lnTo>
                      <a:pt x="1386" y="540"/>
                    </a:lnTo>
                    <a:lnTo>
                      <a:pt x="1540" y="270"/>
                    </a:lnTo>
                    <a:lnTo>
                      <a:pt x="1771" y="540"/>
                    </a:lnTo>
                    <a:lnTo>
                      <a:pt x="2040" y="770"/>
                    </a:lnTo>
                    <a:lnTo>
                      <a:pt x="2194" y="847"/>
                    </a:lnTo>
                    <a:lnTo>
                      <a:pt x="2348" y="924"/>
                    </a:lnTo>
                    <a:lnTo>
                      <a:pt x="2541" y="1001"/>
                    </a:lnTo>
                    <a:lnTo>
                      <a:pt x="2772" y="1001"/>
                    </a:lnTo>
                    <a:lnTo>
                      <a:pt x="2926" y="963"/>
                    </a:lnTo>
                    <a:lnTo>
                      <a:pt x="3080" y="886"/>
                    </a:lnTo>
                    <a:lnTo>
                      <a:pt x="3195" y="809"/>
                    </a:lnTo>
                    <a:lnTo>
                      <a:pt x="3234" y="655"/>
                    </a:lnTo>
                    <a:lnTo>
                      <a:pt x="3272" y="540"/>
                    </a:lnTo>
                    <a:lnTo>
                      <a:pt x="3272" y="386"/>
                    </a:lnTo>
                    <a:lnTo>
                      <a:pt x="3234" y="270"/>
                    </a:lnTo>
                    <a:lnTo>
                      <a:pt x="3118" y="193"/>
                    </a:lnTo>
                    <a:lnTo>
                      <a:pt x="3080" y="193"/>
                    </a:lnTo>
                    <a:lnTo>
                      <a:pt x="3041" y="232"/>
                    </a:lnTo>
                    <a:lnTo>
                      <a:pt x="3041" y="270"/>
                    </a:lnTo>
                    <a:lnTo>
                      <a:pt x="3118" y="347"/>
                    </a:lnTo>
                    <a:lnTo>
                      <a:pt x="3157" y="463"/>
                    </a:lnTo>
                    <a:lnTo>
                      <a:pt x="3157" y="617"/>
                    </a:lnTo>
                    <a:lnTo>
                      <a:pt x="3118" y="694"/>
                    </a:lnTo>
                    <a:lnTo>
                      <a:pt x="3041" y="809"/>
                    </a:lnTo>
                    <a:lnTo>
                      <a:pt x="2926" y="847"/>
                    </a:lnTo>
                    <a:lnTo>
                      <a:pt x="2733" y="886"/>
                    </a:lnTo>
                    <a:lnTo>
                      <a:pt x="2502" y="847"/>
                    </a:lnTo>
                    <a:lnTo>
                      <a:pt x="2233" y="732"/>
                    </a:lnTo>
                    <a:lnTo>
                      <a:pt x="1963" y="578"/>
                    </a:lnTo>
                    <a:lnTo>
                      <a:pt x="1733" y="347"/>
                    </a:lnTo>
                    <a:lnTo>
                      <a:pt x="1579" y="116"/>
                    </a:lnTo>
                    <a:lnTo>
                      <a:pt x="1502" y="78"/>
                    </a:lnTo>
                    <a:lnTo>
                      <a:pt x="1502" y="116"/>
                    </a:lnTo>
                    <a:lnTo>
                      <a:pt x="1463" y="116"/>
                    </a:lnTo>
                    <a:lnTo>
                      <a:pt x="1348" y="424"/>
                    </a:lnTo>
                    <a:lnTo>
                      <a:pt x="1194" y="655"/>
                    </a:lnTo>
                    <a:lnTo>
                      <a:pt x="1078" y="770"/>
                    </a:lnTo>
                    <a:lnTo>
                      <a:pt x="963" y="847"/>
                    </a:lnTo>
                    <a:lnTo>
                      <a:pt x="809" y="886"/>
                    </a:lnTo>
                    <a:lnTo>
                      <a:pt x="655" y="924"/>
                    </a:lnTo>
                    <a:lnTo>
                      <a:pt x="616" y="924"/>
                    </a:lnTo>
                    <a:lnTo>
                      <a:pt x="462" y="886"/>
                    </a:lnTo>
                    <a:lnTo>
                      <a:pt x="308" y="809"/>
                    </a:lnTo>
                    <a:lnTo>
                      <a:pt x="193" y="732"/>
                    </a:lnTo>
                    <a:lnTo>
                      <a:pt x="116" y="617"/>
                    </a:lnTo>
                    <a:lnTo>
                      <a:pt x="77" y="463"/>
                    </a:lnTo>
                    <a:lnTo>
                      <a:pt x="77" y="309"/>
                    </a:lnTo>
                    <a:lnTo>
                      <a:pt x="116" y="193"/>
                    </a:lnTo>
                    <a:lnTo>
                      <a:pt x="193" y="39"/>
                    </a:lnTo>
                    <a:lnTo>
                      <a:pt x="193" y="1"/>
                    </a:lnTo>
                    <a:close/>
                  </a:path>
                </a:pathLst>
              </a:custGeom>
              <a:solidFill>
                <a:srgbClr val="F1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6"/>
              <p:cNvSpPr/>
              <p:nvPr/>
            </p:nvSpPr>
            <p:spPr>
              <a:xfrm>
                <a:off x="529675" y="4516400"/>
                <a:ext cx="81825" cy="25050"/>
              </a:xfrm>
              <a:custGeom>
                <a:avLst/>
                <a:gdLst/>
                <a:ahLst/>
                <a:cxnLst/>
                <a:rect l="l" t="t" r="r" b="b"/>
                <a:pathLst>
                  <a:path w="3273" h="1002" fill="none" extrusionOk="0">
                    <a:moveTo>
                      <a:pt x="154" y="1"/>
                    </a:moveTo>
                    <a:lnTo>
                      <a:pt x="154" y="1"/>
                    </a:lnTo>
                    <a:lnTo>
                      <a:pt x="154" y="1"/>
                    </a:lnTo>
                    <a:lnTo>
                      <a:pt x="154" y="1"/>
                    </a:lnTo>
                    <a:lnTo>
                      <a:pt x="39" y="155"/>
                    </a:lnTo>
                    <a:lnTo>
                      <a:pt x="0" y="270"/>
                    </a:lnTo>
                    <a:lnTo>
                      <a:pt x="0" y="424"/>
                    </a:lnTo>
                    <a:lnTo>
                      <a:pt x="0" y="578"/>
                    </a:lnTo>
                    <a:lnTo>
                      <a:pt x="77" y="732"/>
                    </a:lnTo>
                    <a:lnTo>
                      <a:pt x="193" y="847"/>
                    </a:lnTo>
                    <a:lnTo>
                      <a:pt x="308" y="924"/>
                    </a:lnTo>
                    <a:lnTo>
                      <a:pt x="462" y="1001"/>
                    </a:lnTo>
                    <a:lnTo>
                      <a:pt x="462" y="1001"/>
                    </a:lnTo>
                    <a:lnTo>
                      <a:pt x="655" y="1001"/>
                    </a:lnTo>
                    <a:lnTo>
                      <a:pt x="655" y="1001"/>
                    </a:lnTo>
                    <a:lnTo>
                      <a:pt x="809" y="1001"/>
                    </a:lnTo>
                    <a:lnTo>
                      <a:pt x="963" y="963"/>
                    </a:lnTo>
                    <a:lnTo>
                      <a:pt x="1078" y="886"/>
                    </a:lnTo>
                    <a:lnTo>
                      <a:pt x="1194" y="770"/>
                    </a:lnTo>
                    <a:lnTo>
                      <a:pt x="1386" y="540"/>
                    </a:lnTo>
                    <a:lnTo>
                      <a:pt x="1540" y="270"/>
                    </a:lnTo>
                    <a:lnTo>
                      <a:pt x="1540" y="270"/>
                    </a:lnTo>
                    <a:lnTo>
                      <a:pt x="1771" y="540"/>
                    </a:lnTo>
                    <a:lnTo>
                      <a:pt x="2040" y="770"/>
                    </a:lnTo>
                    <a:lnTo>
                      <a:pt x="2194" y="847"/>
                    </a:lnTo>
                    <a:lnTo>
                      <a:pt x="2348" y="924"/>
                    </a:lnTo>
                    <a:lnTo>
                      <a:pt x="2541" y="1001"/>
                    </a:lnTo>
                    <a:lnTo>
                      <a:pt x="2695" y="1001"/>
                    </a:lnTo>
                    <a:lnTo>
                      <a:pt x="2695" y="1001"/>
                    </a:lnTo>
                    <a:lnTo>
                      <a:pt x="2772" y="1001"/>
                    </a:lnTo>
                    <a:lnTo>
                      <a:pt x="2772" y="1001"/>
                    </a:lnTo>
                    <a:lnTo>
                      <a:pt x="2926" y="963"/>
                    </a:lnTo>
                    <a:lnTo>
                      <a:pt x="3080" y="886"/>
                    </a:lnTo>
                    <a:lnTo>
                      <a:pt x="3195" y="809"/>
                    </a:lnTo>
                    <a:lnTo>
                      <a:pt x="3234" y="655"/>
                    </a:lnTo>
                    <a:lnTo>
                      <a:pt x="3234" y="655"/>
                    </a:lnTo>
                    <a:lnTo>
                      <a:pt x="3272" y="540"/>
                    </a:lnTo>
                    <a:lnTo>
                      <a:pt x="3272" y="386"/>
                    </a:lnTo>
                    <a:lnTo>
                      <a:pt x="3234" y="270"/>
                    </a:lnTo>
                    <a:lnTo>
                      <a:pt x="3118" y="193"/>
                    </a:lnTo>
                    <a:lnTo>
                      <a:pt x="3118" y="193"/>
                    </a:lnTo>
                    <a:lnTo>
                      <a:pt x="3080" y="193"/>
                    </a:lnTo>
                    <a:lnTo>
                      <a:pt x="3080" y="193"/>
                    </a:lnTo>
                    <a:lnTo>
                      <a:pt x="3041" y="232"/>
                    </a:lnTo>
                    <a:lnTo>
                      <a:pt x="3041" y="232"/>
                    </a:lnTo>
                    <a:lnTo>
                      <a:pt x="3041" y="270"/>
                    </a:lnTo>
                    <a:lnTo>
                      <a:pt x="3041" y="270"/>
                    </a:lnTo>
                    <a:lnTo>
                      <a:pt x="3118" y="347"/>
                    </a:lnTo>
                    <a:lnTo>
                      <a:pt x="3157" y="463"/>
                    </a:lnTo>
                    <a:lnTo>
                      <a:pt x="3157" y="617"/>
                    </a:lnTo>
                    <a:lnTo>
                      <a:pt x="3118" y="694"/>
                    </a:lnTo>
                    <a:lnTo>
                      <a:pt x="3118" y="694"/>
                    </a:lnTo>
                    <a:lnTo>
                      <a:pt x="3041" y="809"/>
                    </a:lnTo>
                    <a:lnTo>
                      <a:pt x="2926" y="847"/>
                    </a:lnTo>
                    <a:lnTo>
                      <a:pt x="2733" y="886"/>
                    </a:lnTo>
                    <a:lnTo>
                      <a:pt x="2733" y="886"/>
                    </a:lnTo>
                    <a:lnTo>
                      <a:pt x="2502" y="847"/>
                    </a:lnTo>
                    <a:lnTo>
                      <a:pt x="2502" y="847"/>
                    </a:lnTo>
                    <a:lnTo>
                      <a:pt x="2233" y="732"/>
                    </a:lnTo>
                    <a:lnTo>
                      <a:pt x="1963" y="578"/>
                    </a:lnTo>
                    <a:lnTo>
                      <a:pt x="1733" y="347"/>
                    </a:lnTo>
                    <a:lnTo>
                      <a:pt x="1579" y="116"/>
                    </a:lnTo>
                    <a:lnTo>
                      <a:pt x="1579" y="116"/>
                    </a:lnTo>
                    <a:lnTo>
                      <a:pt x="1502" y="78"/>
                    </a:lnTo>
                    <a:lnTo>
                      <a:pt x="1502" y="78"/>
                    </a:lnTo>
                    <a:lnTo>
                      <a:pt x="1502" y="116"/>
                    </a:lnTo>
                    <a:lnTo>
                      <a:pt x="1463" y="116"/>
                    </a:lnTo>
                    <a:lnTo>
                      <a:pt x="1463" y="116"/>
                    </a:lnTo>
                    <a:lnTo>
                      <a:pt x="1348" y="424"/>
                    </a:lnTo>
                    <a:lnTo>
                      <a:pt x="1194" y="655"/>
                    </a:lnTo>
                    <a:lnTo>
                      <a:pt x="1078" y="770"/>
                    </a:lnTo>
                    <a:lnTo>
                      <a:pt x="963" y="847"/>
                    </a:lnTo>
                    <a:lnTo>
                      <a:pt x="809" y="886"/>
                    </a:lnTo>
                    <a:lnTo>
                      <a:pt x="655" y="924"/>
                    </a:lnTo>
                    <a:lnTo>
                      <a:pt x="655" y="924"/>
                    </a:lnTo>
                    <a:lnTo>
                      <a:pt x="616" y="924"/>
                    </a:lnTo>
                    <a:lnTo>
                      <a:pt x="616" y="924"/>
                    </a:lnTo>
                    <a:lnTo>
                      <a:pt x="462" y="886"/>
                    </a:lnTo>
                    <a:lnTo>
                      <a:pt x="308" y="809"/>
                    </a:lnTo>
                    <a:lnTo>
                      <a:pt x="193" y="732"/>
                    </a:lnTo>
                    <a:lnTo>
                      <a:pt x="116" y="617"/>
                    </a:lnTo>
                    <a:lnTo>
                      <a:pt x="77" y="463"/>
                    </a:lnTo>
                    <a:lnTo>
                      <a:pt x="77" y="309"/>
                    </a:lnTo>
                    <a:lnTo>
                      <a:pt x="116" y="193"/>
                    </a:lnTo>
                    <a:lnTo>
                      <a:pt x="193" y="39"/>
                    </a:lnTo>
                    <a:lnTo>
                      <a:pt x="193" y="39"/>
                    </a:lnTo>
                    <a:lnTo>
                      <a:pt x="193" y="1"/>
                    </a:lnTo>
                    <a:lnTo>
                      <a:pt x="154"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6"/>
              <p:cNvSpPr/>
              <p:nvPr/>
            </p:nvSpPr>
            <p:spPr>
              <a:xfrm>
                <a:off x="620125" y="4584725"/>
                <a:ext cx="111650" cy="128975"/>
              </a:xfrm>
              <a:custGeom>
                <a:avLst/>
                <a:gdLst/>
                <a:ahLst/>
                <a:cxnLst/>
                <a:rect l="l" t="t" r="r" b="b"/>
                <a:pathLst>
                  <a:path w="4466" h="5159" extrusionOk="0">
                    <a:moveTo>
                      <a:pt x="1694" y="0"/>
                    </a:move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924"/>
                    </a:lnTo>
                    <a:lnTo>
                      <a:pt x="2887" y="693"/>
                    </a:lnTo>
                    <a:lnTo>
                      <a:pt x="2849" y="462"/>
                    </a:lnTo>
                    <a:lnTo>
                      <a:pt x="2733" y="231"/>
                    </a:lnTo>
                    <a:lnTo>
                      <a:pt x="2618" y="154"/>
                    </a:lnTo>
                    <a:lnTo>
                      <a:pt x="2502" y="77"/>
                    </a:lnTo>
                    <a:lnTo>
                      <a:pt x="23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6"/>
              <p:cNvSpPr/>
              <p:nvPr/>
            </p:nvSpPr>
            <p:spPr>
              <a:xfrm>
                <a:off x="620125" y="4584725"/>
                <a:ext cx="111650" cy="128975"/>
              </a:xfrm>
              <a:custGeom>
                <a:avLst/>
                <a:gdLst/>
                <a:ahLst/>
                <a:cxnLst/>
                <a:rect l="l" t="t" r="r" b="b"/>
                <a:pathLst>
                  <a:path w="4466" h="5159" fill="none" extrusionOk="0">
                    <a:moveTo>
                      <a:pt x="1694" y="0"/>
                    </a:moveTo>
                    <a:lnTo>
                      <a:pt x="1694" y="0"/>
                    </a:ln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1117"/>
                    </a:lnTo>
                    <a:lnTo>
                      <a:pt x="2887" y="924"/>
                    </a:lnTo>
                    <a:lnTo>
                      <a:pt x="2887" y="693"/>
                    </a:lnTo>
                    <a:lnTo>
                      <a:pt x="2849" y="462"/>
                    </a:lnTo>
                    <a:lnTo>
                      <a:pt x="2733" y="231"/>
                    </a:lnTo>
                    <a:lnTo>
                      <a:pt x="2618" y="154"/>
                    </a:lnTo>
                    <a:lnTo>
                      <a:pt x="2502" y="77"/>
                    </a:lnTo>
                    <a:lnTo>
                      <a:pt x="2348" y="0"/>
                    </a:lnTo>
                    <a:lnTo>
                      <a:pt x="2194" y="0"/>
                    </a:lnTo>
                    <a:lnTo>
                      <a:pt x="1964" y="0"/>
                    </a:lnTo>
                    <a:lnTo>
                      <a:pt x="169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6"/>
              <p:cNvSpPr/>
              <p:nvPr/>
            </p:nvSpPr>
            <p:spPr>
              <a:xfrm>
                <a:off x="657650" y="4601075"/>
                <a:ext cx="50075" cy="47175"/>
              </a:xfrm>
              <a:custGeom>
                <a:avLst/>
                <a:gdLst/>
                <a:ahLst/>
                <a:cxnLst/>
                <a:rect l="l" t="t" r="r" b="b"/>
                <a:pathLst>
                  <a:path w="2003" h="1887" extrusionOk="0">
                    <a:moveTo>
                      <a:pt x="232" y="1"/>
                    </a:moveTo>
                    <a:lnTo>
                      <a:pt x="116" y="78"/>
                    </a:lnTo>
                    <a:lnTo>
                      <a:pt x="39" y="155"/>
                    </a:lnTo>
                    <a:lnTo>
                      <a:pt x="1" y="309"/>
                    </a:lnTo>
                    <a:lnTo>
                      <a:pt x="1" y="386"/>
                    </a:lnTo>
                    <a:lnTo>
                      <a:pt x="1" y="501"/>
                    </a:lnTo>
                    <a:lnTo>
                      <a:pt x="78" y="617"/>
                    </a:lnTo>
                    <a:lnTo>
                      <a:pt x="155" y="655"/>
                    </a:lnTo>
                    <a:lnTo>
                      <a:pt x="193" y="617"/>
                    </a:lnTo>
                    <a:lnTo>
                      <a:pt x="116" y="578"/>
                    </a:lnTo>
                    <a:lnTo>
                      <a:pt x="78" y="463"/>
                    </a:lnTo>
                    <a:lnTo>
                      <a:pt x="39" y="386"/>
                    </a:lnTo>
                    <a:lnTo>
                      <a:pt x="78" y="270"/>
                    </a:lnTo>
                    <a:lnTo>
                      <a:pt x="116" y="193"/>
                    </a:lnTo>
                    <a:lnTo>
                      <a:pt x="193" y="116"/>
                    </a:lnTo>
                    <a:lnTo>
                      <a:pt x="270" y="78"/>
                    </a:lnTo>
                    <a:lnTo>
                      <a:pt x="463" y="78"/>
                    </a:lnTo>
                    <a:lnTo>
                      <a:pt x="616" y="155"/>
                    </a:lnTo>
                    <a:lnTo>
                      <a:pt x="732" y="270"/>
                    </a:lnTo>
                    <a:lnTo>
                      <a:pt x="770" y="386"/>
                    </a:lnTo>
                    <a:lnTo>
                      <a:pt x="809" y="540"/>
                    </a:lnTo>
                    <a:lnTo>
                      <a:pt x="847" y="848"/>
                    </a:lnTo>
                    <a:lnTo>
                      <a:pt x="770" y="1156"/>
                    </a:lnTo>
                    <a:lnTo>
                      <a:pt x="770" y="1194"/>
                    </a:lnTo>
                    <a:lnTo>
                      <a:pt x="847" y="1232"/>
                    </a:lnTo>
                    <a:lnTo>
                      <a:pt x="847" y="1194"/>
                    </a:lnTo>
                    <a:lnTo>
                      <a:pt x="1117" y="1079"/>
                    </a:lnTo>
                    <a:lnTo>
                      <a:pt x="1386" y="1040"/>
                    </a:lnTo>
                    <a:lnTo>
                      <a:pt x="1540" y="1040"/>
                    </a:lnTo>
                    <a:lnTo>
                      <a:pt x="1656" y="1079"/>
                    </a:lnTo>
                    <a:lnTo>
                      <a:pt x="1733" y="1117"/>
                    </a:lnTo>
                    <a:lnTo>
                      <a:pt x="1810" y="1194"/>
                    </a:lnTo>
                    <a:lnTo>
                      <a:pt x="1887" y="1386"/>
                    </a:lnTo>
                    <a:lnTo>
                      <a:pt x="1887" y="1540"/>
                    </a:lnTo>
                    <a:lnTo>
                      <a:pt x="1810" y="1694"/>
                    </a:lnTo>
                    <a:lnTo>
                      <a:pt x="1733" y="1733"/>
                    </a:lnTo>
                    <a:lnTo>
                      <a:pt x="1656" y="1771"/>
                    </a:lnTo>
                    <a:lnTo>
                      <a:pt x="1617" y="1810"/>
                    </a:lnTo>
                    <a:lnTo>
                      <a:pt x="1617" y="1848"/>
                    </a:lnTo>
                    <a:lnTo>
                      <a:pt x="1656" y="1887"/>
                    </a:lnTo>
                    <a:lnTo>
                      <a:pt x="1694" y="1887"/>
                    </a:lnTo>
                    <a:lnTo>
                      <a:pt x="1810" y="1848"/>
                    </a:lnTo>
                    <a:lnTo>
                      <a:pt x="1887" y="1810"/>
                    </a:lnTo>
                    <a:lnTo>
                      <a:pt x="1964" y="1694"/>
                    </a:lnTo>
                    <a:lnTo>
                      <a:pt x="2002" y="1617"/>
                    </a:lnTo>
                    <a:lnTo>
                      <a:pt x="2002" y="1386"/>
                    </a:lnTo>
                    <a:lnTo>
                      <a:pt x="1925" y="1156"/>
                    </a:lnTo>
                    <a:lnTo>
                      <a:pt x="1848" y="1040"/>
                    </a:lnTo>
                    <a:lnTo>
                      <a:pt x="1733" y="963"/>
                    </a:lnTo>
                    <a:lnTo>
                      <a:pt x="1579" y="925"/>
                    </a:lnTo>
                    <a:lnTo>
                      <a:pt x="1425" y="925"/>
                    </a:lnTo>
                    <a:lnTo>
                      <a:pt x="1155" y="963"/>
                    </a:lnTo>
                    <a:lnTo>
                      <a:pt x="924" y="1040"/>
                    </a:lnTo>
                    <a:lnTo>
                      <a:pt x="963" y="886"/>
                    </a:lnTo>
                    <a:lnTo>
                      <a:pt x="963" y="694"/>
                    </a:lnTo>
                    <a:lnTo>
                      <a:pt x="924" y="501"/>
                    </a:lnTo>
                    <a:lnTo>
                      <a:pt x="886" y="347"/>
                    </a:lnTo>
                    <a:lnTo>
                      <a:pt x="770" y="193"/>
                    </a:lnTo>
                    <a:lnTo>
                      <a:pt x="655" y="78"/>
                    </a:lnTo>
                    <a:lnTo>
                      <a:pt x="501" y="39"/>
                    </a:lnTo>
                    <a:lnTo>
                      <a:pt x="347" y="1"/>
                    </a:lnTo>
                    <a:close/>
                  </a:path>
                </a:pathLst>
              </a:custGeom>
              <a:solidFill>
                <a:srgbClr val="C7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6"/>
              <p:cNvSpPr/>
              <p:nvPr/>
            </p:nvSpPr>
            <p:spPr>
              <a:xfrm>
                <a:off x="657650" y="4601075"/>
                <a:ext cx="50075" cy="47175"/>
              </a:xfrm>
              <a:custGeom>
                <a:avLst/>
                <a:gdLst/>
                <a:ahLst/>
                <a:cxnLst/>
                <a:rect l="l" t="t" r="r" b="b"/>
                <a:pathLst>
                  <a:path w="2003" h="1887" fill="none" extrusionOk="0">
                    <a:moveTo>
                      <a:pt x="347" y="1"/>
                    </a:moveTo>
                    <a:lnTo>
                      <a:pt x="347" y="1"/>
                    </a:lnTo>
                    <a:lnTo>
                      <a:pt x="347" y="1"/>
                    </a:lnTo>
                    <a:lnTo>
                      <a:pt x="347" y="1"/>
                    </a:lnTo>
                    <a:lnTo>
                      <a:pt x="232" y="1"/>
                    </a:lnTo>
                    <a:lnTo>
                      <a:pt x="116" y="78"/>
                    </a:lnTo>
                    <a:lnTo>
                      <a:pt x="39" y="155"/>
                    </a:lnTo>
                    <a:lnTo>
                      <a:pt x="1" y="309"/>
                    </a:lnTo>
                    <a:lnTo>
                      <a:pt x="1" y="309"/>
                    </a:lnTo>
                    <a:lnTo>
                      <a:pt x="1" y="386"/>
                    </a:lnTo>
                    <a:lnTo>
                      <a:pt x="1" y="501"/>
                    </a:lnTo>
                    <a:lnTo>
                      <a:pt x="78" y="617"/>
                    </a:lnTo>
                    <a:lnTo>
                      <a:pt x="155" y="655"/>
                    </a:lnTo>
                    <a:lnTo>
                      <a:pt x="155" y="655"/>
                    </a:lnTo>
                    <a:lnTo>
                      <a:pt x="155" y="655"/>
                    </a:lnTo>
                    <a:lnTo>
                      <a:pt x="155" y="655"/>
                    </a:lnTo>
                    <a:lnTo>
                      <a:pt x="193" y="617"/>
                    </a:lnTo>
                    <a:lnTo>
                      <a:pt x="193" y="617"/>
                    </a:lnTo>
                    <a:lnTo>
                      <a:pt x="116" y="578"/>
                    </a:lnTo>
                    <a:lnTo>
                      <a:pt x="78" y="463"/>
                    </a:lnTo>
                    <a:lnTo>
                      <a:pt x="39" y="386"/>
                    </a:lnTo>
                    <a:lnTo>
                      <a:pt x="78" y="270"/>
                    </a:lnTo>
                    <a:lnTo>
                      <a:pt x="78" y="270"/>
                    </a:lnTo>
                    <a:lnTo>
                      <a:pt x="116" y="193"/>
                    </a:lnTo>
                    <a:lnTo>
                      <a:pt x="193" y="116"/>
                    </a:lnTo>
                    <a:lnTo>
                      <a:pt x="270" y="78"/>
                    </a:lnTo>
                    <a:lnTo>
                      <a:pt x="347" y="78"/>
                    </a:lnTo>
                    <a:lnTo>
                      <a:pt x="347" y="78"/>
                    </a:lnTo>
                    <a:lnTo>
                      <a:pt x="463" y="78"/>
                    </a:lnTo>
                    <a:lnTo>
                      <a:pt x="463" y="78"/>
                    </a:lnTo>
                    <a:lnTo>
                      <a:pt x="616" y="155"/>
                    </a:lnTo>
                    <a:lnTo>
                      <a:pt x="732" y="270"/>
                    </a:lnTo>
                    <a:lnTo>
                      <a:pt x="770" y="386"/>
                    </a:lnTo>
                    <a:lnTo>
                      <a:pt x="809" y="540"/>
                    </a:lnTo>
                    <a:lnTo>
                      <a:pt x="847" y="848"/>
                    </a:lnTo>
                    <a:lnTo>
                      <a:pt x="770" y="1156"/>
                    </a:lnTo>
                    <a:lnTo>
                      <a:pt x="770" y="1156"/>
                    </a:lnTo>
                    <a:lnTo>
                      <a:pt x="770" y="1194"/>
                    </a:lnTo>
                    <a:lnTo>
                      <a:pt x="847" y="1232"/>
                    </a:lnTo>
                    <a:lnTo>
                      <a:pt x="847" y="1232"/>
                    </a:lnTo>
                    <a:lnTo>
                      <a:pt x="847" y="1194"/>
                    </a:lnTo>
                    <a:lnTo>
                      <a:pt x="847" y="1194"/>
                    </a:lnTo>
                    <a:lnTo>
                      <a:pt x="1117" y="1079"/>
                    </a:lnTo>
                    <a:lnTo>
                      <a:pt x="1386" y="1040"/>
                    </a:lnTo>
                    <a:lnTo>
                      <a:pt x="1386" y="1040"/>
                    </a:lnTo>
                    <a:lnTo>
                      <a:pt x="1425" y="1040"/>
                    </a:lnTo>
                    <a:lnTo>
                      <a:pt x="1425" y="1040"/>
                    </a:lnTo>
                    <a:lnTo>
                      <a:pt x="1540" y="1040"/>
                    </a:lnTo>
                    <a:lnTo>
                      <a:pt x="1656" y="1079"/>
                    </a:lnTo>
                    <a:lnTo>
                      <a:pt x="1733" y="1117"/>
                    </a:lnTo>
                    <a:lnTo>
                      <a:pt x="1810" y="1194"/>
                    </a:lnTo>
                    <a:lnTo>
                      <a:pt x="1810" y="1194"/>
                    </a:lnTo>
                    <a:lnTo>
                      <a:pt x="1887" y="1386"/>
                    </a:lnTo>
                    <a:lnTo>
                      <a:pt x="1887" y="1540"/>
                    </a:lnTo>
                    <a:lnTo>
                      <a:pt x="1810" y="1694"/>
                    </a:lnTo>
                    <a:lnTo>
                      <a:pt x="1733" y="1733"/>
                    </a:lnTo>
                    <a:lnTo>
                      <a:pt x="1656" y="1771"/>
                    </a:lnTo>
                    <a:lnTo>
                      <a:pt x="1656" y="1771"/>
                    </a:lnTo>
                    <a:lnTo>
                      <a:pt x="1617" y="1810"/>
                    </a:lnTo>
                    <a:lnTo>
                      <a:pt x="1617" y="1848"/>
                    </a:lnTo>
                    <a:lnTo>
                      <a:pt x="1656" y="1887"/>
                    </a:lnTo>
                    <a:lnTo>
                      <a:pt x="1694" y="1887"/>
                    </a:lnTo>
                    <a:lnTo>
                      <a:pt x="1694" y="1887"/>
                    </a:lnTo>
                    <a:lnTo>
                      <a:pt x="1694" y="1887"/>
                    </a:lnTo>
                    <a:lnTo>
                      <a:pt x="1694" y="1887"/>
                    </a:lnTo>
                    <a:lnTo>
                      <a:pt x="1810" y="1848"/>
                    </a:lnTo>
                    <a:lnTo>
                      <a:pt x="1887" y="1810"/>
                    </a:lnTo>
                    <a:lnTo>
                      <a:pt x="1964" y="1694"/>
                    </a:lnTo>
                    <a:lnTo>
                      <a:pt x="2002" y="1617"/>
                    </a:lnTo>
                    <a:lnTo>
                      <a:pt x="2002" y="1386"/>
                    </a:lnTo>
                    <a:lnTo>
                      <a:pt x="1925" y="1156"/>
                    </a:lnTo>
                    <a:lnTo>
                      <a:pt x="1925" y="1156"/>
                    </a:lnTo>
                    <a:lnTo>
                      <a:pt x="1848" y="1040"/>
                    </a:lnTo>
                    <a:lnTo>
                      <a:pt x="1733" y="963"/>
                    </a:lnTo>
                    <a:lnTo>
                      <a:pt x="1579" y="925"/>
                    </a:lnTo>
                    <a:lnTo>
                      <a:pt x="1425" y="925"/>
                    </a:lnTo>
                    <a:lnTo>
                      <a:pt x="1425" y="925"/>
                    </a:lnTo>
                    <a:lnTo>
                      <a:pt x="1155" y="963"/>
                    </a:lnTo>
                    <a:lnTo>
                      <a:pt x="924" y="1040"/>
                    </a:lnTo>
                    <a:lnTo>
                      <a:pt x="924" y="1040"/>
                    </a:lnTo>
                    <a:lnTo>
                      <a:pt x="963" y="886"/>
                    </a:lnTo>
                    <a:lnTo>
                      <a:pt x="963" y="694"/>
                    </a:lnTo>
                    <a:lnTo>
                      <a:pt x="924" y="501"/>
                    </a:lnTo>
                    <a:lnTo>
                      <a:pt x="886" y="347"/>
                    </a:lnTo>
                    <a:lnTo>
                      <a:pt x="886" y="347"/>
                    </a:lnTo>
                    <a:lnTo>
                      <a:pt x="770" y="193"/>
                    </a:lnTo>
                    <a:lnTo>
                      <a:pt x="655" y="78"/>
                    </a:lnTo>
                    <a:lnTo>
                      <a:pt x="501" y="39"/>
                    </a:lnTo>
                    <a:lnTo>
                      <a:pt x="347"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7" name="Google Shape;2737;p56"/>
          <p:cNvGrpSpPr/>
          <p:nvPr/>
        </p:nvGrpSpPr>
        <p:grpSpPr>
          <a:xfrm>
            <a:off x="1135730" y="1559721"/>
            <a:ext cx="2457882" cy="3704035"/>
            <a:chOff x="608416" y="2803907"/>
            <a:chExt cx="949209" cy="1430461"/>
          </a:xfrm>
        </p:grpSpPr>
        <p:sp>
          <p:nvSpPr>
            <p:cNvPr id="2738" name="Google Shape;2738;p56"/>
            <p:cNvSpPr/>
            <p:nvPr/>
          </p:nvSpPr>
          <p:spPr>
            <a:xfrm>
              <a:off x="641403" y="3420193"/>
              <a:ext cx="736875" cy="814174"/>
            </a:xfrm>
            <a:custGeom>
              <a:avLst/>
              <a:gdLst/>
              <a:ahLst/>
              <a:cxnLst/>
              <a:rect l="l" t="t" r="r" b="b"/>
              <a:pathLst>
                <a:path w="27521" h="30408" extrusionOk="0">
                  <a:moveTo>
                    <a:pt x="14088" y="0"/>
                  </a:moveTo>
                  <a:lnTo>
                    <a:pt x="13087" y="77"/>
                  </a:lnTo>
                  <a:lnTo>
                    <a:pt x="12048" y="231"/>
                  </a:lnTo>
                  <a:lnTo>
                    <a:pt x="10970" y="424"/>
                  </a:lnTo>
                  <a:lnTo>
                    <a:pt x="9854" y="693"/>
                  </a:lnTo>
                  <a:lnTo>
                    <a:pt x="8776" y="1078"/>
                  </a:lnTo>
                  <a:lnTo>
                    <a:pt x="7660" y="1501"/>
                  </a:lnTo>
                  <a:lnTo>
                    <a:pt x="6582" y="2002"/>
                  </a:lnTo>
                  <a:lnTo>
                    <a:pt x="6043" y="2271"/>
                  </a:lnTo>
                  <a:lnTo>
                    <a:pt x="5543" y="2579"/>
                  </a:lnTo>
                  <a:lnTo>
                    <a:pt x="5004" y="2925"/>
                  </a:lnTo>
                  <a:lnTo>
                    <a:pt x="4542" y="3272"/>
                  </a:lnTo>
                  <a:lnTo>
                    <a:pt x="4042" y="3618"/>
                  </a:lnTo>
                  <a:lnTo>
                    <a:pt x="3580" y="4003"/>
                  </a:lnTo>
                  <a:lnTo>
                    <a:pt x="3157" y="4427"/>
                  </a:lnTo>
                  <a:lnTo>
                    <a:pt x="2695" y="4850"/>
                  </a:lnTo>
                  <a:lnTo>
                    <a:pt x="2310" y="5312"/>
                  </a:lnTo>
                  <a:lnTo>
                    <a:pt x="1925" y="5812"/>
                  </a:lnTo>
                  <a:lnTo>
                    <a:pt x="1309" y="6697"/>
                  </a:lnTo>
                  <a:lnTo>
                    <a:pt x="1001" y="7159"/>
                  </a:lnTo>
                  <a:lnTo>
                    <a:pt x="732" y="7660"/>
                  </a:lnTo>
                  <a:lnTo>
                    <a:pt x="501" y="8199"/>
                  </a:lnTo>
                  <a:lnTo>
                    <a:pt x="308" y="8853"/>
                  </a:lnTo>
                  <a:lnTo>
                    <a:pt x="154" y="9584"/>
                  </a:lnTo>
                  <a:lnTo>
                    <a:pt x="1" y="10393"/>
                  </a:lnTo>
                  <a:lnTo>
                    <a:pt x="39" y="10662"/>
                  </a:lnTo>
                  <a:lnTo>
                    <a:pt x="116" y="10931"/>
                  </a:lnTo>
                  <a:lnTo>
                    <a:pt x="231" y="11201"/>
                  </a:lnTo>
                  <a:lnTo>
                    <a:pt x="424" y="11432"/>
                  </a:lnTo>
                  <a:lnTo>
                    <a:pt x="655" y="11701"/>
                  </a:lnTo>
                  <a:lnTo>
                    <a:pt x="924" y="11932"/>
                  </a:lnTo>
                  <a:lnTo>
                    <a:pt x="1232" y="12125"/>
                  </a:lnTo>
                  <a:lnTo>
                    <a:pt x="1540" y="12317"/>
                  </a:lnTo>
                  <a:lnTo>
                    <a:pt x="1925" y="12471"/>
                  </a:lnTo>
                  <a:lnTo>
                    <a:pt x="2348" y="12586"/>
                  </a:lnTo>
                  <a:lnTo>
                    <a:pt x="2810" y="12702"/>
                  </a:lnTo>
                  <a:lnTo>
                    <a:pt x="3272" y="12740"/>
                  </a:lnTo>
                  <a:lnTo>
                    <a:pt x="3773" y="12779"/>
                  </a:lnTo>
                  <a:lnTo>
                    <a:pt x="4311" y="12779"/>
                  </a:lnTo>
                  <a:lnTo>
                    <a:pt x="4850" y="12702"/>
                  </a:lnTo>
                  <a:lnTo>
                    <a:pt x="5428" y="12586"/>
                  </a:lnTo>
                  <a:lnTo>
                    <a:pt x="5466" y="13164"/>
                  </a:lnTo>
                  <a:lnTo>
                    <a:pt x="5466" y="13780"/>
                  </a:lnTo>
                  <a:lnTo>
                    <a:pt x="5389" y="15050"/>
                  </a:lnTo>
                  <a:lnTo>
                    <a:pt x="5235" y="16397"/>
                  </a:lnTo>
                  <a:lnTo>
                    <a:pt x="5004" y="17744"/>
                  </a:lnTo>
                  <a:lnTo>
                    <a:pt x="4735" y="19091"/>
                  </a:lnTo>
                  <a:lnTo>
                    <a:pt x="4465" y="20477"/>
                  </a:lnTo>
                  <a:lnTo>
                    <a:pt x="4119" y="21824"/>
                  </a:lnTo>
                  <a:lnTo>
                    <a:pt x="3811" y="23094"/>
                  </a:lnTo>
                  <a:lnTo>
                    <a:pt x="2656" y="27405"/>
                  </a:lnTo>
                  <a:lnTo>
                    <a:pt x="2464" y="28175"/>
                  </a:lnTo>
                  <a:lnTo>
                    <a:pt x="2348" y="28791"/>
                  </a:lnTo>
                  <a:lnTo>
                    <a:pt x="2271" y="29214"/>
                  </a:lnTo>
                  <a:lnTo>
                    <a:pt x="2310" y="29368"/>
                  </a:lnTo>
                  <a:lnTo>
                    <a:pt x="2348" y="29445"/>
                  </a:lnTo>
                  <a:lnTo>
                    <a:pt x="2464" y="29561"/>
                  </a:lnTo>
                  <a:lnTo>
                    <a:pt x="2695" y="29676"/>
                  </a:lnTo>
                  <a:lnTo>
                    <a:pt x="3041" y="29753"/>
                  </a:lnTo>
                  <a:lnTo>
                    <a:pt x="3465" y="29868"/>
                  </a:lnTo>
                  <a:lnTo>
                    <a:pt x="4542" y="30022"/>
                  </a:lnTo>
                  <a:lnTo>
                    <a:pt x="5851" y="30138"/>
                  </a:lnTo>
                  <a:lnTo>
                    <a:pt x="7429" y="30253"/>
                  </a:lnTo>
                  <a:lnTo>
                    <a:pt x="9123" y="30330"/>
                  </a:lnTo>
                  <a:lnTo>
                    <a:pt x="10932" y="30369"/>
                  </a:lnTo>
                  <a:lnTo>
                    <a:pt x="12818" y="30407"/>
                  </a:lnTo>
                  <a:lnTo>
                    <a:pt x="14665" y="30407"/>
                  </a:lnTo>
                  <a:lnTo>
                    <a:pt x="16474" y="30369"/>
                  </a:lnTo>
                  <a:lnTo>
                    <a:pt x="18168" y="30292"/>
                  </a:lnTo>
                  <a:lnTo>
                    <a:pt x="19707" y="30215"/>
                  </a:lnTo>
                  <a:lnTo>
                    <a:pt x="21055" y="30099"/>
                  </a:lnTo>
                  <a:lnTo>
                    <a:pt x="22094" y="29945"/>
                  </a:lnTo>
                  <a:lnTo>
                    <a:pt x="22479" y="29868"/>
                  </a:lnTo>
                  <a:lnTo>
                    <a:pt x="22825" y="29791"/>
                  </a:lnTo>
                  <a:lnTo>
                    <a:pt x="23056" y="29676"/>
                  </a:lnTo>
                  <a:lnTo>
                    <a:pt x="23172" y="29561"/>
                  </a:lnTo>
                  <a:lnTo>
                    <a:pt x="23364" y="29214"/>
                  </a:lnTo>
                  <a:lnTo>
                    <a:pt x="23595" y="28598"/>
                  </a:lnTo>
                  <a:lnTo>
                    <a:pt x="23864" y="27751"/>
                  </a:lnTo>
                  <a:lnTo>
                    <a:pt x="24211" y="26712"/>
                  </a:lnTo>
                  <a:lnTo>
                    <a:pt x="24942" y="24133"/>
                  </a:lnTo>
                  <a:lnTo>
                    <a:pt x="25750" y="21131"/>
                  </a:lnTo>
                  <a:lnTo>
                    <a:pt x="26097" y="19592"/>
                  </a:lnTo>
                  <a:lnTo>
                    <a:pt x="26482" y="18014"/>
                  </a:lnTo>
                  <a:lnTo>
                    <a:pt x="26790" y="16435"/>
                  </a:lnTo>
                  <a:lnTo>
                    <a:pt x="27059" y="14934"/>
                  </a:lnTo>
                  <a:lnTo>
                    <a:pt x="27290" y="13510"/>
                  </a:lnTo>
                  <a:lnTo>
                    <a:pt x="27444" y="12163"/>
                  </a:lnTo>
                  <a:lnTo>
                    <a:pt x="27521" y="11008"/>
                  </a:lnTo>
                  <a:lnTo>
                    <a:pt x="27521" y="10469"/>
                  </a:lnTo>
                  <a:lnTo>
                    <a:pt x="27521" y="10008"/>
                  </a:lnTo>
                  <a:lnTo>
                    <a:pt x="27405" y="9122"/>
                  </a:lnTo>
                  <a:lnTo>
                    <a:pt x="27251" y="8314"/>
                  </a:lnTo>
                  <a:lnTo>
                    <a:pt x="27021" y="7506"/>
                  </a:lnTo>
                  <a:lnTo>
                    <a:pt x="26674" y="6736"/>
                  </a:lnTo>
                  <a:lnTo>
                    <a:pt x="26289" y="6043"/>
                  </a:lnTo>
                  <a:lnTo>
                    <a:pt x="25827" y="5350"/>
                  </a:lnTo>
                  <a:lnTo>
                    <a:pt x="25288" y="4696"/>
                  </a:lnTo>
                  <a:lnTo>
                    <a:pt x="24673" y="4080"/>
                  </a:lnTo>
                  <a:lnTo>
                    <a:pt x="23980" y="3503"/>
                  </a:lnTo>
                  <a:lnTo>
                    <a:pt x="23248" y="2964"/>
                  </a:lnTo>
                  <a:lnTo>
                    <a:pt x="22402" y="2425"/>
                  </a:lnTo>
                  <a:lnTo>
                    <a:pt x="21516" y="1963"/>
                  </a:lnTo>
                  <a:lnTo>
                    <a:pt x="20554" y="1501"/>
                  </a:lnTo>
                  <a:lnTo>
                    <a:pt x="19553" y="1078"/>
                  </a:lnTo>
                  <a:lnTo>
                    <a:pt x="18437" y="655"/>
                  </a:lnTo>
                  <a:lnTo>
                    <a:pt x="17283" y="308"/>
                  </a:lnTo>
                  <a:lnTo>
                    <a:pt x="16628" y="154"/>
                  </a:lnTo>
                  <a:lnTo>
                    <a:pt x="15858" y="39"/>
                  </a:lnTo>
                  <a:lnTo>
                    <a:pt x="15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56"/>
            <p:cNvSpPr/>
            <p:nvPr/>
          </p:nvSpPr>
          <p:spPr>
            <a:xfrm>
              <a:off x="641403" y="3420193"/>
              <a:ext cx="736875" cy="814174"/>
            </a:xfrm>
            <a:custGeom>
              <a:avLst/>
              <a:gdLst/>
              <a:ahLst/>
              <a:cxnLst/>
              <a:rect l="l" t="t" r="r" b="b"/>
              <a:pathLst>
                <a:path w="27521" h="30408" fill="none" extrusionOk="0">
                  <a:moveTo>
                    <a:pt x="17283" y="308"/>
                  </a:moveTo>
                  <a:lnTo>
                    <a:pt x="17283" y="308"/>
                  </a:lnTo>
                  <a:lnTo>
                    <a:pt x="18437" y="655"/>
                  </a:lnTo>
                  <a:lnTo>
                    <a:pt x="19553" y="1078"/>
                  </a:lnTo>
                  <a:lnTo>
                    <a:pt x="20554" y="1501"/>
                  </a:lnTo>
                  <a:lnTo>
                    <a:pt x="21516" y="1963"/>
                  </a:lnTo>
                  <a:lnTo>
                    <a:pt x="22402" y="2425"/>
                  </a:lnTo>
                  <a:lnTo>
                    <a:pt x="23248" y="2964"/>
                  </a:lnTo>
                  <a:lnTo>
                    <a:pt x="23980" y="3503"/>
                  </a:lnTo>
                  <a:lnTo>
                    <a:pt x="24673" y="4080"/>
                  </a:lnTo>
                  <a:lnTo>
                    <a:pt x="25288" y="4696"/>
                  </a:lnTo>
                  <a:lnTo>
                    <a:pt x="25827" y="5350"/>
                  </a:lnTo>
                  <a:lnTo>
                    <a:pt x="26289" y="6043"/>
                  </a:lnTo>
                  <a:lnTo>
                    <a:pt x="26674" y="6736"/>
                  </a:lnTo>
                  <a:lnTo>
                    <a:pt x="27021" y="7506"/>
                  </a:lnTo>
                  <a:lnTo>
                    <a:pt x="27251" y="8314"/>
                  </a:lnTo>
                  <a:lnTo>
                    <a:pt x="27405" y="9122"/>
                  </a:lnTo>
                  <a:lnTo>
                    <a:pt x="27521" y="10008"/>
                  </a:lnTo>
                  <a:lnTo>
                    <a:pt x="27521" y="10008"/>
                  </a:lnTo>
                  <a:lnTo>
                    <a:pt x="27521" y="10469"/>
                  </a:lnTo>
                  <a:lnTo>
                    <a:pt x="27521" y="11008"/>
                  </a:lnTo>
                  <a:lnTo>
                    <a:pt x="27444" y="12163"/>
                  </a:lnTo>
                  <a:lnTo>
                    <a:pt x="27290" y="13510"/>
                  </a:lnTo>
                  <a:lnTo>
                    <a:pt x="27059" y="14934"/>
                  </a:lnTo>
                  <a:lnTo>
                    <a:pt x="26790" y="16435"/>
                  </a:lnTo>
                  <a:lnTo>
                    <a:pt x="26482" y="18014"/>
                  </a:lnTo>
                  <a:lnTo>
                    <a:pt x="26097" y="19592"/>
                  </a:lnTo>
                  <a:lnTo>
                    <a:pt x="25750" y="21131"/>
                  </a:lnTo>
                  <a:lnTo>
                    <a:pt x="24942" y="24133"/>
                  </a:lnTo>
                  <a:lnTo>
                    <a:pt x="24211" y="26712"/>
                  </a:lnTo>
                  <a:lnTo>
                    <a:pt x="23864" y="27751"/>
                  </a:lnTo>
                  <a:lnTo>
                    <a:pt x="23595" y="28598"/>
                  </a:lnTo>
                  <a:lnTo>
                    <a:pt x="23364" y="29214"/>
                  </a:lnTo>
                  <a:lnTo>
                    <a:pt x="23172" y="29561"/>
                  </a:lnTo>
                  <a:lnTo>
                    <a:pt x="23172" y="29561"/>
                  </a:lnTo>
                  <a:lnTo>
                    <a:pt x="23056" y="29676"/>
                  </a:lnTo>
                  <a:lnTo>
                    <a:pt x="22825" y="29791"/>
                  </a:lnTo>
                  <a:lnTo>
                    <a:pt x="22479" y="29868"/>
                  </a:lnTo>
                  <a:lnTo>
                    <a:pt x="22094" y="29945"/>
                  </a:lnTo>
                  <a:lnTo>
                    <a:pt x="21055" y="30099"/>
                  </a:lnTo>
                  <a:lnTo>
                    <a:pt x="19707" y="30215"/>
                  </a:lnTo>
                  <a:lnTo>
                    <a:pt x="18168" y="30292"/>
                  </a:lnTo>
                  <a:lnTo>
                    <a:pt x="16474" y="30369"/>
                  </a:lnTo>
                  <a:lnTo>
                    <a:pt x="14665" y="30407"/>
                  </a:lnTo>
                  <a:lnTo>
                    <a:pt x="12818" y="30407"/>
                  </a:lnTo>
                  <a:lnTo>
                    <a:pt x="10932" y="30369"/>
                  </a:lnTo>
                  <a:lnTo>
                    <a:pt x="9123" y="30330"/>
                  </a:lnTo>
                  <a:lnTo>
                    <a:pt x="7429" y="30253"/>
                  </a:lnTo>
                  <a:lnTo>
                    <a:pt x="5851" y="30138"/>
                  </a:lnTo>
                  <a:lnTo>
                    <a:pt x="4542" y="30022"/>
                  </a:lnTo>
                  <a:lnTo>
                    <a:pt x="3465" y="29868"/>
                  </a:lnTo>
                  <a:lnTo>
                    <a:pt x="3041" y="29753"/>
                  </a:lnTo>
                  <a:lnTo>
                    <a:pt x="2695" y="29676"/>
                  </a:lnTo>
                  <a:lnTo>
                    <a:pt x="2464" y="29561"/>
                  </a:lnTo>
                  <a:lnTo>
                    <a:pt x="2348" y="29445"/>
                  </a:lnTo>
                  <a:lnTo>
                    <a:pt x="2348" y="29445"/>
                  </a:lnTo>
                  <a:lnTo>
                    <a:pt x="2310" y="29368"/>
                  </a:lnTo>
                  <a:lnTo>
                    <a:pt x="2271" y="29214"/>
                  </a:lnTo>
                  <a:lnTo>
                    <a:pt x="2348" y="28791"/>
                  </a:lnTo>
                  <a:lnTo>
                    <a:pt x="2464" y="28175"/>
                  </a:lnTo>
                  <a:lnTo>
                    <a:pt x="2656" y="27405"/>
                  </a:lnTo>
                  <a:lnTo>
                    <a:pt x="3811" y="23094"/>
                  </a:lnTo>
                  <a:lnTo>
                    <a:pt x="4119" y="21824"/>
                  </a:lnTo>
                  <a:lnTo>
                    <a:pt x="4465" y="20477"/>
                  </a:lnTo>
                  <a:lnTo>
                    <a:pt x="4735" y="19091"/>
                  </a:lnTo>
                  <a:lnTo>
                    <a:pt x="5004" y="17744"/>
                  </a:lnTo>
                  <a:lnTo>
                    <a:pt x="5235" y="16397"/>
                  </a:lnTo>
                  <a:lnTo>
                    <a:pt x="5389" y="15050"/>
                  </a:lnTo>
                  <a:lnTo>
                    <a:pt x="5466" y="13780"/>
                  </a:lnTo>
                  <a:lnTo>
                    <a:pt x="5466" y="13164"/>
                  </a:lnTo>
                  <a:lnTo>
                    <a:pt x="5428" y="12586"/>
                  </a:lnTo>
                  <a:lnTo>
                    <a:pt x="5428" y="12586"/>
                  </a:lnTo>
                  <a:lnTo>
                    <a:pt x="4850" y="12702"/>
                  </a:lnTo>
                  <a:lnTo>
                    <a:pt x="4311" y="12779"/>
                  </a:lnTo>
                  <a:lnTo>
                    <a:pt x="3773" y="12779"/>
                  </a:lnTo>
                  <a:lnTo>
                    <a:pt x="3272" y="12740"/>
                  </a:lnTo>
                  <a:lnTo>
                    <a:pt x="2810" y="12702"/>
                  </a:lnTo>
                  <a:lnTo>
                    <a:pt x="2348" y="12586"/>
                  </a:lnTo>
                  <a:lnTo>
                    <a:pt x="1925" y="12471"/>
                  </a:lnTo>
                  <a:lnTo>
                    <a:pt x="1540" y="12317"/>
                  </a:lnTo>
                  <a:lnTo>
                    <a:pt x="1232" y="12125"/>
                  </a:lnTo>
                  <a:lnTo>
                    <a:pt x="924" y="11932"/>
                  </a:lnTo>
                  <a:lnTo>
                    <a:pt x="655" y="11701"/>
                  </a:lnTo>
                  <a:lnTo>
                    <a:pt x="424" y="11432"/>
                  </a:lnTo>
                  <a:lnTo>
                    <a:pt x="231" y="11201"/>
                  </a:lnTo>
                  <a:lnTo>
                    <a:pt x="116" y="10931"/>
                  </a:lnTo>
                  <a:lnTo>
                    <a:pt x="39" y="10662"/>
                  </a:lnTo>
                  <a:lnTo>
                    <a:pt x="1" y="10393"/>
                  </a:lnTo>
                  <a:lnTo>
                    <a:pt x="1" y="10393"/>
                  </a:lnTo>
                  <a:lnTo>
                    <a:pt x="154" y="9584"/>
                  </a:lnTo>
                  <a:lnTo>
                    <a:pt x="308" y="8853"/>
                  </a:lnTo>
                  <a:lnTo>
                    <a:pt x="501" y="8199"/>
                  </a:lnTo>
                  <a:lnTo>
                    <a:pt x="732" y="7660"/>
                  </a:lnTo>
                  <a:lnTo>
                    <a:pt x="1001" y="7159"/>
                  </a:lnTo>
                  <a:lnTo>
                    <a:pt x="1309" y="6697"/>
                  </a:lnTo>
                  <a:lnTo>
                    <a:pt x="1925" y="5812"/>
                  </a:lnTo>
                  <a:lnTo>
                    <a:pt x="1925" y="5812"/>
                  </a:lnTo>
                  <a:lnTo>
                    <a:pt x="2310" y="5312"/>
                  </a:lnTo>
                  <a:lnTo>
                    <a:pt x="2695" y="4850"/>
                  </a:lnTo>
                  <a:lnTo>
                    <a:pt x="3157" y="4427"/>
                  </a:lnTo>
                  <a:lnTo>
                    <a:pt x="3580" y="4003"/>
                  </a:lnTo>
                  <a:lnTo>
                    <a:pt x="4042" y="3618"/>
                  </a:lnTo>
                  <a:lnTo>
                    <a:pt x="4542" y="3272"/>
                  </a:lnTo>
                  <a:lnTo>
                    <a:pt x="5004" y="2925"/>
                  </a:lnTo>
                  <a:lnTo>
                    <a:pt x="5543" y="2579"/>
                  </a:lnTo>
                  <a:lnTo>
                    <a:pt x="6043" y="2271"/>
                  </a:lnTo>
                  <a:lnTo>
                    <a:pt x="6582" y="2002"/>
                  </a:lnTo>
                  <a:lnTo>
                    <a:pt x="7660" y="1501"/>
                  </a:lnTo>
                  <a:lnTo>
                    <a:pt x="8776" y="1078"/>
                  </a:lnTo>
                  <a:lnTo>
                    <a:pt x="9854" y="693"/>
                  </a:lnTo>
                  <a:lnTo>
                    <a:pt x="10970" y="424"/>
                  </a:lnTo>
                  <a:lnTo>
                    <a:pt x="12048" y="231"/>
                  </a:lnTo>
                  <a:lnTo>
                    <a:pt x="13087" y="77"/>
                  </a:lnTo>
                  <a:lnTo>
                    <a:pt x="14088" y="0"/>
                  </a:lnTo>
                  <a:lnTo>
                    <a:pt x="15012" y="0"/>
                  </a:lnTo>
                  <a:lnTo>
                    <a:pt x="15858" y="39"/>
                  </a:lnTo>
                  <a:lnTo>
                    <a:pt x="16628" y="154"/>
                  </a:lnTo>
                  <a:lnTo>
                    <a:pt x="1728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6"/>
            <p:cNvSpPr/>
            <p:nvPr/>
          </p:nvSpPr>
          <p:spPr>
            <a:xfrm>
              <a:off x="1002119" y="3477894"/>
              <a:ext cx="198911" cy="77326"/>
            </a:xfrm>
            <a:custGeom>
              <a:avLst/>
              <a:gdLst/>
              <a:ahLst/>
              <a:cxnLst/>
              <a:rect l="l" t="t" r="r" b="b"/>
              <a:pathLst>
                <a:path w="7429" h="2888" extrusionOk="0">
                  <a:moveTo>
                    <a:pt x="0" y="1"/>
                  </a:moveTo>
                  <a:lnTo>
                    <a:pt x="77" y="424"/>
                  </a:lnTo>
                  <a:lnTo>
                    <a:pt x="231" y="847"/>
                  </a:lnTo>
                  <a:lnTo>
                    <a:pt x="423" y="1232"/>
                  </a:lnTo>
                  <a:lnTo>
                    <a:pt x="654" y="1617"/>
                  </a:lnTo>
                  <a:lnTo>
                    <a:pt x="962" y="1964"/>
                  </a:lnTo>
                  <a:lnTo>
                    <a:pt x="1309" y="2233"/>
                  </a:lnTo>
                  <a:lnTo>
                    <a:pt x="1732" y="2464"/>
                  </a:lnTo>
                  <a:lnTo>
                    <a:pt x="2155" y="2618"/>
                  </a:lnTo>
                  <a:lnTo>
                    <a:pt x="2579" y="2733"/>
                  </a:lnTo>
                  <a:lnTo>
                    <a:pt x="3002" y="2810"/>
                  </a:lnTo>
                  <a:lnTo>
                    <a:pt x="3426" y="2887"/>
                  </a:lnTo>
                  <a:lnTo>
                    <a:pt x="4195" y="2887"/>
                  </a:lnTo>
                  <a:lnTo>
                    <a:pt x="4696" y="2849"/>
                  </a:lnTo>
                  <a:lnTo>
                    <a:pt x="5235" y="2733"/>
                  </a:lnTo>
                  <a:lnTo>
                    <a:pt x="5735" y="2541"/>
                  </a:lnTo>
                  <a:lnTo>
                    <a:pt x="6197" y="2310"/>
                  </a:lnTo>
                  <a:lnTo>
                    <a:pt x="6620" y="2002"/>
                  </a:lnTo>
                  <a:lnTo>
                    <a:pt x="6813" y="1810"/>
                  </a:lnTo>
                  <a:lnTo>
                    <a:pt x="6967" y="1617"/>
                  </a:lnTo>
                  <a:lnTo>
                    <a:pt x="7121" y="1386"/>
                  </a:lnTo>
                  <a:lnTo>
                    <a:pt x="7236" y="1194"/>
                  </a:lnTo>
                  <a:lnTo>
                    <a:pt x="7352" y="924"/>
                  </a:lnTo>
                  <a:lnTo>
                    <a:pt x="7429" y="693"/>
                  </a:lnTo>
                  <a:lnTo>
                    <a:pt x="7429" y="617"/>
                  </a:lnTo>
                  <a:lnTo>
                    <a:pt x="7313" y="617"/>
                  </a:lnTo>
                  <a:lnTo>
                    <a:pt x="7313" y="655"/>
                  </a:lnTo>
                  <a:lnTo>
                    <a:pt x="7236" y="886"/>
                  </a:lnTo>
                  <a:lnTo>
                    <a:pt x="7121" y="1117"/>
                  </a:lnTo>
                  <a:lnTo>
                    <a:pt x="7005" y="1309"/>
                  </a:lnTo>
                  <a:lnTo>
                    <a:pt x="6851" y="1502"/>
                  </a:lnTo>
                  <a:lnTo>
                    <a:pt x="6543" y="1848"/>
                  </a:lnTo>
                  <a:lnTo>
                    <a:pt x="6158" y="2156"/>
                  </a:lnTo>
                  <a:lnTo>
                    <a:pt x="5735" y="2387"/>
                  </a:lnTo>
                  <a:lnTo>
                    <a:pt x="5312" y="2541"/>
                  </a:lnTo>
                  <a:lnTo>
                    <a:pt x="4811" y="2695"/>
                  </a:lnTo>
                  <a:lnTo>
                    <a:pt x="4349" y="2733"/>
                  </a:lnTo>
                  <a:lnTo>
                    <a:pt x="3772" y="2772"/>
                  </a:lnTo>
                  <a:lnTo>
                    <a:pt x="3387" y="2772"/>
                  </a:lnTo>
                  <a:lnTo>
                    <a:pt x="2964" y="2733"/>
                  </a:lnTo>
                  <a:lnTo>
                    <a:pt x="2579" y="2656"/>
                  </a:lnTo>
                  <a:lnTo>
                    <a:pt x="2194" y="2541"/>
                  </a:lnTo>
                  <a:lnTo>
                    <a:pt x="1809" y="2387"/>
                  </a:lnTo>
                  <a:lnTo>
                    <a:pt x="1463" y="2233"/>
                  </a:lnTo>
                  <a:lnTo>
                    <a:pt x="1116" y="2002"/>
                  </a:lnTo>
                  <a:lnTo>
                    <a:pt x="847" y="1733"/>
                  </a:lnTo>
                  <a:lnTo>
                    <a:pt x="693" y="1540"/>
                  </a:lnTo>
                  <a:lnTo>
                    <a:pt x="539" y="1348"/>
                  </a:lnTo>
                  <a:lnTo>
                    <a:pt x="346" y="924"/>
                  </a:lnTo>
                  <a:lnTo>
                    <a:pt x="154" y="463"/>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6"/>
            <p:cNvSpPr/>
            <p:nvPr/>
          </p:nvSpPr>
          <p:spPr>
            <a:xfrm>
              <a:off x="870197" y="3502634"/>
              <a:ext cx="39172" cy="103084"/>
            </a:xfrm>
            <a:custGeom>
              <a:avLst/>
              <a:gdLst/>
              <a:ahLst/>
              <a:cxnLst/>
              <a:rect l="l" t="t" r="r" b="b"/>
              <a:pathLst>
                <a:path w="1463" h="3850" extrusionOk="0">
                  <a:moveTo>
                    <a:pt x="0" y="0"/>
                  </a:moveTo>
                  <a:lnTo>
                    <a:pt x="308" y="385"/>
                  </a:lnTo>
                  <a:lnTo>
                    <a:pt x="578" y="770"/>
                  </a:lnTo>
                  <a:lnTo>
                    <a:pt x="809" y="1194"/>
                  </a:lnTo>
                  <a:lnTo>
                    <a:pt x="963" y="1655"/>
                  </a:lnTo>
                  <a:lnTo>
                    <a:pt x="1117" y="2194"/>
                  </a:lnTo>
                  <a:lnTo>
                    <a:pt x="1193" y="2733"/>
                  </a:lnTo>
                  <a:lnTo>
                    <a:pt x="1270" y="3272"/>
                  </a:lnTo>
                  <a:lnTo>
                    <a:pt x="1270" y="3542"/>
                  </a:lnTo>
                  <a:lnTo>
                    <a:pt x="1309" y="3811"/>
                  </a:lnTo>
                  <a:lnTo>
                    <a:pt x="1347" y="3849"/>
                  </a:lnTo>
                  <a:lnTo>
                    <a:pt x="1424" y="3849"/>
                  </a:lnTo>
                  <a:lnTo>
                    <a:pt x="1463" y="3811"/>
                  </a:lnTo>
                  <a:lnTo>
                    <a:pt x="1463" y="3542"/>
                  </a:lnTo>
                  <a:lnTo>
                    <a:pt x="1463" y="3272"/>
                  </a:lnTo>
                  <a:lnTo>
                    <a:pt x="1386" y="2695"/>
                  </a:lnTo>
                  <a:lnTo>
                    <a:pt x="1270" y="2117"/>
                  </a:lnTo>
                  <a:lnTo>
                    <a:pt x="1117" y="1540"/>
                  </a:lnTo>
                  <a:lnTo>
                    <a:pt x="924" y="1078"/>
                  </a:lnTo>
                  <a:lnTo>
                    <a:pt x="693" y="693"/>
                  </a:lnTo>
                  <a:lnTo>
                    <a:pt x="385" y="270"/>
                  </a:lnTo>
                  <a:lnTo>
                    <a:pt x="231" y="116"/>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6"/>
            <p:cNvSpPr/>
            <p:nvPr/>
          </p:nvSpPr>
          <p:spPr>
            <a:xfrm>
              <a:off x="672328" y="3624248"/>
              <a:ext cx="96899" cy="38154"/>
            </a:xfrm>
            <a:custGeom>
              <a:avLst/>
              <a:gdLst/>
              <a:ahLst/>
              <a:cxnLst/>
              <a:rect l="l" t="t" r="r" b="b"/>
              <a:pathLst>
                <a:path w="3619" h="1425" extrusionOk="0">
                  <a:moveTo>
                    <a:pt x="732" y="0"/>
                  </a:moveTo>
                  <a:lnTo>
                    <a:pt x="501" y="39"/>
                  </a:lnTo>
                  <a:lnTo>
                    <a:pt x="231" y="116"/>
                  </a:lnTo>
                  <a:lnTo>
                    <a:pt x="0" y="193"/>
                  </a:lnTo>
                  <a:lnTo>
                    <a:pt x="270" y="116"/>
                  </a:lnTo>
                  <a:lnTo>
                    <a:pt x="501" y="77"/>
                  </a:lnTo>
                  <a:lnTo>
                    <a:pt x="1039" y="77"/>
                  </a:lnTo>
                  <a:lnTo>
                    <a:pt x="1309" y="116"/>
                  </a:lnTo>
                  <a:lnTo>
                    <a:pt x="1578" y="154"/>
                  </a:lnTo>
                  <a:lnTo>
                    <a:pt x="2040" y="347"/>
                  </a:lnTo>
                  <a:lnTo>
                    <a:pt x="2464" y="539"/>
                  </a:lnTo>
                  <a:lnTo>
                    <a:pt x="2848" y="809"/>
                  </a:lnTo>
                  <a:lnTo>
                    <a:pt x="3233" y="1116"/>
                  </a:lnTo>
                  <a:lnTo>
                    <a:pt x="3580" y="1424"/>
                  </a:lnTo>
                  <a:lnTo>
                    <a:pt x="3618" y="1424"/>
                  </a:lnTo>
                  <a:lnTo>
                    <a:pt x="3618" y="1386"/>
                  </a:lnTo>
                  <a:lnTo>
                    <a:pt x="3464" y="1193"/>
                  </a:lnTo>
                  <a:lnTo>
                    <a:pt x="3272" y="1001"/>
                  </a:lnTo>
                  <a:lnTo>
                    <a:pt x="2848" y="693"/>
                  </a:lnTo>
                  <a:lnTo>
                    <a:pt x="2425" y="424"/>
                  </a:lnTo>
                  <a:lnTo>
                    <a:pt x="1963" y="231"/>
                  </a:lnTo>
                  <a:lnTo>
                    <a:pt x="1501" y="77"/>
                  </a:lnTo>
                  <a:lnTo>
                    <a:pt x="1232" y="39"/>
                  </a:lnTo>
                  <a:lnTo>
                    <a:pt x="1001"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6"/>
            <p:cNvSpPr/>
            <p:nvPr/>
          </p:nvSpPr>
          <p:spPr>
            <a:xfrm>
              <a:off x="840316" y="3540762"/>
              <a:ext cx="674007" cy="386497"/>
            </a:xfrm>
            <a:custGeom>
              <a:avLst/>
              <a:gdLst/>
              <a:ahLst/>
              <a:cxnLst/>
              <a:rect l="l" t="t" r="r" b="b"/>
              <a:pathLst>
                <a:path w="25173" h="14435" extrusionOk="0">
                  <a:moveTo>
                    <a:pt x="23133" y="1"/>
                  </a:moveTo>
                  <a:lnTo>
                    <a:pt x="22478" y="39"/>
                  </a:lnTo>
                  <a:lnTo>
                    <a:pt x="21747" y="116"/>
                  </a:lnTo>
                  <a:lnTo>
                    <a:pt x="20900" y="270"/>
                  </a:lnTo>
                  <a:lnTo>
                    <a:pt x="20092" y="501"/>
                  </a:lnTo>
                  <a:lnTo>
                    <a:pt x="19245" y="770"/>
                  </a:lnTo>
                  <a:lnTo>
                    <a:pt x="18899" y="924"/>
                  </a:lnTo>
                  <a:lnTo>
                    <a:pt x="18552" y="1078"/>
                  </a:lnTo>
                  <a:lnTo>
                    <a:pt x="18206" y="1271"/>
                  </a:lnTo>
                  <a:lnTo>
                    <a:pt x="17936" y="1463"/>
                  </a:lnTo>
                  <a:lnTo>
                    <a:pt x="17436" y="1887"/>
                  </a:lnTo>
                  <a:lnTo>
                    <a:pt x="16936" y="2387"/>
                  </a:lnTo>
                  <a:lnTo>
                    <a:pt x="16512" y="2926"/>
                  </a:lnTo>
                  <a:lnTo>
                    <a:pt x="16089" y="3426"/>
                  </a:lnTo>
                  <a:lnTo>
                    <a:pt x="15473" y="4234"/>
                  </a:lnTo>
                  <a:lnTo>
                    <a:pt x="15242" y="4581"/>
                  </a:lnTo>
                  <a:lnTo>
                    <a:pt x="14665" y="4157"/>
                  </a:lnTo>
                  <a:lnTo>
                    <a:pt x="13972" y="3696"/>
                  </a:lnTo>
                  <a:lnTo>
                    <a:pt x="13125" y="3157"/>
                  </a:lnTo>
                  <a:lnTo>
                    <a:pt x="12124" y="2541"/>
                  </a:lnTo>
                  <a:lnTo>
                    <a:pt x="11047" y="2002"/>
                  </a:lnTo>
                  <a:lnTo>
                    <a:pt x="10508" y="1733"/>
                  </a:lnTo>
                  <a:lnTo>
                    <a:pt x="9931" y="1502"/>
                  </a:lnTo>
                  <a:lnTo>
                    <a:pt x="9392" y="1271"/>
                  </a:lnTo>
                  <a:lnTo>
                    <a:pt x="8853" y="1117"/>
                  </a:lnTo>
                  <a:lnTo>
                    <a:pt x="7775" y="847"/>
                  </a:lnTo>
                  <a:lnTo>
                    <a:pt x="6774" y="616"/>
                  </a:lnTo>
                  <a:lnTo>
                    <a:pt x="5812" y="462"/>
                  </a:lnTo>
                  <a:lnTo>
                    <a:pt x="4965" y="347"/>
                  </a:lnTo>
                  <a:lnTo>
                    <a:pt x="3695" y="193"/>
                  </a:lnTo>
                  <a:lnTo>
                    <a:pt x="3233" y="155"/>
                  </a:lnTo>
                  <a:lnTo>
                    <a:pt x="0" y="12856"/>
                  </a:lnTo>
                  <a:lnTo>
                    <a:pt x="962" y="14434"/>
                  </a:lnTo>
                  <a:lnTo>
                    <a:pt x="4388" y="12240"/>
                  </a:lnTo>
                  <a:lnTo>
                    <a:pt x="20708" y="14319"/>
                  </a:lnTo>
                  <a:lnTo>
                    <a:pt x="25173" y="2541"/>
                  </a:lnTo>
                  <a:lnTo>
                    <a:pt x="25057" y="2194"/>
                  </a:lnTo>
                  <a:lnTo>
                    <a:pt x="24903" y="1810"/>
                  </a:lnTo>
                  <a:lnTo>
                    <a:pt x="24711" y="1348"/>
                  </a:lnTo>
                  <a:lnTo>
                    <a:pt x="24480" y="886"/>
                  </a:lnTo>
                  <a:lnTo>
                    <a:pt x="24210" y="501"/>
                  </a:lnTo>
                  <a:lnTo>
                    <a:pt x="24056" y="308"/>
                  </a:lnTo>
                  <a:lnTo>
                    <a:pt x="23902" y="193"/>
                  </a:lnTo>
                  <a:lnTo>
                    <a:pt x="23748" y="78"/>
                  </a:lnTo>
                  <a:lnTo>
                    <a:pt x="23556" y="39"/>
                  </a:lnTo>
                  <a:lnTo>
                    <a:pt x="23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6"/>
            <p:cNvSpPr/>
            <p:nvPr/>
          </p:nvSpPr>
          <p:spPr>
            <a:xfrm>
              <a:off x="866074" y="3573750"/>
              <a:ext cx="654435" cy="452444"/>
            </a:xfrm>
            <a:custGeom>
              <a:avLst/>
              <a:gdLst/>
              <a:ahLst/>
              <a:cxnLst/>
              <a:rect l="l" t="t" r="r" b="b"/>
              <a:pathLst>
                <a:path w="24442" h="16898" extrusionOk="0">
                  <a:moveTo>
                    <a:pt x="3349" y="0"/>
                  </a:moveTo>
                  <a:lnTo>
                    <a:pt x="0" y="13202"/>
                  </a:lnTo>
                  <a:lnTo>
                    <a:pt x="501" y="13125"/>
                  </a:lnTo>
                  <a:lnTo>
                    <a:pt x="1078" y="13048"/>
                  </a:lnTo>
                  <a:lnTo>
                    <a:pt x="1886" y="13010"/>
                  </a:lnTo>
                  <a:lnTo>
                    <a:pt x="2810" y="13010"/>
                  </a:lnTo>
                  <a:lnTo>
                    <a:pt x="3888" y="13087"/>
                  </a:lnTo>
                  <a:lnTo>
                    <a:pt x="5043" y="13241"/>
                  </a:lnTo>
                  <a:lnTo>
                    <a:pt x="5658" y="13356"/>
                  </a:lnTo>
                  <a:lnTo>
                    <a:pt x="6274" y="13510"/>
                  </a:lnTo>
                  <a:lnTo>
                    <a:pt x="7044" y="13703"/>
                  </a:lnTo>
                  <a:lnTo>
                    <a:pt x="7775" y="13934"/>
                  </a:lnTo>
                  <a:lnTo>
                    <a:pt x="9007" y="14357"/>
                  </a:lnTo>
                  <a:lnTo>
                    <a:pt x="10008" y="14780"/>
                  </a:lnTo>
                  <a:lnTo>
                    <a:pt x="10778" y="15165"/>
                  </a:lnTo>
                  <a:lnTo>
                    <a:pt x="11355" y="15473"/>
                  </a:lnTo>
                  <a:lnTo>
                    <a:pt x="11701" y="15743"/>
                  </a:lnTo>
                  <a:lnTo>
                    <a:pt x="11971" y="15974"/>
                  </a:lnTo>
                  <a:lnTo>
                    <a:pt x="12009" y="16128"/>
                  </a:lnTo>
                  <a:lnTo>
                    <a:pt x="12048" y="16281"/>
                  </a:lnTo>
                  <a:lnTo>
                    <a:pt x="12086" y="16435"/>
                  </a:lnTo>
                  <a:lnTo>
                    <a:pt x="12202" y="16589"/>
                  </a:lnTo>
                  <a:lnTo>
                    <a:pt x="12394" y="16743"/>
                  </a:lnTo>
                  <a:lnTo>
                    <a:pt x="12625" y="16859"/>
                  </a:lnTo>
                  <a:lnTo>
                    <a:pt x="12933" y="16897"/>
                  </a:lnTo>
                  <a:lnTo>
                    <a:pt x="13202" y="16859"/>
                  </a:lnTo>
                  <a:lnTo>
                    <a:pt x="13433" y="16743"/>
                  </a:lnTo>
                  <a:lnTo>
                    <a:pt x="13664" y="16628"/>
                  </a:lnTo>
                  <a:lnTo>
                    <a:pt x="13818" y="16512"/>
                  </a:lnTo>
                  <a:lnTo>
                    <a:pt x="14088" y="16243"/>
                  </a:lnTo>
                  <a:lnTo>
                    <a:pt x="14165" y="16128"/>
                  </a:lnTo>
                  <a:lnTo>
                    <a:pt x="14396" y="15935"/>
                  </a:lnTo>
                  <a:lnTo>
                    <a:pt x="14665" y="15704"/>
                  </a:lnTo>
                  <a:lnTo>
                    <a:pt x="15050" y="15435"/>
                  </a:lnTo>
                  <a:lnTo>
                    <a:pt x="15512" y="15165"/>
                  </a:lnTo>
                  <a:lnTo>
                    <a:pt x="16128" y="14896"/>
                  </a:lnTo>
                  <a:lnTo>
                    <a:pt x="16820" y="14665"/>
                  </a:lnTo>
                  <a:lnTo>
                    <a:pt x="17205" y="14588"/>
                  </a:lnTo>
                  <a:lnTo>
                    <a:pt x="17590" y="14511"/>
                  </a:lnTo>
                  <a:lnTo>
                    <a:pt x="18052" y="14472"/>
                  </a:lnTo>
                  <a:lnTo>
                    <a:pt x="18553" y="14434"/>
                  </a:lnTo>
                  <a:lnTo>
                    <a:pt x="20516" y="14434"/>
                  </a:lnTo>
                  <a:lnTo>
                    <a:pt x="24442" y="539"/>
                  </a:lnTo>
                  <a:lnTo>
                    <a:pt x="24095" y="501"/>
                  </a:lnTo>
                  <a:lnTo>
                    <a:pt x="23210" y="501"/>
                  </a:lnTo>
                  <a:lnTo>
                    <a:pt x="22594" y="578"/>
                  </a:lnTo>
                  <a:lnTo>
                    <a:pt x="21863" y="655"/>
                  </a:lnTo>
                  <a:lnTo>
                    <a:pt x="21093" y="847"/>
                  </a:lnTo>
                  <a:lnTo>
                    <a:pt x="20246" y="1078"/>
                  </a:lnTo>
                  <a:lnTo>
                    <a:pt x="19784" y="1270"/>
                  </a:lnTo>
                  <a:lnTo>
                    <a:pt x="19361" y="1463"/>
                  </a:lnTo>
                  <a:lnTo>
                    <a:pt x="18976" y="1732"/>
                  </a:lnTo>
                  <a:lnTo>
                    <a:pt x="18591" y="2002"/>
                  </a:lnTo>
                  <a:lnTo>
                    <a:pt x="18245" y="2271"/>
                  </a:lnTo>
                  <a:lnTo>
                    <a:pt x="17898" y="2579"/>
                  </a:lnTo>
                  <a:lnTo>
                    <a:pt x="17321" y="3195"/>
                  </a:lnTo>
                  <a:lnTo>
                    <a:pt x="16820" y="3811"/>
                  </a:lnTo>
                  <a:lnTo>
                    <a:pt x="16474" y="4273"/>
                  </a:lnTo>
                  <a:lnTo>
                    <a:pt x="16166" y="4734"/>
                  </a:lnTo>
                  <a:lnTo>
                    <a:pt x="16089" y="4850"/>
                  </a:lnTo>
                  <a:lnTo>
                    <a:pt x="15858" y="5119"/>
                  </a:lnTo>
                  <a:lnTo>
                    <a:pt x="15704" y="5273"/>
                  </a:lnTo>
                  <a:lnTo>
                    <a:pt x="15512" y="5389"/>
                  </a:lnTo>
                  <a:lnTo>
                    <a:pt x="15242" y="5466"/>
                  </a:lnTo>
                  <a:lnTo>
                    <a:pt x="14934" y="5504"/>
                  </a:lnTo>
                  <a:lnTo>
                    <a:pt x="14434" y="5466"/>
                  </a:lnTo>
                  <a:lnTo>
                    <a:pt x="14011" y="5389"/>
                  </a:lnTo>
                  <a:lnTo>
                    <a:pt x="13664" y="5235"/>
                  </a:lnTo>
                  <a:lnTo>
                    <a:pt x="13356" y="5042"/>
                  </a:lnTo>
                  <a:lnTo>
                    <a:pt x="13164" y="4888"/>
                  </a:lnTo>
                  <a:lnTo>
                    <a:pt x="13010" y="4734"/>
                  </a:lnTo>
                  <a:lnTo>
                    <a:pt x="12856" y="4581"/>
                  </a:lnTo>
                  <a:lnTo>
                    <a:pt x="9854" y="2656"/>
                  </a:lnTo>
                  <a:lnTo>
                    <a:pt x="9276" y="2310"/>
                  </a:lnTo>
                  <a:lnTo>
                    <a:pt x="8699" y="2002"/>
                  </a:lnTo>
                  <a:lnTo>
                    <a:pt x="7544" y="1463"/>
                  </a:lnTo>
                  <a:lnTo>
                    <a:pt x="6467" y="1001"/>
                  </a:lnTo>
                  <a:lnTo>
                    <a:pt x="5466" y="616"/>
                  </a:lnTo>
                  <a:lnTo>
                    <a:pt x="4619" y="347"/>
                  </a:lnTo>
                  <a:lnTo>
                    <a:pt x="3926" y="154"/>
                  </a:lnTo>
                  <a:lnTo>
                    <a:pt x="33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6"/>
            <p:cNvSpPr/>
            <p:nvPr/>
          </p:nvSpPr>
          <p:spPr>
            <a:xfrm>
              <a:off x="866074" y="3573750"/>
              <a:ext cx="654435" cy="452444"/>
            </a:xfrm>
            <a:custGeom>
              <a:avLst/>
              <a:gdLst/>
              <a:ahLst/>
              <a:cxnLst/>
              <a:rect l="l" t="t" r="r" b="b"/>
              <a:pathLst>
                <a:path w="24442" h="16898" fill="none" extrusionOk="0">
                  <a:moveTo>
                    <a:pt x="14934" y="5504"/>
                  </a:moveTo>
                  <a:lnTo>
                    <a:pt x="14934" y="5504"/>
                  </a:lnTo>
                  <a:lnTo>
                    <a:pt x="15242" y="5466"/>
                  </a:lnTo>
                  <a:lnTo>
                    <a:pt x="15512" y="5389"/>
                  </a:lnTo>
                  <a:lnTo>
                    <a:pt x="15704" y="5273"/>
                  </a:lnTo>
                  <a:lnTo>
                    <a:pt x="15858" y="5119"/>
                  </a:lnTo>
                  <a:lnTo>
                    <a:pt x="16089" y="4850"/>
                  </a:lnTo>
                  <a:lnTo>
                    <a:pt x="16166" y="4734"/>
                  </a:lnTo>
                  <a:lnTo>
                    <a:pt x="16166" y="4734"/>
                  </a:lnTo>
                  <a:lnTo>
                    <a:pt x="16474" y="4273"/>
                  </a:lnTo>
                  <a:lnTo>
                    <a:pt x="16820" y="3811"/>
                  </a:lnTo>
                  <a:lnTo>
                    <a:pt x="17321" y="3195"/>
                  </a:lnTo>
                  <a:lnTo>
                    <a:pt x="17898" y="2579"/>
                  </a:lnTo>
                  <a:lnTo>
                    <a:pt x="18245" y="2271"/>
                  </a:lnTo>
                  <a:lnTo>
                    <a:pt x="18591" y="2002"/>
                  </a:lnTo>
                  <a:lnTo>
                    <a:pt x="18976" y="1732"/>
                  </a:lnTo>
                  <a:lnTo>
                    <a:pt x="19361" y="1463"/>
                  </a:lnTo>
                  <a:lnTo>
                    <a:pt x="19784" y="1270"/>
                  </a:lnTo>
                  <a:lnTo>
                    <a:pt x="20246" y="1078"/>
                  </a:lnTo>
                  <a:lnTo>
                    <a:pt x="20246" y="1078"/>
                  </a:lnTo>
                  <a:lnTo>
                    <a:pt x="21093" y="847"/>
                  </a:lnTo>
                  <a:lnTo>
                    <a:pt x="21863" y="655"/>
                  </a:lnTo>
                  <a:lnTo>
                    <a:pt x="22594" y="578"/>
                  </a:lnTo>
                  <a:lnTo>
                    <a:pt x="23210" y="501"/>
                  </a:lnTo>
                  <a:lnTo>
                    <a:pt x="23710" y="501"/>
                  </a:lnTo>
                  <a:lnTo>
                    <a:pt x="24095" y="501"/>
                  </a:lnTo>
                  <a:lnTo>
                    <a:pt x="24442" y="539"/>
                  </a:lnTo>
                  <a:lnTo>
                    <a:pt x="20516" y="14434"/>
                  </a:lnTo>
                  <a:lnTo>
                    <a:pt x="20516" y="14434"/>
                  </a:lnTo>
                  <a:lnTo>
                    <a:pt x="19476" y="14434"/>
                  </a:lnTo>
                  <a:lnTo>
                    <a:pt x="18553" y="14434"/>
                  </a:lnTo>
                  <a:lnTo>
                    <a:pt x="18052" y="14472"/>
                  </a:lnTo>
                  <a:lnTo>
                    <a:pt x="17590" y="14511"/>
                  </a:lnTo>
                  <a:lnTo>
                    <a:pt x="17590" y="14511"/>
                  </a:lnTo>
                  <a:lnTo>
                    <a:pt x="17205" y="14588"/>
                  </a:lnTo>
                  <a:lnTo>
                    <a:pt x="16820" y="14665"/>
                  </a:lnTo>
                  <a:lnTo>
                    <a:pt x="16128" y="14896"/>
                  </a:lnTo>
                  <a:lnTo>
                    <a:pt x="15512" y="15165"/>
                  </a:lnTo>
                  <a:lnTo>
                    <a:pt x="15050" y="15435"/>
                  </a:lnTo>
                  <a:lnTo>
                    <a:pt x="14665" y="15704"/>
                  </a:lnTo>
                  <a:lnTo>
                    <a:pt x="14396" y="15935"/>
                  </a:lnTo>
                  <a:lnTo>
                    <a:pt x="14165" y="16128"/>
                  </a:lnTo>
                  <a:lnTo>
                    <a:pt x="14165" y="16128"/>
                  </a:lnTo>
                  <a:lnTo>
                    <a:pt x="14088" y="16243"/>
                  </a:lnTo>
                  <a:lnTo>
                    <a:pt x="13818" y="16512"/>
                  </a:lnTo>
                  <a:lnTo>
                    <a:pt x="13664" y="16628"/>
                  </a:lnTo>
                  <a:lnTo>
                    <a:pt x="13433" y="16743"/>
                  </a:lnTo>
                  <a:lnTo>
                    <a:pt x="13202" y="16859"/>
                  </a:lnTo>
                  <a:lnTo>
                    <a:pt x="12933" y="16897"/>
                  </a:lnTo>
                  <a:lnTo>
                    <a:pt x="12933" y="16897"/>
                  </a:lnTo>
                  <a:lnTo>
                    <a:pt x="12625" y="16859"/>
                  </a:lnTo>
                  <a:lnTo>
                    <a:pt x="12394" y="16743"/>
                  </a:lnTo>
                  <a:lnTo>
                    <a:pt x="12202" y="16589"/>
                  </a:lnTo>
                  <a:lnTo>
                    <a:pt x="12086" y="16435"/>
                  </a:lnTo>
                  <a:lnTo>
                    <a:pt x="12048" y="16281"/>
                  </a:lnTo>
                  <a:lnTo>
                    <a:pt x="12009" y="16128"/>
                  </a:lnTo>
                  <a:lnTo>
                    <a:pt x="11971" y="15974"/>
                  </a:lnTo>
                  <a:lnTo>
                    <a:pt x="11971" y="15974"/>
                  </a:lnTo>
                  <a:lnTo>
                    <a:pt x="11701" y="15743"/>
                  </a:lnTo>
                  <a:lnTo>
                    <a:pt x="11355" y="15473"/>
                  </a:lnTo>
                  <a:lnTo>
                    <a:pt x="10778" y="15165"/>
                  </a:lnTo>
                  <a:lnTo>
                    <a:pt x="10008" y="14780"/>
                  </a:lnTo>
                  <a:lnTo>
                    <a:pt x="9007" y="14357"/>
                  </a:lnTo>
                  <a:lnTo>
                    <a:pt x="7775" y="13934"/>
                  </a:lnTo>
                  <a:lnTo>
                    <a:pt x="7044" y="13703"/>
                  </a:lnTo>
                  <a:lnTo>
                    <a:pt x="6274" y="13510"/>
                  </a:lnTo>
                  <a:lnTo>
                    <a:pt x="6274" y="13510"/>
                  </a:lnTo>
                  <a:lnTo>
                    <a:pt x="5658" y="13356"/>
                  </a:lnTo>
                  <a:lnTo>
                    <a:pt x="5043" y="13241"/>
                  </a:lnTo>
                  <a:lnTo>
                    <a:pt x="3888" y="13087"/>
                  </a:lnTo>
                  <a:lnTo>
                    <a:pt x="2810" y="13010"/>
                  </a:lnTo>
                  <a:lnTo>
                    <a:pt x="1886" y="13010"/>
                  </a:lnTo>
                  <a:lnTo>
                    <a:pt x="1078" y="13048"/>
                  </a:lnTo>
                  <a:lnTo>
                    <a:pt x="501" y="13125"/>
                  </a:lnTo>
                  <a:lnTo>
                    <a:pt x="0" y="13202"/>
                  </a:lnTo>
                  <a:lnTo>
                    <a:pt x="3349" y="0"/>
                  </a:lnTo>
                  <a:lnTo>
                    <a:pt x="3349" y="0"/>
                  </a:lnTo>
                  <a:lnTo>
                    <a:pt x="3926" y="154"/>
                  </a:lnTo>
                  <a:lnTo>
                    <a:pt x="4619" y="347"/>
                  </a:lnTo>
                  <a:lnTo>
                    <a:pt x="5466" y="616"/>
                  </a:lnTo>
                  <a:lnTo>
                    <a:pt x="6467" y="1001"/>
                  </a:lnTo>
                  <a:lnTo>
                    <a:pt x="7544" y="1463"/>
                  </a:lnTo>
                  <a:lnTo>
                    <a:pt x="8699" y="2002"/>
                  </a:lnTo>
                  <a:lnTo>
                    <a:pt x="9276" y="2310"/>
                  </a:lnTo>
                  <a:lnTo>
                    <a:pt x="9854" y="2656"/>
                  </a:lnTo>
                  <a:lnTo>
                    <a:pt x="9854" y="2656"/>
                  </a:lnTo>
                  <a:lnTo>
                    <a:pt x="12856" y="4581"/>
                  </a:lnTo>
                  <a:lnTo>
                    <a:pt x="12856" y="4581"/>
                  </a:lnTo>
                  <a:lnTo>
                    <a:pt x="13010" y="4734"/>
                  </a:lnTo>
                  <a:lnTo>
                    <a:pt x="13164" y="4888"/>
                  </a:lnTo>
                  <a:lnTo>
                    <a:pt x="13356" y="5042"/>
                  </a:lnTo>
                  <a:lnTo>
                    <a:pt x="13664" y="5235"/>
                  </a:lnTo>
                  <a:lnTo>
                    <a:pt x="14011" y="5389"/>
                  </a:lnTo>
                  <a:lnTo>
                    <a:pt x="14434" y="5466"/>
                  </a:lnTo>
                  <a:lnTo>
                    <a:pt x="14934" y="5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6"/>
            <p:cNvSpPr/>
            <p:nvPr/>
          </p:nvSpPr>
          <p:spPr>
            <a:xfrm>
              <a:off x="1186574" y="3708750"/>
              <a:ext cx="33014" cy="282396"/>
            </a:xfrm>
            <a:custGeom>
              <a:avLst/>
              <a:gdLst/>
              <a:ahLst/>
              <a:cxnLst/>
              <a:rect l="l" t="t" r="r" b="b"/>
              <a:pathLst>
                <a:path w="1233" h="10547" extrusionOk="0">
                  <a:moveTo>
                    <a:pt x="1194" y="0"/>
                  </a:moveTo>
                  <a:lnTo>
                    <a:pt x="963" y="1001"/>
                  </a:lnTo>
                  <a:lnTo>
                    <a:pt x="809" y="2040"/>
                  </a:lnTo>
                  <a:lnTo>
                    <a:pt x="501" y="4042"/>
                  </a:lnTo>
                  <a:lnTo>
                    <a:pt x="270" y="6082"/>
                  </a:lnTo>
                  <a:lnTo>
                    <a:pt x="116" y="8122"/>
                  </a:lnTo>
                  <a:lnTo>
                    <a:pt x="1" y="10470"/>
                  </a:lnTo>
                  <a:lnTo>
                    <a:pt x="1" y="10547"/>
                  </a:lnTo>
                  <a:lnTo>
                    <a:pt x="116" y="10547"/>
                  </a:lnTo>
                  <a:lnTo>
                    <a:pt x="155" y="10470"/>
                  </a:lnTo>
                  <a:lnTo>
                    <a:pt x="270" y="8430"/>
                  </a:lnTo>
                  <a:lnTo>
                    <a:pt x="424" y="6390"/>
                  </a:lnTo>
                  <a:lnTo>
                    <a:pt x="617" y="4350"/>
                  </a:lnTo>
                  <a:lnTo>
                    <a:pt x="886" y="2310"/>
                  </a:lnTo>
                  <a:lnTo>
                    <a:pt x="1232" y="39"/>
                  </a:lnTo>
                  <a:lnTo>
                    <a:pt x="119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6"/>
            <p:cNvSpPr/>
            <p:nvPr/>
          </p:nvSpPr>
          <p:spPr>
            <a:xfrm>
              <a:off x="1252548" y="3724200"/>
              <a:ext cx="39172" cy="257683"/>
            </a:xfrm>
            <a:custGeom>
              <a:avLst/>
              <a:gdLst/>
              <a:ahLst/>
              <a:cxnLst/>
              <a:rect l="l" t="t" r="r" b="b"/>
              <a:pathLst>
                <a:path w="1463" h="9624" extrusionOk="0">
                  <a:moveTo>
                    <a:pt x="1424" y="1"/>
                  </a:moveTo>
                  <a:lnTo>
                    <a:pt x="1424" y="39"/>
                  </a:lnTo>
                  <a:lnTo>
                    <a:pt x="1309" y="501"/>
                  </a:lnTo>
                  <a:lnTo>
                    <a:pt x="1193" y="963"/>
                  </a:lnTo>
                  <a:lnTo>
                    <a:pt x="1039" y="1887"/>
                  </a:lnTo>
                  <a:lnTo>
                    <a:pt x="731" y="3773"/>
                  </a:lnTo>
                  <a:lnTo>
                    <a:pt x="462" y="5582"/>
                  </a:lnTo>
                  <a:lnTo>
                    <a:pt x="193" y="7429"/>
                  </a:lnTo>
                  <a:lnTo>
                    <a:pt x="77" y="8469"/>
                  </a:lnTo>
                  <a:lnTo>
                    <a:pt x="0" y="9007"/>
                  </a:lnTo>
                  <a:lnTo>
                    <a:pt x="0" y="9277"/>
                  </a:lnTo>
                  <a:lnTo>
                    <a:pt x="0" y="9546"/>
                  </a:lnTo>
                  <a:lnTo>
                    <a:pt x="0" y="9623"/>
                  </a:lnTo>
                  <a:lnTo>
                    <a:pt x="77" y="9623"/>
                  </a:lnTo>
                  <a:lnTo>
                    <a:pt x="116" y="9585"/>
                  </a:lnTo>
                  <a:lnTo>
                    <a:pt x="154" y="9354"/>
                  </a:lnTo>
                  <a:lnTo>
                    <a:pt x="193" y="9123"/>
                  </a:lnTo>
                  <a:lnTo>
                    <a:pt x="231" y="8699"/>
                  </a:lnTo>
                  <a:lnTo>
                    <a:pt x="347" y="7737"/>
                  </a:lnTo>
                  <a:lnTo>
                    <a:pt x="577" y="5851"/>
                  </a:lnTo>
                  <a:lnTo>
                    <a:pt x="847" y="3965"/>
                  </a:lnTo>
                  <a:lnTo>
                    <a:pt x="1116" y="2079"/>
                  </a:lnTo>
                  <a:lnTo>
                    <a:pt x="1309" y="1078"/>
                  </a:lnTo>
                  <a:lnTo>
                    <a:pt x="1386" y="540"/>
                  </a:lnTo>
                  <a:lnTo>
                    <a:pt x="1463" y="39"/>
                  </a:lnTo>
                  <a:lnTo>
                    <a:pt x="1424"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56"/>
            <p:cNvSpPr/>
            <p:nvPr/>
          </p:nvSpPr>
          <p:spPr>
            <a:xfrm>
              <a:off x="1225746" y="3694319"/>
              <a:ext cx="58771" cy="10335"/>
            </a:xfrm>
            <a:custGeom>
              <a:avLst/>
              <a:gdLst/>
              <a:ahLst/>
              <a:cxnLst/>
              <a:rect l="l" t="t" r="r" b="b"/>
              <a:pathLst>
                <a:path w="2195" h="386" extrusionOk="0">
                  <a:moveTo>
                    <a:pt x="963" y="1"/>
                  </a:moveTo>
                  <a:lnTo>
                    <a:pt x="501" y="39"/>
                  </a:lnTo>
                  <a:lnTo>
                    <a:pt x="270" y="116"/>
                  </a:lnTo>
                  <a:lnTo>
                    <a:pt x="39" y="193"/>
                  </a:lnTo>
                  <a:lnTo>
                    <a:pt x="0" y="193"/>
                  </a:lnTo>
                  <a:lnTo>
                    <a:pt x="39" y="231"/>
                  </a:lnTo>
                  <a:lnTo>
                    <a:pt x="462" y="155"/>
                  </a:lnTo>
                  <a:lnTo>
                    <a:pt x="886" y="116"/>
                  </a:lnTo>
                  <a:lnTo>
                    <a:pt x="1232" y="116"/>
                  </a:lnTo>
                  <a:lnTo>
                    <a:pt x="1540" y="193"/>
                  </a:lnTo>
                  <a:lnTo>
                    <a:pt x="1848" y="270"/>
                  </a:lnTo>
                  <a:lnTo>
                    <a:pt x="2117" y="385"/>
                  </a:lnTo>
                  <a:lnTo>
                    <a:pt x="2156" y="385"/>
                  </a:lnTo>
                  <a:lnTo>
                    <a:pt x="2194" y="347"/>
                  </a:lnTo>
                  <a:lnTo>
                    <a:pt x="2194" y="308"/>
                  </a:lnTo>
                  <a:lnTo>
                    <a:pt x="1886" y="155"/>
                  </a:lnTo>
                  <a:lnTo>
                    <a:pt x="1578" y="78"/>
                  </a:lnTo>
                  <a:lnTo>
                    <a:pt x="127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56"/>
            <p:cNvSpPr/>
            <p:nvPr/>
          </p:nvSpPr>
          <p:spPr>
            <a:xfrm>
              <a:off x="1008278" y="3567564"/>
              <a:ext cx="229863" cy="116471"/>
            </a:xfrm>
            <a:custGeom>
              <a:avLst/>
              <a:gdLst/>
              <a:ahLst/>
              <a:cxnLst/>
              <a:rect l="l" t="t" r="r" b="b"/>
              <a:pathLst>
                <a:path w="8585" h="4350" extrusionOk="0">
                  <a:moveTo>
                    <a:pt x="1" y="0"/>
                  </a:moveTo>
                  <a:lnTo>
                    <a:pt x="1" y="39"/>
                  </a:lnTo>
                  <a:lnTo>
                    <a:pt x="886" y="270"/>
                  </a:lnTo>
                  <a:lnTo>
                    <a:pt x="1772" y="539"/>
                  </a:lnTo>
                  <a:lnTo>
                    <a:pt x="2657" y="886"/>
                  </a:lnTo>
                  <a:lnTo>
                    <a:pt x="3542" y="1232"/>
                  </a:lnTo>
                  <a:lnTo>
                    <a:pt x="4389" y="1617"/>
                  </a:lnTo>
                  <a:lnTo>
                    <a:pt x="5197" y="2040"/>
                  </a:lnTo>
                  <a:lnTo>
                    <a:pt x="6005" y="2502"/>
                  </a:lnTo>
                  <a:lnTo>
                    <a:pt x="6775" y="3041"/>
                  </a:lnTo>
                  <a:lnTo>
                    <a:pt x="7622" y="3657"/>
                  </a:lnTo>
                  <a:lnTo>
                    <a:pt x="8469" y="4311"/>
                  </a:lnTo>
                  <a:lnTo>
                    <a:pt x="8507" y="4350"/>
                  </a:lnTo>
                  <a:lnTo>
                    <a:pt x="8584" y="4311"/>
                  </a:lnTo>
                  <a:lnTo>
                    <a:pt x="8584" y="4273"/>
                  </a:lnTo>
                  <a:lnTo>
                    <a:pt x="8546" y="4234"/>
                  </a:lnTo>
                  <a:lnTo>
                    <a:pt x="7853" y="3618"/>
                  </a:lnTo>
                  <a:lnTo>
                    <a:pt x="7083" y="3079"/>
                  </a:lnTo>
                  <a:lnTo>
                    <a:pt x="6313" y="2541"/>
                  </a:lnTo>
                  <a:lnTo>
                    <a:pt x="5505" y="2079"/>
                  </a:lnTo>
                  <a:lnTo>
                    <a:pt x="4697" y="1617"/>
                  </a:lnTo>
                  <a:lnTo>
                    <a:pt x="3850" y="1232"/>
                  </a:lnTo>
                  <a:lnTo>
                    <a:pt x="2965" y="886"/>
                  </a:lnTo>
                  <a:lnTo>
                    <a:pt x="2079" y="539"/>
                  </a:lnTo>
                  <a:lnTo>
                    <a:pt x="1079" y="231"/>
                  </a:lnTo>
                  <a:lnTo>
                    <a:pt x="540" y="116"/>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6"/>
            <p:cNvSpPr/>
            <p:nvPr/>
          </p:nvSpPr>
          <p:spPr>
            <a:xfrm>
              <a:off x="1069084" y="3597446"/>
              <a:ext cx="119577" cy="71141"/>
            </a:xfrm>
            <a:custGeom>
              <a:avLst/>
              <a:gdLst/>
              <a:ahLst/>
              <a:cxnLst/>
              <a:rect l="l" t="t" r="r" b="b"/>
              <a:pathLst>
                <a:path w="4466" h="2657" extrusionOk="0">
                  <a:moveTo>
                    <a:pt x="39" y="1"/>
                  </a:moveTo>
                  <a:lnTo>
                    <a:pt x="1" y="39"/>
                  </a:lnTo>
                  <a:lnTo>
                    <a:pt x="39" y="39"/>
                  </a:lnTo>
                  <a:lnTo>
                    <a:pt x="617" y="270"/>
                  </a:lnTo>
                  <a:lnTo>
                    <a:pt x="1194" y="539"/>
                  </a:lnTo>
                  <a:lnTo>
                    <a:pt x="1771" y="847"/>
                  </a:lnTo>
                  <a:lnTo>
                    <a:pt x="2310" y="1155"/>
                  </a:lnTo>
                  <a:lnTo>
                    <a:pt x="2849" y="1502"/>
                  </a:lnTo>
                  <a:lnTo>
                    <a:pt x="3388" y="1887"/>
                  </a:lnTo>
                  <a:lnTo>
                    <a:pt x="4389" y="2656"/>
                  </a:lnTo>
                  <a:lnTo>
                    <a:pt x="4466" y="2656"/>
                  </a:lnTo>
                  <a:lnTo>
                    <a:pt x="4427" y="2579"/>
                  </a:lnTo>
                  <a:lnTo>
                    <a:pt x="3965" y="2156"/>
                  </a:lnTo>
                  <a:lnTo>
                    <a:pt x="3426" y="1771"/>
                  </a:lnTo>
                  <a:lnTo>
                    <a:pt x="2926" y="1425"/>
                  </a:lnTo>
                  <a:lnTo>
                    <a:pt x="2349" y="1078"/>
                  </a:lnTo>
                  <a:lnTo>
                    <a:pt x="1810" y="770"/>
                  </a:lnTo>
                  <a:lnTo>
                    <a:pt x="1233" y="501"/>
                  </a:lnTo>
                  <a:lnTo>
                    <a:pt x="617" y="231"/>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56"/>
            <p:cNvSpPr/>
            <p:nvPr/>
          </p:nvSpPr>
          <p:spPr>
            <a:xfrm>
              <a:off x="1276244" y="3556212"/>
              <a:ext cx="194788" cy="112375"/>
            </a:xfrm>
            <a:custGeom>
              <a:avLst/>
              <a:gdLst/>
              <a:ahLst/>
              <a:cxnLst/>
              <a:rect l="l" t="t" r="r" b="b"/>
              <a:pathLst>
                <a:path w="7275" h="4197" extrusionOk="0">
                  <a:moveTo>
                    <a:pt x="6967" y="1"/>
                  </a:moveTo>
                  <a:lnTo>
                    <a:pt x="6159" y="78"/>
                  </a:lnTo>
                  <a:lnTo>
                    <a:pt x="5350" y="193"/>
                  </a:lnTo>
                  <a:lnTo>
                    <a:pt x="4581" y="424"/>
                  </a:lnTo>
                  <a:lnTo>
                    <a:pt x="3811" y="694"/>
                  </a:lnTo>
                  <a:lnTo>
                    <a:pt x="3080" y="1079"/>
                  </a:lnTo>
                  <a:lnTo>
                    <a:pt x="2387" y="1502"/>
                  </a:lnTo>
                  <a:lnTo>
                    <a:pt x="1732" y="2002"/>
                  </a:lnTo>
                  <a:lnTo>
                    <a:pt x="1155" y="2541"/>
                  </a:lnTo>
                  <a:lnTo>
                    <a:pt x="847" y="2888"/>
                  </a:lnTo>
                  <a:lnTo>
                    <a:pt x="539" y="3273"/>
                  </a:lnTo>
                  <a:lnTo>
                    <a:pt x="231" y="3657"/>
                  </a:lnTo>
                  <a:lnTo>
                    <a:pt x="0" y="4081"/>
                  </a:lnTo>
                  <a:lnTo>
                    <a:pt x="0" y="4119"/>
                  </a:lnTo>
                  <a:lnTo>
                    <a:pt x="0" y="4158"/>
                  </a:lnTo>
                  <a:lnTo>
                    <a:pt x="77" y="4196"/>
                  </a:lnTo>
                  <a:lnTo>
                    <a:pt x="116" y="4158"/>
                  </a:lnTo>
                  <a:lnTo>
                    <a:pt x="578" y="3465"/>
                  </a:lnTo>
                  <a:lnTo>
                    <a:pt x="847" y="3119"/>
                  </a:lnTo>
                  <a:lnTo>
                    <a:pt x="1117" y="2811"/>
                  </a:lnTo>
                  <a:lnTo>
                    <a:pt x="1732" y="2233"/>
                  </a:lnTo>
                  <a:lnTo>
                    <a:pt x="2387" y="1694"/>
                  </a:lnTo>
                  <a:lnTo>
                    <a:pt x="3080" y="1233"/>
                  </a:lnTo>
                  <a:lnTo>
                    <a:pt x="3811" y="886"/>
                  </a:lnTo>
                  <a:lnTo>
                    <a:pt x="4581" y="540"/>
                  </a:lnTo>
                  <a:lnTo>
                    <a:pt x="5350" y="309"/>
                  </a:lnTo>
                  <a:lnTo>
                    <a:pt x="5851" y="232"/>
                  </a:lnTo>
                  <a:lnTo>
                    <a:pt x="6313" y="155"/>
                  </a:lnTo>
                  <a:lnTo>
                    <a:pt x="6775" y="78"/>
                  </a:lnTo>
                  <a:lnTo>
                    <a:pt x="7236" y="78"/>
                  </a:lnTo>
                  <a:lnTo>
                    <a:pt x="7275" y="39"/>
                  </a:lnTo>
                  <a:lnTo>
                    <a:pt x="7236" y="39"/>
                  </a:lnTo>
                  <a:lnTo>
                    <a:pt x="69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56"/>
            <p:cNvSpPr/>
            <p:nvPr/>
          </p:nvSpPr>
          <p:spPr>
            <a:xfrm>
              <a:off x="1308187" y="3580952"/>
              <a:ext cx="98960" cy="69079"/>
            </a:xfrm>
            <a:custGeom>
              <a:avLst/>
              <a:gdLst/>
              <a:ahLst/>
              <a:cxnLst/>
              <a:rect l="l" t="t" r="r" b="b"/>
              <a:pathLst>
                <a:path w="3696" h="2580" extrusionOk="0">
                  <a:moveTo>
                    <a:pt x="3657" y="1"/>
                  </a:moveTo>
                  <a:lnTo>
                    <a:pt x="3118" y="193"/>
                  </a:lnTo>
                  <a:lnTo>
                    <a:pt x="2618" y="386"/>
                  </a:lnTo>
                  <a:lnTo>
                    <a:pt x="2118" y="655"/>
                  </a:lnTo>
                  <a:lnTo>
                    <a:pt x="1617" y="963"/>
                  </a:lnTo>
                  <a:lnTo>
                    <a:pt x="1194" y="1309"/>
                  </a:lnTo>
                  <a:lnTo>
                    <a:pt x="770" y="1656"/>
                  </a:lnTo>
                  <a:lnTo>
                    <a:pt x="385" y="2079"/>
                  </a:lnTo>
                  <a:lnTo>
                    <a:pt x="193" y="2272"/>
                  </a:lnTo>
                  <a:lnTo>
                    <a:pt x="1" y="2503"/>
                  </a:lnTo>
                  <a:lnTo>
                    <a:pt x="1" y="2579"/>
                  </a:lnTo>
                  <a:lnTo>
                    <a:pt x="78" y="2579"/>
                  </a:lnTo>
                  <a:lnTo>
                    <a:pt x="462" y="2195"/>
                  </a:lnTo>
                  <a:lnTo>
                    <a:pt x="809" y="1771"/>
                  </a:lnTo>
                  <a:lnTo>
                    <a:pt x="1271" y="1425"/>
                  </a:lnTo>
                  <a:lnTo>
                    <a:pt x="1694" y="1078"/>
                  </a:lnTo>
                  <a:lnTo>
                    <a:pt x="2194" y="770"/>
                  </a:lnTo>
                  <a:lnTo>
                    <a:pt x="2656" y="501"/>
                  </a:lnTo>
                  <a:lnTo>
                    <a:pt x="3157" y="270"/>
                  </a:lnTo>
                  <a:lnTo>
                    <a:pt x="3696" y="39"/>
                  </a:lnTo>
                  <a:lnTo>
                    <a:pt x="365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56"/>
            <p:cNvSpPr/>
            <p:nvPr/>
          </p:nvSpPr>
          <p:spPr>
            <a:xfrm>
              <a:off x="1456603" y="3623203"/>
              <a:ext cx="101022" cy="169057"/>
            </a:xfrm>
            <a:custGeom>
              <a:avLst/>
              <a:gdLst/>
              <a:ahLst/>
              <a:cxnLst/>
              <a:rect l="l" t="t" r="r" b="b"/>
              <a:pathLst>
                <a:path w="3773" h="6314" extrusionOk="0">
                  <a:moveTo>
                    <a:pt x="2002" y="1"/>
                  </a:moveTo>
                  <a:lnTo>
                    <a:pt x="1732" y="925"/>
                  </a:lnTo>
                  <a:lnTo>
                    <a:pt x="1578" y="963"/>
                  </a:lnTo>
                  <a:lnTo>
                    <a:pt x="1386" y="1040"/>
                  </a:lnTo>
                  <a:lnTo>
                    <a:pt x="1193" y="1155"/>
                  </a:lnTo>
                  <a:lnTo>
                    <a:pt x="962" y="1271"/>
                  </a:lnTo>
                  <a:lnTo>
                    <a:pt x="808" y="1463"/>
                  </a:lnTo>
                  <a:lnTo>
                    <a:pt x="654" y="1694"/>
                  </a:lnTo>
                  <a:lnTo>
                    <a:pt x="616" y="1810"/>
                  </a:lnTo>
                  <a:lnTo>
                    <a:pt x="577" y="1964"/>
                  </a:lnTo>
                  <a:lnTo>
                    <a:pt x="577" y="2195"/>
                  </a:lnTo>
                  <a:lnTo>
                    <a:pt x="577" y="2426"/>
                  </a:lnTo>
                  <a:lnTo>
                    <a:pt x="616" y="2541"/>
                  </a:lnTo>
                  <a:lnTo>
                    <a:pt x="654" y="2657"/>
                  </a:lnTo>
                  <a:lnTo>
                    <a:pt x="770" y="2734"/>
                  </a:lnTo>
                  <a:lnTo>
                    <a:pt x="731" y="2734"/>
                  </a:lnTo>
                  <a:lnTo>
                    <a:pt x="577" y="2811"/>
                  </a:lnTo>
                  <a:lnTo>
                    <a:pt x="462" y="2887"/>
                  </a:lnTo>
                  <a:lnTo>
                    <a:pt x="347" y="2964"/>
                  </a:lnTo>
                  <a:lnTo>
                    <a:pt x="270" y="3118"/>
                  </a:lnTo>
                  <a:lnTo>
                    <a:pt x="231" y="3311"/>
                  </a:lnTo>
                  <a:lnTo>
                    <a:pt x="231" y="3465"/>
                  </a:lnTo>
                  <a:lnTo>
                    <a:pt x="270" y="3619"/>
                  </a:lnTo>
                  <a:lnTo>
                    <a:pt x="308" y="3734"/>
                  </a:lnTo>
                  <a:lnTo>
                    <a:pt x="385" y="3811"/>
                  </a:lnTo>
                  <a:lnTo>
                    <a:pt x="500" y="3888"/>
                  </a:lnTo>
                  <a:lnTo>
                    <a:pt x="539" y="3888"/>
                  </a:lnTo>
                  <a:lnTo>
                    <a:pt x="462" y="3927"/>
                  </a:lnTo>
                  <a:lnTo>
                    <a:pt x="308" y="4004"/>
                  </a:lnTo>
                  <a:lnTo>
                    <a:pt x="193" y="4081"/>
                  </a:lnTo>
                  <a:lnTo>
                    <a:pt x="116" y="4158"/>
                  </a:lnTo>
                  <a:lnTo>
                    <a:pt x="77" y="4312"/>
                  </a:lnTo>
                  <a:lnTo>
                    <a:pt x="39" y="4466"/>
                  </a:lnTo>
                  <a:lnTo>
                    <a:pt x="39" y="4658"/>
                  </a:lnTo>
                  <a:lnTo>
                    <a:pt x="77" y="4774"/>
                  </a:lnTo>
                  <a:lnTo>
                    <a:pt x="116" y="4889"/>
                  </a:lnTo>
                  <a:lnTo>
                    <a:pt x="193" y="4966"/>
                  </a:lnTo>
                  <a:lnTo>
                    <a:pt x="308" y="5043"/>
                  </a:lnTo>
                  <a:lnTo>
                    <a:pt x="347" y="5081"/>
                  </a:lnTo>
                  <a:lnTo>
                    <a:pt x="231" y="5197"/>
                  </a:lnTo>
                  <a:lnTo>
                    <a:pt x="154" y="5351"/>
                  </a:lnTo>
                  <a:lnTo>
                    <a:pt x="39" y="5543"/>
                  </a:lnTo>
                  <a:lnTo>
                    <a:pt x="0" y="5736"/>
                  </a:lnTo>
                  <a:lnTo>
                    <a:pt x="0" y="5813"/>
                  </a:lnTo>
                  <a:lnTo>
                    <a:pt x="39" y="5928"/>
                  </a:lnTo>
                  <a:lnTo>
                    <a:pt x="77" y="6005"/>
                  </a:lnTo>
                  <a:lnTo>
                    <a:pt x="154" y="6082"/>
                  </a:lnTo>
                  <a:lnTo>
                    <a:pt x="270" y="6159"/>
                  </a:lnTo>
                  <a:lnTo>
                    <a:pt x="424" y="6236"/>
                  </a:lnTo>
                  <a:lnTo>
                    <a:pt x="577" y="6275"/>
                  </a:lnTo>
                  <a:lnTo>
                    <a:pt x="770" y="6313"/>
                  </a:lnTo>
                  <a:lnTo>
                    <a:pt x="924" y="6275"/>
                  </a:lnTo>
                  <a:lnTo>
                    <a:pt x="1039" y="6275"/>
                  </a:lnTo>
                  <a:lnTo>
                    <a:pt x="1309" y="6159"/>
                  </a:lnTo>
                  <a:lnTo>
                    <a:pt x="1540" y="6005"/>
                  </a:lnTo>
                  <a:lnTo>
                    <a:pt x="1732" y="5813"/>
                  </a:lnTo>
                  <a:lnTo>
                    <a:pt x="1848" y="5659"/>
                  </a:lnTo>
                  <a:lnTo>
                    <a:pt x="1963" y="5505"/>
                  </a:lnTo>
                  <a:lnTo>
                    <a:pt x="2079" y="5428"/>
                  </a:lnTo>
                  <a:lnTo>
                    <a:pt x="2348" y="5274"/>
                  </a:lnTo>
                  <a:lnTo>
                    <a:pt x="2463" y="5158"/>
                  </a:lnTo>
                  <a:lnTo>
                    <a:pt x="2579" y="5004"/>
                  </a:lnTo>
                  <a:lnTo>
                    <a:pt x="2656" y="4812"/>
                  </a:lnTo>
                  <a:lnTo>
                    <a:pt x="2694" y="4620"/>
                  </a:lnTo>
                  <a:lnTo>
                    <a:pt x="2617" y="4273"/>
                  </a:lnTo>
                  <a:lnTo>
                    <a:pt x="2540" y="4081"/>
                  </a:lnTo>
                  <a:lnTo>
                    <a:pt x="2463" y="3965"/>
                  </a:lnTo>
                  <a:lnTo>
                    <a:pt x="2425" y="3965"/>
                  </a:lnTo>
                  <a:lnTo>
                    <a:pt x="2540" y="3888"/>
                  </a:lnTo>
                  <a:lnTo>
                    <a:pt x="2771" y="3696"/>
                  </a:lnTo>
                  <a:lnTo>
                    <a:pt x="2887" y="3542"/>
                  </a:lnTo>
                  <a:lnTo>
                    <a:pt x="3002" y="3388"/>
                  </a:lnTo>
                  <a:lnTo>
                    <a:pt x="3041" y="3157"/>
                  </a:lnTo>
                  <a:lnTo>
                    <a:pt x="3041" y="2926"/>
                  </a:lnTo>
                  <a:lnTo>
                    <a:pt x="2964" y="2734"/>
                  </a:lnTo>
                  <a:lnTo>
                    <a:pt x="2925" y="2580"/>
                  </a:lnTo>
                  <a:lnTo>
                    <a:pt x="2848" y="2464"/>
                  </a:lnTo>
                  <a:lnTo>
                    <a:pt x="2771" y="2387"/>
                  </a:lnTo>
                  <a:lnTo>
                    <a:pt x="2694" y="2349"/>
                  </a:lnTo>
                  <a:lnTo>
                    <a:pt x="2656" y="2349"/>
                  </a:lnTo>
                  <a:lnTo>
                    <a:pt x="2887" y="2195"/>
                  </a:lnTo>
                  <a:lnTo>
                    <a:pt x="3079" y="2041"/>
                  </a:lnTo>
                  <a:lnTo>
                    <a:pt x="3349" y="1848"/>
                  </a:lnTo>
                  <a:lnTo>
                    <a:pt x="3541" y="1617"/>
                  </a:lnTo>
                  <a:lnTo>
                    <a:pt x="3695" y="1348"/>
                  </a:lnTo>
                  <a:lnTo>
                    <a:pt x="3734" y="1194"/>
                  </a:lnTo>
                  <a:lnTo>
                    <a:pt x="3772" y="1040"/>
                  </a:lnTo>
                  <a:lnTo>
                    <a:pt x="3734" y="886"/>
                  </a:lnTo>
                  <a:lnTo>
                    <a:pt x="3657" y="771"/>
                  </a:lnTo>
                  <a:lnTo>
                    <a:pt x="3426" y="463"/>
                  </a:lnTo>
                  <a:lnTo>
                    <a:pt x="3195" y="270"/>
                  </a:lnTo>
                  <a:lnTo>
                    <a:pt x="2925" y="155"/>
                  </a:lnTo>
                  <a:lnTo>
                    <a:pt x="2656" y="39"/>
                  </a:lnTo>
                  <a:lnTo>
                    <a:pt x="2387" y="1"/>
                  </a:lnTo>
                  <a:close/>
                </a:path>
              </a:pathLst>
            </a:custGeom>
            <a:solidFill>
              <a:srgbClr val="FDC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56"/>
            <p:cNvSpPr/>
            <p:nvPr/>
          </p:nvSpPr>
          <p:spPr>
            <a:xfrm>
              <a:off x="1469990" y="3642803"/>
              <a:ext cx="56709" cy="46401"/>
            </a:xfrm>
            <a:custGeom>
              <a:avLst/>
              <a:gdLst/>
              <a:ahLst/>
              <a:cxnLst/>
              <a:rect l="l" t="t" r="r" b="b"/>
              <a:pathLst>
                <a:path w="2118" h="1733" extrusionOk="0">
                  <a:moveTo>
                    <a:pt x="2079" y="0"/>
                  </a:moveTo>
                  <a:lnTo>
                    <a:pt x="1848" y="39"/>
                  </a:lnTo>
                  <a:lnTo>
                    <a:pt x="1617" y="39"/>
                  </a:lnTo>
                  <a:lnTo>
                    <a:pt x="1194" y="154"/>
                  </a:lnTo>
                  <a:lnTo>
                    <a:pt x="809" y="269"/>
                  </a:lnTo>
                  <a:lnTo>
                    <a:pt x="501" y="462"/>
                  </a:lnTo>
                  <a:lnTo>
                    <a:pt x="347" y="577"/>
                  </a:lnTo>
                  <a:lnTo>
                    <a:pt x="231" y="731"/>
                  </a:lnTo>
                  <a:lnTo>
                    <a:pt x="154" y="885"/>
                  </a:lnTo>
                  <a:lnTo>
                    <a:pt x="77" y="1039"/>
                  </a:lnTo>
                  <a:lnTo>
                    <a:pt x="39" y="1193"/>
                  </a:lnTo>
                  <a:lnTo>
                    <a:pt x="0" y="1386"/>
                  </a:lnTo>
                  <a:lnTo>
                    <a:pt x="0" y="1578"/>
                  </a:lnTo>
                  <a:lnTo>
                    <a:pt x="77" y="1732"/>
                  </a:lnTo>
                  <a:lnTo>
                    <a:pt x="39" y="1540"/>
                  </a:lnTo>
                  <a:lnTo>
                    <a:pt x="39" y="1309"/>
                  </a:lnTo>
                  <a:lnTo>
                    <a:pt x="77" y="1155"/>
                  </a:lnTo>
                  <a:lnTo>
                    <a:pt x="154" y="1001"/>
                  </a:lnTo>
                  <a:lnTo>
                    <a:pt x="231" y="847"/>
                  </a:lnTo>
                  <a:lnTo>
                    <a:pt x="347" y="731"/>
                  </a:lnTo>
                  <a:lnTo>
                    <a:pt x="655" y="500"/>
                  </a:lnTo>
                  <a:lnTo>
                    <a:pt x="963" y="308"/>
                  </a:lnTo>
                  <a:lnTo>
                    <a:pt x="1309" y="231"/>
                  </a:lnTo>
                  <a:lnTo>
                    <a:pt x="1694" y="116"/>
                  </a:lnTo>
                  <a:lnTo>
                    <a:pt x="2079" y="77"/>
                  </a:lnTo>
                  <a:lnTo>
                    <a:pt x="2117" y="39"/>
                  </a:lnTo>
                  <a:lnTo>
                    <a:pt x="20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56"/>
            <p:cNvSpPr/>
            <p:nvPr/>
          </p:nvSpPr>
          <p:spPr>
            <a:xfrm>
              <a:off x="1461743" y="3661331"/>
              <a:ext cx="93820" cy="62894"/>
            </a:xfrm>
            <a:custGeom>
              <a:avLst/>
              <a:gdLst/>
              <a:ahLst/>
              <a:cxnLst/>
              <a:rect l="l" t="t" r="r" b="b"/>
              <a:pathLst>
                <a:path w="3504" h="2349" extrusionOk="0">
                  <a:moveTo>
                    <a:pt x="3426" y="1"/>
                  </a:moveTo>
                  <a:lnTo>
                    <a:pt x="3234" y="232"/>
                  </a:lnTo>
                  <a:lnTo>
                    <a:pt x="3003" y="463"/>
                  </a:lnTo>
                  <a:lnTo>
                    <a:pt x="2733" y="655"/>
                  </a:lnTo>
                  <a:lnTo>
                    <a:pt x="2425" y="771"/>
                  </a:lnTo>
                  <a:lnTo>
                    <a:pt x="2118" y="886"/>
                  </a:lnTo>
                  <a:lnTo>
                    <a:pt x="1771" y="925"/>
                  </a:lnTo>
                  <a:lnTo>
                    <a:pt x="1078" y="1040"/>
                  </a:lnTo>
                  <a:lnTo>
                    <a:pt x="847" y="1117"/>
                  </a:lnTo>
                  <a:lnTo>
                    <a:pt x="578" y="1194"/>
                  </a:lnTo>
                  <a:lnTo>
                    <a:pt x="347" y="1348"/>
                  </a:lnTo>
                  <a:lnTo>
                    <a:pt x="155" y="1540"/>
                  </a:lnTo>
                  <a:lnTo>
                    <a:pt x="78" y="1733"/>
                  </a:lnTo>
                  <a:lnTo>
                    <a:pt x="1" y="1925"/>
                  </a:lnTo>
                  <a:lnTo>
                    <a:pt x="39" y="2156"/>
                  </a:lnTo>
                  <a:lnTo>
                    <a:pt x="78" y="2233"/>
                  </a:lnTo>
                  <a:lnTo>
                    <a:pt x="116" y="2349"/>
                  </a:lnTo>
                  <a:lnTo>
                    <a:pt x="116" y="2349"/>
                  </a:lnTo>
                  <a:lnTo>
                    <a:pt x="78" y="2195"/>
                  </a:lnTo>
                  <a:lnTo>
                    <a:pt x="78" y="2041"/>
                  </a:lnTo>
                  <a:lnTo>
                    <a:pt x="78" y="1887"/>
                  </a:lnTo>
                  <a:lnTo>
                    <a:pt x="155" y="1771"/>
                  </a:lnTo>
                  <a:lnTo>
                    <a:pt x="308" y="1540"/>
                  </a:lnTo>
                  <a:lnTo>
                    <a:pt x="501" y="1348"/>
                  </a:lnTo>
                  <a:lnTo>
                    <a:pt x="770" y="1233"/>
                  </a:lnTo>
                  <a:lnTo>
                    <a:pt x="1078" y="1156"/>
                  </a:lnTo>
                  <a:lnTo>
                    <a:pt x="1694" y="1079"/>
                  </a:lnTo>
                  <a:lnTo>
                    <a:pt x="2271" y="925"/>
                  </a:lnTo>
                  <a:lnTo>
                    <a:pt x="2541" y="848"/>
                  </a:lnTo>
                  <a:lnTo>
                    <a:pt x="2810" y="732"/>
                  </a:lnTo>
                  <a:lnTo>
                    <a:pt x="3003" y="578"/>
                  </a:lnTo>
                  <a:lnTo>
                    <a:pt x="3195" y="424"/>
                  </a:lnTo>
                  <a:lnTo>
                    <a:pt x="3388" y="232"/>
                  </a:lnTo>
                  <a:lnTo>
                    <a:pt x="3503" y="39"/>
                  </a:lnTo>
                  <a:lnTo>
                    <a:pt x="34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56"/>
            <p:cNvSpPr/>
            <p:nvPr/>
          </p:nvSpPr>
          <p:spPr>
            <a:xfrm>
              <a:off x="1457620" y="3712874"/>
              <a:ext cx="80405" cy="42278"/>
            </a:xfrm>
            <a:custGeom>
              <a:avLst/>
              <a:gdLst/>
              <a:ahLst/>
              <a:cxnLst/>
              <a:rect l="l" t="t" r="r" b="b"/>
              <a:pathLst>
                <a:path w="3003" h="1579" extrusionOk="0">
                  <a:moveTo>
                    <a:pt x="2964" y="0"/>
                  </a:moveTo>
                  <a:lnTo>
                    <a:pt x="2772" y="193"/>
                  </a:lnTo>
                  <a:lnTo>
                    <a:pt x="2579" y="347"/>
                  </a:lnTo>
                  <a:lnTo>
                    <a:pt x="2349" y="462"/>
                  </a:lnTo>
                  <a:lnTo>
                    <a:pt x="1810" y="462"/>
                  </a:lnTo>
                  <a:lnTo>
                    <a:pt x="1502" y="424"/>
                  </a:lnTo>
                  <a:lnTo>
                    <a:pt x="963" y="424"/>
                  </a:lnTo>
                  <a:lnTo>
                    <a:pt x="732" y="462"/>
                  </a:lnTo>
                  <a:lnTo>
                    <a:pt x="501" y="539"/>
                  </a:lnTo>
                  <a:lnTo>
                    <a:pt x="270" y="616"/>
                  </a:lnTo>
                  <a:lnTo>
                    <a:pt x="116" y="770"/>
                  </a:lnTo>
                  <a:lnTo>
                    <a:pt x="39" y="963"/>
                  </a:lnTo>
                  <a:lnTo>
                    <a:pt x="1" y="1194"/>
                  </a:lnTo>
                  <a:lnTo>
                    <a:pt x="39" y="1386"/>
                  </a:lnTo>
                  <a:lnTo>
                    <a:pt x="116" y="1578"/>
                  </a:lnTo>
                  <a:lnTo>
                    <a:pt x="78" y="1309"/>
                  </a:lnTo>
                  <a:lnTo>
                    <a:pt x="78" y="1078"/>
                  </a:lnTo>
                  <a:lnTo>
                    <a:pt x="116" y="924"/>
                  </a:lnTo>
                  <a:lnTo>
                    <a:pt x="193" y="809"/>
                  </a:lnTo>
                  <a:lnTo>
                    <a:pt x="309" y="732"/>
                  </a:lnTo>
                  <a:lnTo>
                    <a:pt x="462" y="655"/>
                  </a:lnTo>
                  <a:lnTo>
                    <a:pt x="732" y="578"/>
                  </a:lnTo>
                  <a:lnTo>
                    <a:pt x="1001" y="539"/>
                  </a:lnTo>
                  <a:lnTo>
                    <a:pt x="1271" y="501"/>
                  </a:lnTo>
                  <a:lnTo>
                    <a:pt x="1540" y="539"/>
                  </a:lnTo>
                  <a:lnTo>
                    <a:pt x="2002" y="578"/>
                  </a:lnTo>
                  <a:lnTo>
                    <a:pt x="2233" y="578"/>
                  </a:lnTo>
                  <a:lnTo>
                    <a:pt x="2464" y="501"/>
                  </a:lnTo>
                  <a:lnTo>
                    <a:pt x="2618" y="424"/>
                  </a:lnTo>
                  <a:lnTo>
                    <a:pt x="2772" y="308"/>
                  </a:lnTo>
                  <a:lnTo>
                    <a:pt x="2926" y="193"/>
                  </a:lnTo>
                  <a:lnTo>
                    <a:pt x="30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56"/>
            <p:cNvSpPr/>
            <p:nvPr/>
          </p:nvSpPr>
          <p:spPr>
            <a:xfrm>
              <a:off x="1456603" y="3757187"/>
              <a:ext cx="65974" cy="34031"/>
            </a:xfrm>
            <a:custGeom>
              <a:avLst/>
              <a:gdLst/>
              <a:ahLst/>
              <a:cxnLst/>
              <a:rect l="l" t="t" r="r" b="b"/>
              <a:pathLst>
                <a:path w="2464" h="1271" extrusionOk="0">
                  <a:moveTo>
                    <a:pt x="385" y="0"/>
                  </a:moveTo>
                  <a:lnTo>
                    <a:pt x="347" y="39"/>
                  </a:lnTo>
                  <a:lnTo>
                    <a:pt x="347" y="77"/>
                  </a:lnTo>
                  <a:lnTo>
                    <a:pt x="347" y="116"/>
                  </a:lnTo>
                  <a:lnTo>
                    <a:pt x="962" y="308"/>
                  </a:lnTo>
                  <a:lnTo>
                    <a:pt x="1309" y="424"/>
                  </a:lnTo>
                  <a:lnTo>
                    <a:pt x="1617" y="462"/>
                  </a:lnTo>
                  <a:lnTo>
                    <a:pt x="1809" y="462"/>
                  </a:lnTo>
                  <a:lnTo>
                    <a:pt x="2040" y="424"/>
                  </a:lnTo>
                  <a:lnTo>
                    <a:pt x="1848" y="616"/>
                  </a:lnTo>
                  <a:lnTo>
                    <a:pt x="1655" y="809"/>
                  </a:lnTo>
                  <a:lnTo>
                    <a:pt x="1424" y="1001"/>
                  </a:lnTo>
                  <a:lnTo>
                    <a:pt x="1155" y="1117"/>
                  </a:lnTo>
                  <a:lnTo>
                    <a:pt x="847" y="1194"/>
                  </a:lnTo>
                  <a:lnTo>
                    <a:pt x="539" y="1194"/>
                  </a:lnTo>
                  <a:lnTo>
                    <a:pt x="385" y="1155"/>
                  </a:lnTo>
                  <a:lnTo>
                    <a:pt x="231" y="1117"/>
                  </a:lnTo>
                  <a:lnTo>
                    <a:pt x="116" y="1040"/>
                  </a:lnTo>
                  <a:lnTo>
                    <a:pt x="39" y="924"/>
                  </a:lnTo>
                  <a:lnTo>
                    <a:pt x="0" y="886"/>
                  </a:lnTo>
                  <a:lnTo>
                    <a:pt x="0" y="924"/>
                  </a:lnTo>
                  <a:lnTo>
                    <a:pt x="77" y="1040"/>
                  </a:lnTo>
                  <a:lnTo>
                    <a:pt x="154" y="1117"/>
                  </a:lnTo>
                  <a:lnTo>
                    <a:pt x="424" y="1232"/>
                  </a:lnTo>
                  <a:lnTo>
                    <a:pt x="577" y="1271"/>
                  </a:lnTo>
                  <a:lnTo>
                    <a:pt x="731" y="1271"/>
                  </a:lnTo>
                  <a:lnTo>
                    <a:pt x="1078" y="1232"/>
                  </a:lnTo>
                  <a:lnTo>
                    <a:pt x="1347" y="1117"/>
                  </a:lnTo>
                  <a:lnTo>
                    <a:pt x="1655" y="924"/>
                  </a:lnTo>
                  <a:lnTo>
                    <a:pt x="1886" y="732"/>
                  </a:lnTo>
                  <a:lnTo>
                    <a:pt x="2117" y="462"/>
                  </a:lnTo>
                  <a:lnTo>
                    <a:pt x="2117" y="424"/>
                  </a:lnTo>
                  <a:lnTo>
                    <a:pt x="2079" y="385"/>
                  </a:lnTo>
                  <a:lnTo>
                    <a:pt x="2310" y="270"/>
                  </a:lnTo>
                  <a:lnTo>
                    <a:pt x="2387" y="193"/>
                  </a:lnTo>
                  <a:lnTo>
                    <a:pt x="2463" y="77"/>
                  </a:lnTo>
                  <a:lnTo>
                    <a:pt x="2271" y="231"/>
                  </a:lnTo>
                  <a:lnTo>
                    <a:pt x="2040" y="347"/>
                  </a:lnTo>
                  <a:lnTo>
                    <a:pt x="1809" y="385"/>
                  </a:lnTo>
                  <a:lnTo>
                    <a:pt x="1540" y="385"/>
                  </a:lnTo>
                  <a:lnTo>
                    <a:pt x="1232" y="308"/>
                  </a:lnTo>
                  <a:lnTo>
                    <a:pt x="962" y="231"/>
                  </a:lnTo>
                  <a:lnTo>
                    <a:pt x="654" y="116"/>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56"/>
            <p:cNvSpPr/>
            <p:nvPr/>
          </p:nvSpPr>
          <p:spPr>
            <a:xfrm>
              <a:off x="796003" y="2914168"/>
              <a:ext cx="590523" cy="581258"/>
            </a:xfrm>
            <a:custGeom>
              <a:avLst/>
              <a:gdLst/>
              <a:ahLst/>
              <a:cxnLst/>
              <a:rect l="l" t="t" r="r" b="b"/>
              <a:pathLst>
                <a:path w="22055" h="21709" extrusionOk="0">
                  <a:moveTo>
                    <a:pt x="11124" y="1"/>
                  </a:moveTo>
                  <a:lnTo>
                    <a:pt x="10739" y="39"/>
                  </a:lnTo>
                  <a:lnTo>
                    <a:pt x="10392" y="78"/>
                  </a:lnTo>
                  <a:lnTo>
                    <a:pt x="8853" y="347"/>
                  </a:lnTo>
                  <a:lnTo>
                    <a:pt x="8083" y="501"/>
                  </a:lnTo>
                  <a:lnTo>
                    <a:pt x="7313" y="693"/>
                  </a:lnTo>
                  <a:lnTo>
                    <a:pt x="6505" y="924"/>
                  </a:lnTo>
                  <a:lnTo>
                    <a:pt x="5735" y="1155"/>
                  </a:lnTo>
                  <a:lnTo>
                    <a:pt x="5004" y="1463"/>
                  </a:lnTo>
                  <a:lnTo>
                    <a:pt x="4272" y="1733"/>
                  </a:lnTo>
                  <a:lnTo>
                    <a:pt x="3618" y="2079"/>
                  </a:lnTo>
                  <a:lnTo>
                    <a:pt x="2964" y="2426"/>
                  </a:lnTo>
                  <a:lnTo>
                    <a:pt x="2386" y="2849"/>
                  </a:lnTo>
                  <a:lnTo>
                    <a:pt x="1886" y="3272"/>
                  </a:lnTo>
                  <a:lnTo>
                    <a:pt x="1424" y="3734"/>
                  </a:lnTo>
                  <a:lnTo>
                    <a:pt x="1232" y="3965"/>
                  </a:lnTo>
                  <a:lnTo>
                    <a:pt x="1078" y="4235"/>
                  </a:lnTo>
                  <a:lnTo>
                    <a:pt x="924" y="4504"/>
                  </a:lnTo>
                  <a:lnTo>
                    <a:pt x="808" y="4773"/>
                  </a:lnTo>
                  <a:lnTo>
                    <a:pt x="731" y="5043"/>
                  </a:lnTo>
                  <a:lnTo>
                    <a:pt x="654" y="5351"/>
                  </a:lnTo>
                  <a:lnTo>
                    <a:pt x="423" y="6544"/>
                  </a:lnTo>
                  <a:lnTo>
                    <a:pt x="231" y="7814"/>
                  </a:lnTo>
                  <a:lnTo>
                    <a:pt x="77" y="9084"/>
                  </a:lnTo>
                  <a:lnTo>
                    <a:pt x="0" y="10393"/>
                  </a:lnTo>
                  <a:lnTo>
                    <a:pt x="0" y="11047"/>
                  </a:lnTo>
                  <a:lnTo>
                    <a:pt x="0" y="11663"/>
                  </a:lnTo>
                  <a:lnTo>
                    <a:pt x="77" y="12317"/>
                  </a:lnTo>
                  <a:lnTo>
                    <a:pt x="154" y="12933"/>
                  </a:lnTo>
                  <a:lnTo>
                    <a:pt x="269" y="13549"/>
                  </a:lnTo>
                  <a:lnTo>
                    <a:pt x="423" y="14165"/>
                  </a:lnTo>
                  <a:lnTo>
                    <a:pt x="616" y="14781"/>
                  </a:lnTo>
                  <a:lnTo>
                    <a:pt x="847" y="15358"/>
                  </a:lnTo>
                  <a:lnTo>
                    <a:pt x="1116" y="15936"/>
                  </a:lnTo>
                  <a:lnTo>
                    <a:pt x="1463" y="16513"/>
                  </a:lnTo>
                  <a:lnTo>
                    <a:pt x="1809" y="17052"/>
                  </a:lnTo>
                  <a:lnTo>
                    <a:pt x="2232" y="17552"/>
                  </a:lnTo>
                  <a:lnTo>
                    <a:pt x="2656" y="18052"/>
                  </a:lnTo>
                  <a:lnTo>
                    <a:pt x="3156" y="18514"/>
                  </a:lnTo>
                  <a:lnTo>
                    <a:pt x="3657" y="18938"/>
                  </a:lnTo>
                  <a:lnTo>
                    <a:pt x="4195" y="19361"/>
                  </a:lnTo>
                  <a:lnTo>
                    <a:pt x="4773" y="19708"/>
                  </a:lnTo>
                  <a:lnTo>
                    <a:pt x="5350" y="20054"/>
                  </a:lnTo>
                  <a:lnTo>
                    <a:pt x="5966" y="20400"/>
                  </a:lnTo>
                  <a:lnTo>
                    <a:pt x="6620" y="20670"/>
                  </a:lnTo>
                  <a:lnTo>
                    <a:pt x="7275" y="20901"/>
                  </a:lnTo>
                  <a:lnTo>
                    <a:pt x="7967" y="21132"/>
                  </a:lnTo>
                  <a:lnTo>
                    <a:pt x="8660" y="21324"/>
                  </a:lnTo>
                  <a:lnTo>
                    <a:pt x="9353" y="21440"/>
                  </a:lnTo>
                  <a:lnTo>
                    <a:pt x="10084" y="21555"/>
                  </a:lnTo>
                  <a:lnTo>
                    <a:pt x="10816" y="21632"/>
                  </a:lnTo>
                  <a:lnTo>
                    <a:pt x="11547" y="21671"/>
                  </a:lnTo>
                  <a:lnTo>
                    <a:pt x="12278" y="21709"/>
                  </a:lnTo>
                  <a:lnTo>
                    <a:pt x="13048" y="21671"/>
                  </a:lnTo>
                  <a:lnTo>
                    <a:pt x="13779" y="21594"/>
                  </a:lnTo>
                  <a:lnTo>
                    <a:pt x="14511" y="21478"/>
                  </a:lnTo>
                  <a:lnTo>
                    <a:pt x="15281" y="21324"/>
                  </a:lnTo>
                  <a:lnTo>
                    <a:pt x="16012" y="21132"/>
                  </a:lnTo>
                  <a:lnTo>
                    <a:pt x="16743" y="20901"/>
                  </a:lnTo>
                  <a:lnTo>
                    <a:pt x="17474" y="20631"/>
                  </a:lnTo>
                  <a:lnTo>
                    <a:pt x="18167" y="20285"/>
                  </a:lnTo>
                  <a:lnTo>
                    <a:pt x="18860" y="19938"/>
                  </a:lnTo>
                  <a:lnTo>
                    <a:pt x="19553" y="19515"/>
                  </a:lnTo>
                  <a:lnTo>
                    <a:pt x="20207" y="19092"/>
                  </a:lnTo>
                  <a:lnTo>
                    <a:pt x="20862" y="18591"/>
                  </a:lnTo>
                  <a:lnTo>
                    <a:pt x="21093" y="18399"/>
                  </a:lnTo>
                  <a:lnTo>
                    <a:pt x="21247" y="18168"/>
                  </a:lnTo>
                  <a:lnTo>
                    <a:pt x="21439" y="17898"/>
                  </a:lnTo>
                  <a:lnTo>
                    <a:pt x="21554" y="17629"/>
                  </a:lnTo>
                  <a:lnTo>
                    <a:pt x="21670" y="17360"/>
                  </a:lnTo>
                  <a:lnTo>
                    <a:pt x="21785" y="17013"/>
                  </a:lnTo>
                  <a:lnTo>
                    <a:pt x="21939" y="16320"/>
                  </a:lnTo>
                  <a:lnTo>
                    <a:pt x="22016" y="15551"/>
                  </a:lnTo>
                  <a:lnTo>
                    <a:pt x="22055" y="14704"/>
                  </a:lnTo>
                  <a:lnTo>
                    <a:pt x="22016" y="13857"/>
                  </a:lnTo>
                  <a:lnTo>
                    <a:pt x="21978" y="12933"/>
                  </a:lnTo>
                  <a:lnTo>
                    <a:pt x="21862" y="12010"/>
                  </a:lnTo>
                  <a:lnTo>
                    <a:pt x="21747" y="11124"/>
                  </a:lnTo>
                  <a:lnTo>
                    <a:pt x="21516" y="9315"/>
                  </a:lnTo>
                  <a:lnTo>
                    <a:pt x="21247" y="7660"/>
                  </a:lnTo>
                  <a:lnTo>
                    <a:pt x="21093" y="6313"/>
                  </a:lnTo>
                  <a:lnTo>
                    <a:pt x="21016" y="6005"/>
                  </a:lnTo>
                  <a:lnTo>
                    <a:pt x="20939" y="5697"/>
                  </a:lnTo>
                  <a:lnTo>
                    <a:pt x="20823" y="5389"/>
                  </a:lnTo>
                  <a:lnTo>
                    <a:pt x="20669" y="5081"/>
                  </a:lnTo>
                  <a:lnTo>
                    <a:pt x="20477" y="4773"/>
                  </a:lnTo>
                  <a:lnTo>
                    <a:pt x="20284" y="4465"/>
                  </a:lnTo>
                  <a:lnTo>
                    <a:pt x="19784" y="3888"/>
                  </a:lnTo>
                  <a:lnTo>
                    <a:pt x="19207" y="3311"/>
                  </a:lnTo>
                  <a:lnTo>
                    <a:pt x="18514" y="2772"/>
                  </a:lnTo>
                  <a:lnTo>
                    <a:pt x="17782" y="2233"/>
                  </a:lnTo>
                  <a:lnTo>
                    <a:pt x="16974" y="1771"/>
                  </a:lnTo>
                  <a:lnTo>
                    <a:pt x="16166" y="1309"/>
                  </a:lnTo>
                  <a:lnTo>
                    <a:pt x="15281" y="924"/>
                  </a:lnTo>
                  <a:lnTo>
                    <a:pt x="14434" y="617"/>
                  </a:lnTo>
                  <a:lnTo>
                    <a:pt x="13549" y="347"/>
                  </a:lnTo>
                  <a:lnTo>
                    <a:pt x="12702" y="155"/>
                  </a:lnTo>
                  <a:lnTo>
                    <a:pt x="11893" y="39"/>
                  </a:lnTo>
                  <a:lnTo>
                    <a:pt x="111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56"/>
            <p:cNvSpPr/>
            <p:nvPr/>
          </p:nvSpPr>
          <p:spPr>
            <a:xfrm>
              <a:off x="880506" y="2993530"/>
              <a:ext cx="479246" cy="497801"/>
            </a:xfrm>
            <a:custGeom>
              <a:avLst/>
              <a:gdLst/>
              <a:ahLst/>
              <a:cxnLst/>
              <a:rect l="l" t="t" r="r" b="b"/>
              <a:pathLst>
                <a:path w="17899" h="18592" extrusionOk="0">
                  <a:moveTo>
                    <a:pt x="8776" y="0"/>
                  </a:moveTo>
                  <a:lnTo>
                    <a:pt x="8314" y="39"/>
                  </a:lnTo>
                  <a:lnTo>
                    <a:pt x="7390" y="193"/>
                  </a:lnTo>
                  <a:lnTo>
                    <a:pt x="6505" y="424"/>
                  </a:lnTo>
                  <a:lnTo>
                    <a:pt x="5658" y="732"/>
                  </a:lnTo>
                  <a:lnTo>
                    <a:pt x="4850" y="1117"/>
                  </a:lnTo>
                  <a:lnTo>
                    <a:pt x="4080" y="1578"/>
                  </a:lnTo>
                  <a:lnTo>
                    <a:pt x="3387" y="2117"/>
                  </a:lnTo>
                  <a:lnTo>
                    <a:pt x="2733" y="2733"/>
                  </a:lnTo>
                  <a:lnTo>
                    <a:pt x="2117" y="3388"/>
                  </a:lnTo>
                  <a:lnTo>
                    <a:pt x="1578" y="4119"/>
                  </a:lnTo>
                  <a:lnTo>
                    <a:pt x="1116" y="4889"/>
                  </a:lnTo>
                  <a:lnTo>
                    <a:pt x="732" y="5697"/>
                  </a:lnTo>
                  <a:lnTo>
                    <a:pt x="424" y="6544"/>
                  </a:lnTo>
                  <a:lnTo>
                    <a:pt x="308" y="7006"/>
                  </a:lnTo>
                  <a:lnTo>
                    <a:pt x="193" y="7467"/>
                  </a:lnTo>
                  <a:lnTo>
                    <a:pt x="116" y="7929"/>
                  </a:lnTo>
                  <a:lnTo>
                    <a:pt x="39" y="8391"/>
                  </a:lnTo>
                  <a:lnTo>
                    <a:pt x="39" y="8892"/>
                  </a:lnTo>
                  <a:lnTo>
                    <a:pt x="0" y="9353"/>
                  </a:lnTo>
                  <a:lnTo>
                    <a:pt x="39" y="9815"/>
                  </a:lnTo>
                  <a:lnTo>
                    <a:pt x="77" y="10277"/>
                  </a:lnTo>
                  <a:lnTo>
                    <a:pt x="231" y="11201"/>
                  </a:lnTo>
                  <a:lnTo>
                    <a:pt x="462" y="12086"/>
                  </a:lnTo>
                  <a:lnTo>
                    <a:pt x="770" y="12933"/>
                  </a:lnTo>
                  <a:lnTo>
                    <a:pt x="1155" y="13741"/>
                  </a:lnTo>
                  <a:lnTo>
                    <a:pt x="1617" y="14473"/>
                  </a:lnTo>
                  <a:lnTo>
                    <a:pt x="2156" y="15204"/>
                  </a:lnTo>
                  <a:lnTo>
                    <a:pt x="2733" y="15858"/>
                  </a:lnTo>
                  <a:lnTo>
                    <a:pt x="3426" y="16474"/>
                  </a:lnTo>
                  <a:lnTo>
                    <a:pt x="4119" y="17013"/>
                  </a:lnTo>
                  <a:lnTo>
                    <a:pt x="4888" y="17475"/>
                  </a:lnTo>
                  <a:lnTo>
                    <a:pt x="5735" y="17860"/>
                  </a:lnTo>
                  <a:lnTo>
                    <a:pt x="6582" y="18168"/>
                  </a:lnTo>
                  <a:lnTo>
                    <a:pt x="7044" y="18283"/>
                  </a:lnTo>
                  <a:lnTo>
                    <a:pt x="7506" y="18399"/>
                  </a:lnTo>
                  <a:lnTo>
                    <a:pt x="7968" y="18476"/>
                  </a:lnTo>
                  <a:lnTo>
                    <a:pt x="8430" y="18514"/>
                  </a:lnTo>
                  <a:lnTo>
                    <a:pt x="9392" y="18591"/>
                  </a:lnTo>
                  <a:lnTo>
                    <a:pt x="10354" y="18553"/>
                  </a:lnTo>
                  <a:lnTo>
                    <a:pt x="11278" y="18476"/>
                  </a:lnTo>
                  <a:lnTo>
                    <a:pt x="12163" y="18322"/>
                  </a:lnTo>
                  <a:lnTo>
                    <a:pt x="13010" y="18091"/>
                  </a:lnTo>
                  <a:lnTo>
                    <a:pt x="13857" y="17783"/>
                  </a:lnTo>
                  <a:lnTo>
                    <a:pt x="14626" y="17398"/>
                  </a:lnTo>
                  <a:lnTo>
                    <a:pt x="15319" y="16974"/>
                  </a:lnTo>
                  <a:lnTo>
                    <a:pt x="15666" y="16705"/>
                  </a:lnTo>
                  <a:lnTo>
                    <a:pt x="15974" y="16474"/>
                  </a:lnTo>
                  <a:lnTo>
                    <a:pt x="16243" y="16166"/>
                  </a:lnTo>
                  <a:lnTo>
                    <a:pt x="16512" y="15897"/>
                  </a:lnTo>
                  <a:lnTo>
                    <a:pt x="16782" y="15589"/>
                  </a:lnTo>
                  <a:lnTo>
                    <a:pt x="17013" y="15281"/>
                  </a:lnTo>
                  <a:lnTo>
                    <a:pt x="17205" y="14934"/>
                  </a:lnTo>
                  <a:lnTo>
                    <a:pt x="17398" y="14588"/>
                  </a:lnTo>
                  <a:lnTo>
                    <a:pt x="17552" y="14203"/>
                  </a:lnTo>
                  <a:lnTo>
                    <a:pt x="17667" y="13818"/>
                  </a:lnTo>
                  <a:lnTo>
                    <a:pt x="17783" y="13433"/>
                  </a:lnTo>
                  <a:lnTo>
                    <a:pt x="17860" y="13010"/>
                  </a:lnTo>
                  <a:lnTo>
                    <a:pt x="17898" y="12587"/>
                  </a:lnTo>
                  <a:lnTo>
                    <a:pt x="17898" y="12125"/>
                  </a:lnTo>
                  <a:lnTo>
                    <a:pt x="17898" y="11701"/>
                  </a:lnTo>
                  <a:lnTo>
                    <a:pt x="17860" y="11201"/>
                  </a:lnTo>
                  <a:lnTo>
                    <a:pt x="17783" y="10470"/>
                  </a:lnTo>
                  <a:lnTo>
                    <a:pt x="17706" y="9623"/>
                  </a:lnTo>
                  <a:lnTo>
                    <a:pt x="17590" y="7929"/>
                  </a:lnTo>
                  <a:lnTo>
                    <a:pt x="17513" y="7044"/>
                  </a:lnTo>
                  <a:lnTo>
                    <a:pt x="17398" y="6159"/>
                  </a:lnTo>
                  <a:lnTo>
                    <a:pt x="17205" y="5274"/>
                  </a:lnTo>
                  <a:lnTo>
                    <a:pt x="16974" y="4427"/>
                  </a:lnTo>
                  <a:lnTo>
                    <a:pt x="16782" y="4042"/>
                  </a:lnTo>
                  <a:lnTo>
                    <a:pt x="16589" y="3657"/>
                  </a:lnTo>
                  <a:lnTo>
                    <a:pt x="16397" y="3234"/>
                  </a:lnTo>
                  <a:lnTo>
                    <a:pt x="16166" y="2887"/>
                  </a:lnTo>
                  <a:lnTo>
                    <a:pt x="15858" y="2502"/>
                  </a:lnTo>
                  <a:lnTo>
                    <a:pt x="15550" y="2194"/>
                  </a:lnTo>
                  <a:lnTo>
                    <a:pt x="15242" y="1848"/>
                  </a:lnTo>
                  <a:lnTo>
                    <a:pt x="14857" y="1540"/>
                  </a:lnTo>
                  <a:lnTo>
                    <a:pt x="14434" y="1271"/>
                  </a:lnTo>
                  <a:lnTo>
                    <a:pt x="13972" y="1001"/>
                  </a:lnTo>
                  <a:lnTo>
                    <a:pt x="13433" y="770"/>
                  </a:lnTo>
                  <a:lnTo>
                    <a:pt x="12894" y="578"/>
                  </a:lnTo>
                  <a:lnTo>
                    <a:pt x="12279" y="385"/>
                  </a:lnTo>
                  <a:lnTo>
                    <a:pt x="11663" y="231"/>
                  </a:lnTo>
                  <a:lnTo>
                    <a:pt x="10931" y="116"/>
                  </a:lnTo>
                  <a:lnTo>
                    <a:pt x="10200" y="39"/>
                  </a:lnTo>
                  <a:lnTo>
                    <a:pt x="9700" y="0"/>
                  </a:lnTo>
                  <a:close/>
                </a:path>
              </a:pathLst>
            </a:custGeom>
            <a:solidFill>
              <a:srgbClr val="FDC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6"/>
            <p:cNvSpPr/>
            <p:nvPr/>
          </p:nvSpPr>
          <p:spPr>
            <a:xfrm>
              <a:off x="880506" y="2993530"/>
              <a:ext cx="479246" cy="497801"/>
            </a:xfrm>
            <a:custGeom>
              <a:avLst/>
              <a:gdLst/>
              <a:ahLst/>
              <a:cxnLst/>
              <a:rect l="l" t="t" r="r" b="b"/>
              <a:pathLst>
                <a:path w="17899" h="18592" fill="none" extrusionOk="0">
                  <a:moveTo>
                    <a:pt x="39" y="8391"/>
                  </a:moveTo>
                  <a:lnTo>
                    <a:pt x="39" y="8391"/>
                  </a:lnTo>
                  <a:lnTo>
                    <a:pt x="116" y="7929"/>
                  </a:lnTo>
                  <a:lnTo>
                    <a:pt x="193" y="7467"/>
                  </a:lnTo>
                  <a:lnTo>
                    <a:pt x="308" y="7006"/>
                  </a:lnTo>
                  <a:lnTo>
                    <a:pt x="424" y="6544"/>
                  </a:lnTo>
                  <a:lnTo>
                    <a:pt x="732" y="5697"/>
                  </a:lnTo>
                  <a:lnTo>
                    <a:pt x="1116" y="4889"/>
                  </a:lnTo>
                  <a:lnTo>
                    <a:pt x="1578" y="4119"/>
                  </a:lnTo>
                  <a:lnTo>
                    <a:pt x="2117" y="3388"/>
                  </a:lnTo>
                  <a:lnTo>
                    <a:pt x="2733" y="2733"/>
                  </a:lnTo>
                  <a:lnTo>
                    <a:pt x="3387" y="2117"/>
                  </a:lnTo>
                  <a:lnTo>
                    <a:pt x="4080" y="1578"/>
                  </a:lnTo>
                  <a:lnTo>
                    <a:pt x="4850" y="1117"/>
                  </a:lnTo>
                  <a:lnTo>
                    <a:pt x="5658" y="732"/>
                  </a:lnTo>
                  <a:lnTo>
                    <a:pt x="6505" y="424"/>
                  </a:lnTo>
                  <a:lnTo>
                    <a:pt x="7390" y="193"/>
                  </a:lnTo>
                  <a:lnTo>
                    <a:pt x="8314" y="39"/>
                  </a:lnTo>
                  <a:lnTo>
                    <a:pt x="8776" y="0"/>
                  </a:lnTo>
                  <a:lnTo>
                    <a:pt x="9238" y="0"/>
                  </a:lnTo>
                  <a:lnTo>
                    <a:pt x="9700" y="0"/>
                  </a:lnTo>
                  <a:lnTo>
                    <a:pt x="10200" y="39"/>
                  </a:lnTo>
                  <a:lnTo>
                    <a:pt x="10200" y="39"/>
                  </a:lnTo>
                  <a:lnTo>
                    <a:pt x="10931" y="116"/>
                  </a:lnTo>
                  <a:lnTo>
                    <a:pt x="11663" y="231"/>
                  </a:lnTo>
                  <a:lnTo>
                    <a:pt x="12279" y="385"/>
                  </a:lnTo>
                  <a:lnTo>
                    <a:pt x="12894" y="578"/>
                  </a:lnTo>
                  <a:lnTo>
                    <a:pt x="13433" y="770"/>
                  </a:lnTo>
                  <a:lnTo>
                    <a:pt x="13972" y="1001"/>
                  </a:lnTo>
                  <a:lnTo>
                    <a:pt x="14434" y="1271"/>
                  </a:lnTo>
                  <a:lnTo>
                    <a:pt x="14857" y="1540"/>
                  </a:lnTo>
                  <a:lnTo>
                    <a:pt x="15242" y="1848"/>
                  </a:lnTo>
                  <a:lnTo>
                    <a:pt x="15550" y="2194"/>
                  </a:lnTo>
                  <a:lnTo>
                    <a:pt x="15858" y="2502"/>
                  </a:lnTo>
                  <a:lnTo>
                    <a:pt x="16166" y="2887"/>
                  </a:lnTo>
                  <a:lnTo>
                    <a:pt x="16397" y="3234"/>
                  </a:lnTo>
                  <a:lnTo>
                    <a:pt x="16589" y="3657"/>
                  </a:lnTo>
                  <a:lnTo>
                    <a:pt x="16782" y="4042"/>
                  </a:lnTo>
                  <a:lnTo>
                    <a:pt x="16974" y="4427"/>
                  </a:lnTo>
                  <a:lnTo>
                    <a:pt x="17205" y="5274"/>
                  </a:lnTo>
                  <a:lnTo>
                    <a:pt x="17398" y="6159"/>
                  </a:lnTo>
                  <a:lnTo>
                    <a:pt x="17513" y="7044"/>
                  </a:lnTo>
                  <a:lnTo>
                    <a:pt x="17590" y="7929"/>
                  </a:lnTo>
                  <a:lnTo>
                    <a:pt x="17706" y="9623"/>
                  </a:lnTo>
                  <a:lnTo>
                    <a:pt x="17783" y="10470"/>
                  </a:lnTo>
                  <a:lnTo>
                    <a:pt x="17860" y="11201"/>
                  </a:lnTo>
                  <a:lnTo>
                    <a:pt x="17860" y="11201"/>
                  </a:lnTo>
                  <a:lnTo>
                    <a:pt x="17898" y="11701"/>
                  </a:lnTo>
                  <a:lnTo>
                    <a:pt x="17898" y="12125"/>
                  </a:lnTo>
                  <a:lnTo>
                    <a:pt x="17898" y="12587"/>
                  </a:lnTo>
                  <a:lnTo>
                    <a:pt x="17860" y="13010"/>
                  </a:lnTo>
                  <a:lnTo>
                    <a:pt x="17783" y="13433"/>
                  </a:lnTo>
                  <a:lnTo>
                    <a:pt x="17667" y="13818"/>
                  </a:lnTo>
                  <a:lnTo>
                    <a:pt x="17552" y="14203"/>
                  </a:lnTo>
                  <a:lnTo>
                    <a:pt x="17398" y="14588"/>
                  </a:lnTo>
                  <a:lnTo>
                    <a:pt x="17205" y="14934"/>
                  </a:lnTo>
                  <a:lnTo>
                    <a:pt x="17013" y="15281"/>
                  </a:lnTo>
                  <a:lnTo>
                    <a:pt x="16782" y="15589"/>
                  </a:lnTo>
                  <a:lnTo>
                    <a:pt x="16512" y="15897"/>
                  </a:lnTo>
                  <a:lnTo>
                    <a:pt x="16243" y="16166"/>
                  </a:lnTo>
                  <a:lnTo>
                    <a:pt x="15974" y="16474"/>
                  </a:lnTo>
                  <a:lnTo>
                    <a:pt x="15666" y="16705"/>
                  </a:lnTo>
                  <a:lnTo>
                    <a:pt x="15319" y="16974"/>
                  </a:lnTo>
                  <a:lnTo>
                    <a:pt x="14626" y="17398"/>
                  </a:lnTo>
                  <a:lnTo>
                    <a:pt x="13857" y="17783"/>
                  </a:lnTo>
                  <a:lnTo>
                    <a:pt x="13010" y="18091"/>
                  </a:lnTo>
                  <a:lnTo>
                    <a:pt x="12163" y="18322"/>
                  </a:lnTo>
                  <a:lnTo>
                    <a:pt x="11278" y="18476"/>
                  </a:lnTo>
                  <a:lnTo>
                    <a:pt x="10354" y="18553"/>
                  </a:lnTo>
                  <a:lnTo>
                    <a:pt x="9392" y="18591"/>
                  </a:lnTo>
                  <a:lnTo>
                    <a:pt x="8430" y="18514"/>
                  </a:lnTo>
                  <a:lnTo>
                    <a:pt x="8430" y="18514"/>
                  </a:lnTo>
                  <a:lnTo>
                    <a:pt x="7968" y="18476"/>
                  </a:lnTo>
                  <a:lnTo>
                    <a:pt x="7506" y="18399"/>
                  </a:lnTo>
                  <a:lnTo>
                    <a:pt x="7044" y="18283"/>
                  </a:lnTo>
                  <a:lnTo>
                    <a:pt x="6582" y="18168"/>
                  </a:lnTo>
                  <a:lnTo>
                    <a:pt x="5735" y="17860"/>
                  </a:lnTo>
                  <a:lnTo>
                    <a:pt x="4888" y="17475"/>
                  </a:lnTo>
                  <a:lnTo>
                    <a:pt x="4119" y="17013"/>
                  </a:lnTo>
                  <a:lnTo>
                    <a:pt x="3426" y="16474"/>
                  </a:lnTo>
                  <a:lnTo>
                    <a:pt x="2733" y="15858"/>
                  </a:lnTo>
                  <a:lnTo>
                    <a:pt x="2156" y="15204"/>
                  </a:lnTo>
                  <a:lnTo>
                    <a:pt x="1617" y="14473"/>
                  </a:lnTo>
                  <a:lnTo>
                    <a:pt x="1155" y="13741"/>
                  </a:lnTo>
                  <a:lnTo>
                    <a:pt x="770" y="12933"/>
                  </a:lnTo>
                  <a:lnTo>
                    <a:pt x="462" y="12086"/>
                  </a:lnTo>
                  <a:lnTo>
                    <a:pt x="231" y="11201"/>
                  </a:lnTo>
                  <a:lnTo>
                    <a:pt x="77" y="10277"/>
                  </a:lnTo>
                  <a:lnTo>
                    <a:pt x="39" y="9815"/>
                  </a:lnTo>
                  <a:lnTo>
                    <a:pt x="0" y="9353"/>
                  </a:lnTo>
                  <a:lnTo>
                    <a:pt x="39" y="8892"/>
                  </a:lnTo>
                  <a:lnTo>
                    <a:pt x="39" y="83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6"/>
            <p:cNvSpPr/>
            <p:nvPr/>
          </p:nvSpPr>
          <p:spPr>
            <a:xfrm>
              <a:off x="1331883" y="3220262"/>
              <a:ext cx="94837" cy="119577"/>
            </a:xfrm>
            <a:custGeom>
              <a:avLst/>
              <a:gdLst/>
              <a:ahLst/>
              <a:cxnLst/>
              <a:rect l="l" t="t" r="r" b="b"/>
              <a:pathLst>
                <a:path w="3542" h="4466" extrusionOk="0">
                  <a:moveTo>
                    <a:pt x="2079" y="0"/>
                  </a:moveTo>
                  <a:lnTo>
                    <a:pt x="1733" y="77"/>
                  </a:lnTo>
                  <a:lnTo>
                    <a:pt x="1386" y="231"/>
                  </a:lnTo>
                  <a:lnTo>
                    <a:pt x="1079" y="462"/>
                  </a:lnTo>
                  <a:lnTo>
                    <a:pt x="771" y="770"/>
                  </a:lnTo>
                  <a:lnTo>
                    <a:pt x="501" y="1155"/>
                  </a:lnTo>
                  <a:lnTo>
                    <a:pt x="270" y="1578"/>
                  </a:lnTo>
                  <a:lnTo>
                    <a:pt x="116" y="2002"/>
                  </a:lnTo>
                  <a:lnTo>
                    <a:pt x="1" y="2464"/>
                  </a:lnTo>
                  <a:lnTo>
                    <a:pt x="1" y="2887"/>
                  </a:lnTo>
                  <a:lnTo>
                    <a:pt x="39" y="3272"/>
                  </a:lnTo>
                  <a:lnTo>
                    <a:pt x="116" y="3657"/>
                  </a:lnTo>
                  <a:lnTo>
                    <a:pt x="309" y="3965"/>
                  </a:lnTo>
                  <a:lnTo>
                    <a:pt x="501" y="4196"/>
                  </a:lnTo>
                  <a:lnTo>
                    <a:pt x="655" y="4311"/>
                  </a:lnTo>
                  <a:lnTo>
                    <a:pt x="809" y="4388"/>
                  </a:lnTo>
                  <a:lnTo>
                    <a:pt x="963" y="4427"/>
                  </a:lnTo>
                  <a:lnTo>
                    <a:pt x="1117" y="4465"/>
                  </a:lnTo>
                  <a:lnTo>
                    <a:pt x="1463" y="4465"/>
                  </a:lnTo>
                  <a:lnTo>
                    <a:pt x="1810" y="4388"/>
                  </a:lnTo>
                  <a:lnTo>
                    <a:pt x="2118" y="4234"/>
                  </a:lnTo>
                  <a:lnTo>
                    <a:pt x="2464" y="4003"/>
                  </a:lnTo>
                  <a:lnTo>
                    <a:pt x="2734" y="3695"/>
                  </a:lnTo>
                  <a:lnTo>
                    <a:pt x="3003" y="3310"/>
                  </a:lnTo>
                  <a:lnTo>
                    <a:pt x="3234" y="2887"/>
                  </a:lnTo>
                  <a:lnTo>
                    <a:pt x="3388" y="2425"/>
                  </a:lnTo>
                  <a:lnTo>
                    <a:pt x="3503" y="2002"/>
                  </a:lnTo>
                  <a:lnTo>
                    <a:pt x="3542" y="1578"/>
                  </a:lnTo>
                  <a:lnTo>
                    <a:pt x="3503" y="1155"/>
                  </a:lnTo>
                  <a:lnTo>
                    <a:pt x="3388" y="808"/>
                  </a:lnTo>
                  <a:lnTo>
                    <a:pt x="3234" y="501"/>
                  </a:lnTo>
                  <a:lnTo>
                    <a:pt x="3003" y="270"/>
                  </a:lnTo>
                  <a:lnTo>
                    <a:pt x="2849" y="154"/>
                  </a:lnTo>
                  <a:lnTo>
                    <a:pt x="2734" y="77"/>
                  </a:lnTo>
                  <a:lnTo>
                    <a:pt x="2580" y="0"/>
                  </a:lnTo>
                  <a:close/>
                </a:path>
              </a:pathLst>
            </a:custGeom>
            <a:solidFill>
              <a:srgbClr val="FDC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6"/>
            <p:cNvSpPr/>
            <p:nvPr/>
          </p:nvSpPr>
          <p:spPr>
            <a:xfrm>
              <a:off x="1022709" y="3371757"/>
              <a:ext cx="160811" cy="168013"/>
            </a:xfrm>
            <a:custGeom>
              <a:avLst/>
              <a:gdLst/>
              <a:ahLst/>
              <a:cxnLst/>
              <a:rect l="l" t="t" r="r" b="b"/>
              <a:pathLst>
                <a:path w="6006" h="6275" extrusionOk="0">
                  <a:moveTo>
                    <a:pt x="2195" y="0"/>
                  </a:moveTo>
                  <a:lnTo>
                    <a:pt x="1348" y="39"/>
                  </a:lnTo>
                  <a:lnTo>
                    <a:pt x="771" y="77"/>
                  </a:lnTo>
                  <a:lnTo>
                    <a:pt x="540" y="116"/>
                  </a:lnTo>
                  <a:lnTo>
                    <a:pt x="578" y="655"/>
                  </a:lnTo>
                  <a:lnTo>
                    <a:pt x="578" y="1193"/>
                  </a:lnTo>
                  <a:lnTo>
                    <a:pt x="578" y="1540"/>
                  </a:lnTo>
                  <a:lnTo>
                    <a:pt x="501" y="1848"/>
                  </a:lnTo>
                  <a:lnTo>
                    <a:pt x="424" y="2194"/>
                  </a:lnTo>
                  <a:lnTo>
                    <a:pt x="309" y="2541"/>
                  </a:lnTo>
                  <a:lnTo>
                    <a:pt x="193" y="2887"/>
                  </a:lnTo>
                  <a:lnTo>
                    <a:pt x="78" y="3272"/>
                  </a:lnTo>
                  <a:lnTo>
                    <a:pt x="1" y="3657"/>
                  </a:lnTo>
                  <a:lnTo>
                    <a:pt x="1" y="4042"/>
                  </a:lnTo>
                  <a:lnTo>
                    <a:pt x="1" y="4234"/>
                  </a:lnTo>
                  <a:lnTo>
                    <a:pt x="39" y="4427"/>
                  </a:lnTo>
                  <a:lnTo>
                    <a:pt x="116" y="4619"/>
                  </a:lnTo>
                  <a:lnTo>
                    <a:pt x="232" y="4811"/>
                  </a:lnTo>
                  <a:lnTo>
                    <a:pt x="424" y="5081"/>
                  </a:lnTo>
                  <a:lnTo>
                    <a:pt x="655" y="5350"/>
                  </a:lnTo>
                  <a:lnTo>
                    <a:pt x="925" y="5581"/>
                  </a:lnTo>
                  <a:lnTo>
                    <a:pt x="1233" y="5774"/>
                  </a:lnTo>
                  <a:lnTo>
                    <a:pt x="1540" y="5928"/>
                  </a:lnTo>
                  <a:lnTo>
                    <a:pt x="1887" y="6082"/>
                  </a:lnTo>
                  <a:lnTo>
                    <a:pt x="2233" y="6197"/>
                  </a:lnTo>
                  <a:lnTo>
                    <a:pt x="2618" y="6236"/>
                  </a:lnTo>
                  <a:lnTo>
                    <a:pt x="3003" y="6274"/>
                  </a:lnTo>
                  <a:lnTo>
                    <a:pt x="3388" y="6274"/>
                  </a:lnTo>
                  <a:lnTo>
                    <a:pt x="3773" y="6236"/>
                  </a:lnTo>
                  <a:lnTo>
                    <a:pt x="4158" y="6120"/>
                  </a:lnTo>
                  <a:lnTo>
                    <a:pt x="4543" y="6005"/>
                  </a:lnTo>
                  <a:lnTo>
                    <a:pt x="4889" y="5812"/>
                  </a:lnTo>
                  <a:lnTo>
                    <a:pt x="5235" y="5581"/>
                  </a:lnTo>
                  <a:lnTo>
                    <a:pt x="5582" y="5312"/>
                  </a:lnTo>
                  <a:lnTo>
                    <a:pt x="5774" y="5158"/>
                  </a:lnTo>
                  <a:lnTo>
                    <a:pt x="5890" y="4927"/>
                  </a:lnTo>
                  <a:lnTo>
                    <a:pt x="5967" y="4696"/>
                  </a:lnTo>
                  <a:lnTo>
                    <a:pt x="6005" y="4427"/>
                  </a:lnTo>
                  <a:lnTo>
                    <a:pt x="6005" y="4119"/>
                  </a:lnTo>
                  <a:lnTo>
                    <a:pt x="5967" y="3811"/>
                  </a:lnTo>
                  <a:lnTo>
                    <a:pt x="5813" y="3079"/>
                  </a:lnTo>
                  <a:lnTo>
                    <a:pt x="5736" y="2694"/>
                  </a:lnTo>
                  <a:lnTo>
                    <a:pt x="5736" y="2348"/>
                  </a:lnTo>
                  <a:lnTo>
                    <a:pt x="5736" y="2002"/>
                  </a:lnTo>
                  <a:lnTo>
                    <a:pt x="5813" y="1694"/>
                  </a:lnTo>
                  <a:lnTo>
                    <a:pt x="5928" y="1270"/>
                  </a:lnTo>
                  <a:lnTo>
                    <a:pt x="6005" y="1116"/>
                  </a:lnTo>
                  <a:lnTo>
                    <a:pt x="5774" y="962"/>
                  </a:lnTo>
                  <a:lnTo>
                    <a:pt x="5158" y="655"/>
                  </a:lnTo>
                  <a:lnTo>
                    <a:pt x="4735" y="462"/>
                  </a:lnTo>
                  <a:lnTo>
                    <a:pt x="4273" y="270"/>
                  </a:lnTo>
                  <a:lnTo>
                    <a:pt x="3773" y="154"/>
                  </a:lnTo>
                  <a:lnTo>
                    <a:pt x="3234" y="77"/>
                  </a:lnTo>
                  <a:lnTo>
                    <a:pt x="2695" y="39"/>
                  </a:lnTo>
                  <a:lnTo>
                    <a:pt x="2195" y="0"/>
                  </a:lnTo>
                  <a:close/>
                </a:path>
              </a:pathLst>
            </a:custGeom>
            <a:solidFill>
              <a:srgbClr val="FDC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56"/>
            <p:cNvSpPr/>
            <p:nvPr/>
          </p:nvSpPr>
          <p:spPr>
            <a:xfrm>
              <a:off x="808347" y="3202725"/>
              <a:ext cx="116498" cy="136071"/>
            </a:xfrm>
            <a:custGeom>
              <a:avLst/>
              <a:gdLst/>
              <a:ahLst/>
              <a:cxnLst/>
              <a:rect l="l" t="t" r="r" b="b"/>
              <a:pathLst>
                <a:path w="4351" h="5082" extrusionOk="0">
                  <a:moveTo>
                    <a:pt x="1233" y="1"/>
                  </a:moveTo>
                  <a:lnTo>
                    <a:pt x="1040" y="39"/>
                  </a:lnTo>
                  <a:lnTo>
                    <a:pt x="886" y="116"/>
                  </a:lnTo>
                  <a:lnTo>
                    <a:pt x="694" y="193"/>
                  </a:lnTo>
                  <a:lnTo>
                    <a:pt x="540" y="309"/>
                  </a:lnTo>
                  <a:lnTo>
                    <a:pt x="424" y="463"/>
                  </a:lnTo>
                  <a:lnTo>
                    <a:pt x="309" y="617"/>
                  </a:lnTo>
                  <a:lnTo>
                    <a:pt x="193" y="771"/>
                  </a:lnTo>
                  <a:lnTo>
                    <a:pt x="116" y="963"/>
                  </a:lnTo>
                  <a:lnTo>
                    <a:pt x="78" y="1156"/>
                  </a:lnTo>
                  <a:lnTo>
                    <a:pt x="1" y="1617"/>
                  </a:lnTo>
                  <a:lnTo>
                    <a:pt x="39" y="2079"/>
                  </a:lnTo>
                  <a:lnTo>
                    <a:pt x="155" y="2580"/>
                  </a:lnTo>
                  <a:lnTo>
                    <a:pt x="309" y="3080"/>
                  </a:lnTo>
                  <a:lnTo>
                    <a:pt x="578" y="3542"/>
                  </a:lnTo>
                  <a:lnTo>
                    <a:pt x="925" y="4004"/>
                  </a:lnTo>
                  <a:lnTo>
                    <a:pt x="1310" y="4389"/>
                  </a:lnTo>
                  <a:lnTo>
                    <a:pt x="1694" y="4697"/>
                  </a:lnTo>
                  <a:lnTo>
                    <a:pt x="2118" y="4889"/>
                  </a:lnTo>
                  <a:lnTo>
                    <a:pt x="2541" y="5043"/>
                  </a:lnTo>
                  <a:lnTo>
                    <a:pt x="2734" y="5082"/>
                  </a:lnTo>
                  <a:lnTo>
                    <a:pt x="2926" y="5082"/>
                  </a:lnTo>
                  <a:lnTo>
                    <a:pt x="3119" y="5043"/>
                  </a:lnTo>
                  <a:lnTo>
                    <a:pt x="3311" y="5005"/>
                  </a:lnTo>
                  <a:lnTo>
                    <a:pt x="3503" y="4966"/>
                  </a:lnTo>
                  <a:lnTo>
                    <a:pt x="3657" y="4851"/>
                  </a:lnTo>
                  <a:lnTo>
                    <a:pt x="3811" y="4735"/>
                  </a:lnTo>
                  <a:lnTo>
                    <a:pt x="3965" y="4620"/>
                  </a:lnTo>
                  <a:lnTo>
                    <a:pt x="4081" y="4466"/>
                  </a:lnTo>
                  <a:lnTo>
                    <a:pt x="4158" y="4273"/>
                  </a:lnTo>
                  <a:lnTo>
                    <a:pt x="4273" y="4081"/>
                  </a:lnTo>
                  <a:lnTo>
                    <a:pt x="4312" y="3888"/>
                  </a:lnTo>
                  <a:lnTo>
                    <a:pt x="4350" y="3465"/>
                  </a:lnTo>
                  <a:lnTo>
                    <a:pt x="4350" y="3003"/>
                  </a:lnTo>
                  <a:lnTo>
                    <a:pt x="4235" y="2503"/>
                  </a:lnTo>
                  <a:lnTo>
                    <a:pt x="4042" y="2002"/>
                  </a:lnTo>
                  <a:lnTo>
                    <a:pt x="3773" y="1502"/>
                  </a:lnTo>
                  <a:lnTo>
                    <a:pt x="3465" y="1079"/>
                  </a:lnTo>
                  <a:lnTo>
                    <a:pt x="3080" y="694"/>
                  </a:lnTo>
                  <a:lnTo>
                    <a:pt x="2695" y="386"/>
                  </a:lnTo>
                  <a:lnTo>
                    <a:pt x="2272" y="155"/>
                  </a:lnTo>
                  <a:lnTo>
                    <a:pt x="1848" y="39"/>
                  </a:lnTo>
                  <a:lnTo>
                    <a:pt x="1656" y="1"/>
                  </a:lnTo>
                  <a:close/>
                </a:path>
              </a:pathLst>
            </a:custGeom>
            <a:solidFill>
              <a:srgbClr val="FDC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56"/>
            <p:cNvSpPr/>
            <p:nvPr/>
          </p:nvSpPr>
          <p:spPr>
            <a:xfrm>
              <a:off x="808347" y="3202725"/>
              <a:ext cx="116498" cy="136071"/>
            </a:xfrm>
            <a:custGeom>
              <a:avLst/>
              <a:gdLst/>
              <a:ahLst/>
              <a:cxnLst/>
              <a:rect l="l" t="t" r="r" b="b"/>
              <a:pathLst>
                <a:path w="4351" h="5082" fill="none" extrusionOk="0">
                  <a:moveTo>
                    <a:pt x="578" y="3542"/>
                  </a:moveTo>
                  <a:lnTo>
                    <a:pt x="578" y="3542"/>
                  </a:lnTo>
                  <a:lnTo>
                    <a:pt x="925" y="4004"/>
                  </a:lnTo>
                  <a:lnTo>
                    <a:pt x="1310" y="4389"/>
                  </a:lnTo>
                  <a:lnTo>
                    <a:pt x="1694" y="4697"/>
                  </a:lnTo>
                  <a:lnTo>
                    <a:pt x="2118" y="4889"/>
                  </a:lnTo>
                  <a:lnTo>
                    <a:pt x="2541" y="5043"/>
                  </a:lnTo>
                  <a:lnTo>
                    <a:pt x="2734" y="5082"/>
                  </a:lnTo>
                  <a:lnTo>
                    <a:pt x="2926" y="5082"/>
                  </a:lnTo>
                  <a:lnTo>
                    <a:pt x="3119" y="5043"/>
                  </a:lnTo>
                  <a:lnTo>
                    <a:pt x="3311" y="5005"/>
                  </a:lnTo>
                  <a:lnTo>
                    <a:pt x="3503" y="4966"/>
                  </a:lnTo>
                  <a:lnTo>
                    <a:pt x="3657" y="4851"/>
                  </a:lnTo>
                  <a:lnTo>
                    <a:pt x="3657" y="4851"/>
                  </a:lnTo>
                  <a:lnTo>
                    <a:pt x="3811" y="4735"/>
                  </a:lnTo>
                  <a:lnTo>
                    <a:pt x="3965" y="4620"/>
                  </a:lnTo>
                  <a:lnTo>
                    <a:pt x="4081" y="4466"/>
                  </a:lnTo>
                  <a:lnTo>
                    <a:pt x="4158" y="4273"/>
                  </a:lnTo>
                  <a:lnTo>
                    <a:pt x="4273" y="4081"/>
                  </a:lnTo>
                  <a:lnTo>
                    <a:pt x="4312" y="3888"/>
                  </a:lnTo>
                  <a:lnTo>
                    <a:pt x="4350" y="3465"/>
                  </a:lnTo>
                  <a:lnTo>
                    <a:pt x="4350" y="3003"/>
                  </a:lnTo>
                  <a:lnTo>
                    <a:pt x="4235" y="2503"/>
                  </a:lnTo>
                  <a:lnTo>
                    <a:pt x="4042" y="2002"/>
                  </a:lnTo>
                  <a:lnTo>
                    <a:pt x="3773" y="1502"/>
                  </a:lnTo>
                  <a:lnTo>
                    <a:pt x="3773" y="1502"/>
                  </a:lnTo>
                  <a:lnTo>
                    <a:pt x="3465" y="1079"/>
                  </a:lnTo>
                  <a:lnTo>
                    <a:pt x="3080" y="694"/>
                  </a:lnTo>
                  <a:lnTo>
                    <a:pt x="2695" y="386"/>
                  </a:lnTo>
                  <a:lnTo>
                    <a:pt x="2272" y="155"/>
                  </a:lnTo>
                  <a:lnTo>
                    <a:pt x="1848" y="39"/>
                  </a:lnTo>
                  <a:lnTo>
                    <a:pt x="1656" y="1"/>
                  </a:lnTo>
                  <a:lnTo>
                    <a:pt x="1464" y="1"/>
                  </a:lnTo>
                  <a:lnTo>
                    <a:pt x="1233" y="1"/>
                  </a:lnTo>
                  <a:lnTo>
                    <a:pt x="1040" y="39"/>
                  </a:lnTo>
                  <a:lnTo>
                    <a:pt x="886" y="116"/>
                  </a:lnTo>
                  <a:lnTo>
                    <a:pt x="694" y="193"/>
                  </a:lnTo>
                  <a:lnTo>
                    <a:pt x="694" y="193"/>
                  </a:lnTo>
                  <a:lnTo>
                    <a:pt x="540" y="309"/>
                  </a:lnTo>
                  <a:lnTo>
                    <a:pt x="424" y="463"/>
                  </a:lnTo>
                  <a:lnTo>
                    <a:pt x="309" y="617"/>
                  </a:lnTo>
                  <a:lnTo>
                    <a:pt x="193" y="771"/>
                  </a:lnTo>
                  <a:lnTo>
                    <a:pt x="116" y="963"/>
                  </a:lnTo>
                  <a:lnTo>
                    <a:pt x="78" y="1156"/>
                  </a:lnTo>
                  <a:lnTo>
                    <a:pt x="1" y="1617"/>
                  </a:lnTo>
                  <a:lnTo>
                    <a:pt x="39" y="2079"/>
                  </a:lnTo>
                  <a:lnTo>
                    <a:pt x="155" y="2580"/>
                  </a:lnTo>
                  <a:lnTo>
                    <a:pt x="309" y="3080"/>
                  </a:lnTo>
                  <a:lnTo>
                    <a:pt x="578" y="3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6"/>
            <p:cNvSpPr/>
            <p:nvPr/>
          </p:nvSpPr>
          <p:spPr>
            <a:xfrm>
              <a:off x="678513" y="2859546"/>
              <a:ext cx="225713" cy="211308"/>
            </a:xfrm>
            <a:custGeom>
              <a:avLst/>
              <a:gdLst/>
              <a:ahLst/>
              <a:cxnLst/>
              <a:rect l="l" t="t" r="r" b="b"/>
              <a:pathLst>
                <a:path w="8430" h="7892" extrusionOk="0">
                  <a:moveTo>
                    <a:pt x="4850" y="1"/>
                  </a:moveTo>
                  <a:lnTo>
                    <a:pt x="4580" y="39"/>
                  </a:lnTo>
                  <a:lnTo>
                    <a:pt x="4465" y="78"/>
                  </a:lnTo>
                  <a:lnTo>
                    <a:pt x="4350" y="155"/>
                  </a:lnTo>
                  <a:lnTo>
                    <a:pt x="4196" y="309"/>
                  </a:lnTo>
                  <a:lnTo>
                    <a:pt x="4080" y="540"/>
                  </a:lnTo>
                  <a:lnTo>
                    <a:pt x="4042" y="847"/>
                  </a:lnTo>
                  <a:lnTo>
                    <a:pt x="4042" y="1155"/>
                  </a:lnTo>
                  <a:lnTo>
                    <a:pt x="4080" y="1463"/>
                  </a:lnTo>
                  <a:lnTo>
                    <a:pt x="4119" y="1810"/>
                  </a:lnTo>
                  <a:lnTo>
                    <a:pt x="4234" y="2195"/>
                  </a:lnTo>
                  <a:lnTo>
                    <a:pt x="4465" y="2849"/>
                  </a:lnTo>
                  <a:lnTo>
                    <a:pt x="4696" y="3426"/>
                  </a:lnTo>
                  <a:lnTo>
                    <a:pt x="4965" y="4004"/>
                  </a:lnTo>
                  <a:lnTo>
                    <a:pt x="4311" y="3657"/>
                  </a:lnTo>
                  <a:lnTo>
                    <a:pt x="3657" y="3349"/>
                  </a:lnTo>
                  <a:lnTo>
                    <a:pt x="2848" y="3041"/>
                  </a:lnTo>
                  <a:lnTo>
                    <a:pt x="2002" y="2772"/>
                  </a:lnTo>
                  <a:lnTo>
                    <a:pt x="1617" y="2657"/>
                  </a:lnTo>
                  <a:lnTo>
                    <a:pt x="1232" y="2618"/>
                  </a:lnTo>
                  <a:lnTo>
                    <a:pt x="885" y="2580"/>
                  </a:lnTo>
                  <a:lnTo>
                    <a:pt x="578" y="2618"/>
                  </a:lnTo>
                  <a:lnTo>
                    <a:pt x="308" y="2733"/>
                  </a:lnTo>
                  <a:lnTo>
                    <a:pt x="193" y="2810"/>
                  </a:lnTo>
                  <a:lnTo>
                    <a:pt x="116" y="2926"/>
                  </a:lnTo>
                  <a:lnTo>
                    <a:pt x="39" y="3003"/>
                  </a:lnTo>
                  <a:lnTo>
                    <a:pt x="0" y="3118"/>
                  </a:lnTo>
                  <a:lnTo>
                    <a:pt x="0" y="3234"/>
                  </a:lnTo>
                  <a:lnTo>
                    <a:pt x="0" y="3349"/>
                  </a:lnTo>
                  <a:lnTo>
                    <a:pt x="116" y="3580"/>
                  </a:lnTo>
                  <a:lnTo>
                    <a:pt x="270" y="3811"/>
                  </a:lnTo>
                  <a:lnTo>
                    <a:pt x="501" y="4081"/>
                  </a:lnTo>
                  <a:lnTo>
                    <a:pt x="808" y="4312"/>
                  </a:lnTo>
                  <a:lnTo>
                    <a:pt x="1463" y="4773"/>
                  </a:lnTo>
                  <a:lnTo>
                    <a:pt x="2156" y="5158"/>
                  </a:lnTo>
                  <a:lnTo>
                    <a:pt x="2771" y="5466"/>
                  </a:lnTo>
                  <a:lnTo>
                    <a:pt x="3426" y="5774"/>
                  </a:lnTo>
                  <a:lnTo>
                    <a:pt x="3002" y="5813"/>
                  </a:lnTo>
                  <a:lnTo>
                    <a:pt x="2579" y="5890"/>
                  </a:lnTo>
                  <a:lnTo>
                    <a:pt x="2117" y="6044"/>
                  </a:lnTo>
                  <a:lnTo>
                    <a:pt x="1886" y="6121"/>
                  </a:lnTo>
                  <a:lnTo>
                    <a:pt x="1694" y="6236"/>
                  </a:lnTo>
                  <a:lnTo>
                    <a:pt x="1501" y="6390"/>
                  </a:lnTo>
                  <a:lnTo>
                    <a:pt x="1347" y="6544"/>
                  </a:lnTo>
                  <a:lnTo>
                    <a:pt x="1232" y="6698"/>
                  </a:lnTo>
                  <a:lnTo>
                    <a:pt x="1155" y="6890"/>
                  </a:lnTo>
                  <a:lnTo>
                    <a:pt x="1155" y="7121"/>
                  </a:lnTo>
                  <a:lnTo>
                    <a:pt x="1232" y="7352"/>
                  </a:lnTo>
                  <a:lnTo>
                    <a:pt x="1270" y="7468"/>
                  </a:lnTo>
                  <a:lnTo>
                    <a:pt x="1347" y="7583"/>
                  </a:lnTo>
                  <a:lnTo>
                    <a:pt x="1463" y="7660"/>
                  </a:lnTo>
                  <a:lnTo>
                    <a:pt x="1578" y="7737"/>
                  </a:lnTo>
                  <a:lnTo>
                    <a:pt x="1886" y="7853"/>
                  </a:lnTo>
                  <a:lnTo>
                    <a:pt x="2233" y="7891"/>
                  </a:lnTo>
                  <a:lnTo>
                    <a:pt x="2617" y="7891"/>
                  </a:lnTo>
                  <a:lnTo>
                    <a:pt x="3079" y="7853"/>
                  </a:lnTo>
                  <a:lnTo>
                    <a:pt x="3503" y="7776"/>
                  </a:lnTo>
                  <a:lnTo>
                    <a:pt x="3965" y="7699"/>
                  </a:lnTo>
                  <a:lnTo>
                    <a:pt x="4850" y="7468"/>
                  </a:lnTo>
                  <a:lnTo>
                    <a:pt x="5581" y="7237"/>
                  </a:lnTo>
                  <a:lnTo>
                    <a:pt x="6313" y="7006"/>
                  </a:lnTo>
                  <a:lnTo>
                    <a:pt x="6774" y="6698"/>
                  </a:lnTo>
                  <a:lnTo>
                    <a:pt x="7159" y="6390"/>
                  </a:lnTo>
                  <a:lnTo>
                    <a:pt x="7467" y="6044"/>
                  </a:lnTo>
                  <a:lnTo>
                    <a:pt x="7737" y="5659"/>
                  </a:lnTo>
                  <a:lnTo>
                    <a:pt x="7968" y="5235"/>
                  </a:lnTo>
                  <a:lnTo>
                    <a:pt x="8160" y="4812"/>
                  </a:lnTo>
                  <a:lnTo>
                    <a:pt x="8276" y="4389"/>
                  </a:lnTo>
                  <a:lnTo>
                    <a:pt x="8391" y="4004"/>
                  </a:lnTo>
                  <a:lnTo>
                    <a:pt x="8429" y="3580"/>
                  </a:lnTo>
                  <a:lnTo>
                    <a:pt x="8429" y="3195"/>
                  </a:lnTo>
                  <a:lnTo>
                    <a:pt x="8429" y="2849"/>
                  </a:lnTo>
                  <a:lnTo>
                    <a:pt x="8352" y="2541"/>
                  </a:lnTo>
                  <a:lnTo>
                    <a:pt x="8276" y="2310"/>
                  </a:lnTo>
                  <a:lnTo>
                    <a:pt x="8160" y="2118"/>
                  </a:lnTo>
                  <a:lnTo>
                    <a:pt x="8045" y="1964"/>
                  </a:lnTo>
                  <a:lnTo>
                    <a:pt x="7891" y="1925"/>
                  </a:lnTo>
                  <a:lnTo>
                    <a:pt x="7698" y="1887"/>
                  </a:lnTo>
                  <a:lnTo>
                    <a:pt x="7583" y="1925"/>
                  </a:lnTo>
                  <a:lnTo>
                    <a:pt x="7313" y="2002"/>
                  </a:lnTo>
                  <a:lnTo>
                    <a:pt x="7121" y="2156"/>
                  </a:lnTo>
                  <a:lnTo>
                    <a:pt x="6928" y="2349"/>
                  </a:lnTo>
                  <a:lnTo>
                    <a:pt x="6813" y="2541"/>
                  </a:lnTo>
                  <a:lnTo>
                    <a:pt x="6736" y="2695"/>
                  </a:lnTo>
                  <a:lnTo>
                    <a:pt x="6659" y="2849"/>
                  </a:lnTo>
                  <a:lnTo>
                    <a:pt x="6543" y="2349"/>
                  </a:lnTo>
                  <a:lnTo>
                    <a:pt x="6389" y="1848"/>
                  </a:lnTo>
                  <a:lnTo>
                    <a:pt x="6197" y="1271"/>
                  </a:lnTo>
                  <a:lnTo>
                    <a:pt x="6043" y="1001"/>
                  </a:lnTo>
                  <a:lnTo>
                    <a:pt x="5889" y="732"/>
                  </a:lnTo>
                  <a:lnTo>
                    <a:pt x="5735" y="501"/>
                  </a:lnTo>
                  <a:lnTo>
                    <a:pt x="5543" y="309"/>
                  </a:lnTo>
                  <a:lnTo>
                    <a:pt x="5312" y="116"/>
                  </a:lnTo>
                  <a:lnTo>
                    <a:pt x="5119" y="39"/>
                  </a:lnTo>
                  <a:lnTo>
                    <a:pt x="48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6"/>
            <p:cNvSpPr/>
            <p:nvPr/>
          </p:nvSpPr>
          <p:spPr>
            <a:xfrm>
              <a:off x="1154631" y="2803907"/>
              <a:ext cx="225713" cy="221590"/>
            </a:xfrm>
            <a:custGeom>
              <a:avLst/>
              <a:gdLst/>
              <a:ahLst/>
              <a:cxnLst/>
              <a:rect l="l" t="t" r="r" b="b"/>
              <a:pathLst>
                <a:path w="8430" h="8276" extrusionOk="0">
                  <a:moveTo>
                    <a:pt x="3850" y="0"/>
                  </a:moveTo>
                  <a:lnTo>
                    <a:pt x="3734" y="39"/>
                  </a:lnTo>
                  <a:lnTo>
                    <a:pt x="3657" y="77"/>
                  </a:lnTo>
                  <a:lnTo>
                    <a:pt x="3465" y="231"/>
                  </a:lnTo>
                  <a:lnTo>
                    <a:pt x="3272" y="462"/>
                  </a:lnTo>
                  <a:lnTo>
                    <a:pt x="3118" y="770"/>
                  </a:lnTo>
                  <a:lnTo>
                    <a:pt x="3003" y="1116"/>
                  </a:lnTo>
                  <a:lnTo>
                    <a:pt x="2772" y="1886"/>
                  </a:lnTo>
                  <a:lnTo>
                    <a:pt x="2618" y="2695"/>
                  </a:lnTo>
                  <a:lnTo>
                    <a:pt x="2502" y="3387"/>
                  </a:lnTo>
                  <a:lnTo>
                    <a:pt x="2425" y="4080"/>
                  </a:lnTo>
                  <a:lnTo>
                    <a:pt x="2271" y="3695"/>
                  </a:lnTo>
                  <a:lnTo>
                    <a:pt x="2041" y="3310"/>
                  </a:lnTo>
                  <a:lnTo>
                    <a:pt x="1771" y="2925"/>
                  </a:lnTo>
                  <a:lnTo>
                    <a:pt x="1579" y="2733"/>
                  </a:lnTo>
                  <a:lnTo>
                    <a:pt x="1425" y="2579"/>
                  </a:lnTo>
                  <a:lnTo>
                    <a:pt x="1232" y="2425"/>
                  </a:lnTo>
                  <a:lnTo>
                    <a:pt x="1040" y="2348"/>
                  </a:lnTo>
                  <a:lnTo>
                    <a:pt x="847" y="2271"/>
                  </a:lnTo>
                  <a:lnTo>
                    <a:pt x="655" y="2310"/>
                  </a:lnTo>
                  <a:lnTo>
                    <a:pt x="424" y="2348"/>
                  </a:lnTo>
                  <a:lnTo>
                    <a:pt x="231" y="2502"/>
                  </a:lnTo>
                  <a:lnTo>
                    <a:pt x="116" y="2579"/>
                  </a:lnTo>
                  <a:lnTo>
                    <a:pt x="78" y="2695"/>
                  </a:lnTo>
                  <a:lnTo>
                    <a:pt x="1" y="2848"/>
                  </a:lnTo>
                  <a:lnTo>
                    <a:pt x="1" y="2964"/>
                  </a:lnTo>
                  <a:lnTo>
                    <a:pt x="1" y="3272"/>
                  </a:lnTo>
                  <a:lnTo>
                    <a:pt x="39" y="3618"/>
                  </a:lnTo>
                  <a:lnTo>
                    <a:pt x="193" y="4003"/>
                  </a:lnTo>
                  <a:lnTo>
                    <a:pt x="347" y="4388"/>
                  </a:lnTo>
                  <a:lnTo>
                    <a:pt x="578" y="4811"/>
                  </a:lnTo>
                  <a:lnTo>
                    <a:pt x="770" y="5196"/>
                  </a:lnTo>
                  <a:lnTo>
                    <a:pt x="1271" y="5966"/>
                  </a:lnTo>
                  <a:lnTo>
                    <a:pt x="1733" y="6621"/>
                  </a:lnTo>
                  <a:lnTo>
                    <a:pt x="2194" y="7198"/>
                  </a:lnTo>
                  <a:lnTo>
                    <a:pt x="2618" y="7544"/>
                  </a:lnTo>
                  <a:lnTo>
                    <a:pt x="3041" y="7814"/>
                  </a:lnTo>
                  <a:lnTo>
                    <a:pt x="3465" y="8006"/>
                  </a:lnTo>
                  <a:lnTo>
                    <a:pt x="3927" y="8160"/>
                  </a:lnTo>
                  <a:lnTo>
                    <a:pt x="4388" y="8237"/>
                  </a:lnTo>
                  <a:lnTo>
                    <a:pt x="4850" y="8276"/>
                  </a:lnTo>
                  <a:lnTo>
                    <a:pt x="5274" y="8237"/>
                  </a:lnTo>
                  <a:lnTo>
                    <a:pt x="5697" y="8199"/>
                  </a:lnTo>
                  <a:lnTo>
                    <a:pt x="6120" y="8122"/>
                  </a:lnTo>
                  <a:lnTo>
                    <a:pt x="6467" y="8006"/>
                  </a:lnTo>
                  <a:lnTo>
                    <a:pt x="6775" y="7891"/>
                  </a:lnTo>
                  <a:lnTo>
                    <a:pt x="7044" y="7737"/>
                  </a:lnTo>
                  <a:lnTo>
                    <a:pt x="7275" y="7583"/>
                  </a:lnTo>
                  <a:lnTo>
                    <a:pt x="7429" y="7390"/>
                  </a:lnTo>
                  <a:lnTo>
                    <a:pt x="7506" y="7236"/>
                  </a:lnTo>
                  <a:lnTo>
                    <a:pt x="7506" y="7082"/>
                  </a:lnTo>
                  <a:lnTo>
                    <a:pt x="7468" y="6928"/>
                  </a:lnTo>
                  <a:lnTo>
                    <a:pt x="7429" y="6774"/>
                  </a:lnTo>
                  <a:lnTo>
                    <a:pt x="7237" y="6582"/>
                  </a:lnTo>
                  <a:lnTo>
                    <a:pt x="7044" y="6428"/>
                  </a:lnTo>
                  <a:lnTo>
                    <a:pt x="6813" y="6313"/>
                  </a:lnTo>
                  <a:lnTo>
                    <a:pt x="6582" y="6274"/>
                  </a:lnTo>
                  <a:lnTo>
                    <a:pt x="6390" y="6236"/>
                  </a:lnTo>
                  <a:lnTo>
                    <a:pt x="6236" y="6236"/>
                  </a:lnTo>
                  <a:lnTo>
                    <a:pt x="6659" y="5966"/>
                  </a:lnTo>
                  <a:lnTo>
                    <a:pt x="7083" y="5658"/>
                  </a:lnTo>
                  <a:lnTo>
                    <a:pt x="7583" y="5273"/>
                  </a:lnTo>
                  <a:lnTo>
                    <a:pt x="7776" y="5042"/>
                  </a:lnTo>
                  <a:lnTo>
                    <a:pt x="8006" y="4811"/>
                  </a:lnTo>
                  <a:lnTo>
                    <a:pt x="8160" y="4581"/>
                  </a:lnTo>
                  <a:lnTo>
                    <a:pt x="8314" y="4311"/>
                  </a:lnTo>
                  <a:lnTo>
                    <a:pt x="8391" y="4080"/>
                  </a:lnTo>
                  <a:lnTo>
                    <a:pt x="8430" y="3849"/>
                  </a:lnTo>
                  <a:lnTo>
                    <a:pt x="8353" y="3580"/>
                  </a:lnTo>
                  <a:lnTo>
                    <a:pt x="8237" y="3349"/>
                  </a:lnTo>
                  <a:lnTo>
                    <a:pt x="8160" y="3233"/>
                  </a:lnTo>
                  <a:lnTo>
                    <a:pt x="8083" y="3156"/>
                  </a:lnTo>
                  <a:lnTo>
                    <a:pt x="7853" y="3079"/>
                  </a:lnTo>
                  <a:lnTo>
                    <a:pt x="7583" y="3041"/>
                  </a:lnTo>
                  <a:lnTo>
                    <a:pt x="7314" y="3079"/>
                  </a:lnTo>
                  <a:lnTo>
                    <a:pt x="7006" y="3156"/>
                  </a:lnTo>
                  <a:lnTo>
                    <a:pt x="6698" y="3310"/>
                  </a:lnTo>
                  <a:lnTo>
                    <a:pt x="6390" y="3503"/>
                  </a:lnTo>
                  <a:lnTo>
                    <a:pt x="6082" y="3695"/>
                  </a:lnTo>
                  <a:lnTo>
                    <a:pt x="5543" y="4119"/>
                  </a:lnTo>
                  <a:lnTo>
                    <a:pt x="5043" y="4542"/>
                  </a:lnTo>
                  <a:lnTo>
                    <a:pt x="4619" y="4965"/>
                  </a:lnTo>
                  <a:lnTo>
                    <a:pt x="4696" y="4273"/>
                  </a:lnTo>
                  <a:lnTo>
                    <a:pt x="4812" y="3541"/>
                  </a:lnTo>
                  <a:lnTo>
                    <a:pt x="4850" y="2656"/>
                  </a:lnTo>
                  <a:lnTo>
                    <a:pt x="4850" y="1771"/>
                  </a:lnTo>
                  <a:lnTo>
                    <a:pt x="4812" y="1386"/>
                  </a:lnTo>
                  <a:lnTo>
                    <a:pt x="4735" y="1001"/>
                  </a:lnTo>
                  <a:lnTo>
                    <a:pt x="4619" y="655"/>
                  </a:lnTo>
                  <a:lnTo>
                    <a:pt x="4504" y="385"/>
                  </a:lnTo>
                  <a:lnTo>
                    <a:pt x="4311" y="154"/>
                  </a:lnTo>
                  <a:lnTo>
                    <a:pt x="4196" y="77"/>
                  </a:lnTo>
                  <a:lnTo>
                    <a:pt x="4080" y="39"/>
                  </a:lnTo>
                  <a:lnTo>
                    <a:pt x="39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6"/>
            <p:cNvSpPr/>
            <p:nvPr/>
          </p:nvSpPr>
          <p:spPr>
            <a:xfrm>
              <a:off x="1045388" y="3474815"/>
              <a:ext cx="114410" cy="17538"/>
            </a:xfrm>
            <a:custGeom>
              <a:avLst/>
              <a:gdLst/>
              <a:ahLst/>
              <a:cxnLst/>
              <a:rect l="l" t="t" r="r" b="b"/>
              <a:pathLst>
                <a:path w="4273" h="655" extrusionOk="0">
                  <a:moveTo>
                    <a:pt x="1" y="0"/>
                  </a:moveTo>
                  <a:lnTo>
                    <a:pt x="501" y="193"/>
                  </a:lnTo>
                  <a:lnTo>
                    <a:pt x="1040" y="347"/>
                  </a:lnTo>
                  <a:lnTo>
                    <a:pt x="1579" y="462"/>
                  </a:lnTo>
                  <a:lnTo>
                    <a:pt x="2118" y="539"/>
                  </a:lnTo>
                  <a:lnTo>
                    <a:pt x="2656" y="616"/>
                  </a:lnTo>
                  <a:lnTo>
                    <a:pt x="3157" y="655"/>
                  </a:lnTo>
                  <a:lnTo>
                    <a:pt x="3965" y="655"/>
                  </a:lnTo>
                  <a:lnTo>
                    <a:pt x="4119" y="616"/>
                  </a:lnTo>
                  <a:lnTo>
                    <a:pt x="4235" y="616"/>
                  </a:lnTo>
                  <a:lnTo>
                    <a:pt x="4273" y="578"/>
                  </a:lnTo>
                  <a:lnTo>
                    <a:pt x="4273" y="539"/>
                  </a:lnTo>
                  <a:lnTo>
                    <a:pt x="4273" y="501"/>
                  </a:lnTo>
                  <a:lnTo>
                    <a:pt x="4235" y="462"/>
                  </a:lnTo>
                  <a:lnTo>
                    <a:pt x="3734" y="462"/>
                  </a:lnTo>
                  <a:lnTo>
                    <a:pt x="3157" y="501"/>
                  </a:lnTo>
                  <a:lnTo>
                    <a:pt x="2656" y="462"/>
                  </a:lnTo>
                  <a:lnTo>
                    <a:pt x="2156" y="424"/>
                  </a:lnTo>
                  <a:lnTo>
                    <a:pt x="1617" y="347"/>
                  </a:lnTo>
                  <a:lnTo>
                    <a:pt x="1078" y="27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56"/>
            <p:cNvSpPr/>
            <p:nvPr/>
          </p:nvSpPr>
          <p:spPr>
            <a:xfrm>
              <a:off x="1176266" y="3288272"/>
              <a:ext cx="36093" cy="63912"/>
            </a:xfrm>
            <a:custGeom>
              <a:avLst/>
              <a:gdLst/>
              <a:ahLst/>
              <a:cxnLst/>
              <a:rect l="l" t="t" r="r" b="b"/>
              <a:pathLst>
                <a:path w="1348" h="2387" extrusionOk="0">
                  <a:moveTo>
                    <a:pt x="39" y="1"/>
                  </a:moveTo>
                  <a:lnTo>
                    <a:pt x="39" y="39"/>
                  </a:lnTo>
                  <a:lnTo>
                    <a:pt x="1" y="39"/>
                  </a:lnTo>
                  <a:lnTo>
                    <a:pt x="116" y="809"/>
                  </a:lnTo>
                  <a:lnTo>
                    <a:pt x="232" y="1579"/>
                  </a:lnTo>
                  <a:lnTo>
                    <a:pt x="270" y="1656"/>
                  </a:lnTo>
                  <a:lnTo>
                    <a:pt x="386" y="1656"/>
                  </a:lnTo>
                  <a:lnTo>
                    <a:pt x="424" y="1617"/>
                  </a:lnTo>
                  <a:lnTo>
                    <a:pt x="578" y="1386"/>
                  </a:lnTo>
                  <a:lnTo>
                    <a:pt x="694" y="1309"/>
                  </a:lnTo>
                  <a:lnTo>
                    <a:pt x="809" y="1271"/>
                  </a:lnTo>
                  <a:lnTo>
                    <a:pt x="925" y="1232"/>
                  </a:lnTo>
                  <a:lnTo>
                    <a:pt x="1002" y="1271"/>
                  </a:lnTo>
                  <a:lnTo>
                    <a:pt x="1079" y="1348"/>
                  </a:lnTo>
                  <a:lnTo>
                    <a:pt x="1117" y="1463"/>
                  </a:lnTo>
                  <a:lnTo>
                    <a:pt x="1156" y="1579"/>
                  </a:lnTo>
                  <a:lnTo>
                    <a:pt x="1117" y="1694"/>
                  </a:lnTo>
                  <a:lnTo>
                    <a:pt x="1079" y="1810"/>
                  </a:lnTo>
                  <a:lnTo>
                    <a:pt x="1002" y="1887"/>
                  </a:lnTo>
                  <a:lnTo>
                    <a:pt x="809" y="2040"/>
                  </a:lnTo>
                  <a:lnTo>
                    <a:pt x="617" y="2194"/>
                  </a:lnTo>
                  <a:lnTo>
                    <a:pt x="578" y="2271"/>
                  </a:lnTo>
                  <a:lnTo>
                    <a:pt x="578" y="2348"/>
                  </a:lnTo>
                  <a:lnTo>
                    <a:pt x="655" y="2387"/>
                  </a:lnTo>
                  <a:lnTo>
                    <a:pt x="732" y="2387"/>
                  </a:lnTo>
                  <a:lnTo>
                    <a:pt x="1040" y="2156"/>
                  </a:lnTo>
                  <a:lnTo>
                    <a:pt x="1156" y="2040"/>
                  </a:lnTo>
                  <a:lnTo>
                    <a:pt x="1271" y="1887"/>
                  </a:lnTo>
                  <a:lnTo>
                    <a:pt x="1348" y="1733"/>
                  </a:lnTo>
                  <a:lnTo>
                    <a:pt x="1348" y="1579"/>
                  </a:lnTo>
                  <a:lnTo>
                    <a:pt x="1348" y="1425"/>
                  </a:lnTo>
                  <a:lnTo>
                    <a:pt x="1309" y="1309"/>
                  </a:lnTo>
                  <a:lnTo>
                    <a:pt x="1194" y="1155"/>
                  </a:lnTo>
                  <a:lnTo>
                    <a:pt x="1079" y="1078"/>
                  </a:lnTo>
                  <a:lnTo>
                    <a:pt x="925" y="1040"/>
                  </a:lnTo>
                  <a:lnTo>
                    <a:pt x="771" y="1040"/>
                  </a:lnTo>
                  <a:lnTo>
                    <a:pt x="578" y="1155"/>
                  </a:lnTo>
                  <a:lnTo>
                    <a:pt x="386" y="1309"/>
                  </a:lnTo>
                  <a:lnTo>
                    <a:pt x="270" y="655"/>
                  </a:lnTo>
                  <a:lnTo>
                    <a:pt x="78" y="39"/>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56"/>
            <p:cNvSpPr/>
            <p:nvPr/>
          </p:nvSpPr>
          <p:spPr>
            <a:xfrm>
              <a:off x="1392690" y="3239835"/>
              <a:ext cx="16520" cy="59789"/>
            </a:xfrm>
            <a:custGeom>
              <a:avLst/>
              <a:gdLst/>
              <a:ahLst/>
              <a:cxnLst/>
              <a:rect l="l" t="t" r="r" b="b"/>
              <a:pathLst>
                <a:path w="617" h="2233" extrusionOk="0">
                  <a:moveTo>
                    <a:pt x="347" y="0"/>
                  </a:moveTo>
                  <a:lnTo>
                    <a:pt x="347" y="39"/>
                  </a:lnTo>
                  <a:lnTo>
                    <a:pt x="424" y="308"/>
                  </a:lnTo>
                  <a:lnTo>
                    <a:pt x="463" y="578"/>
                  </a:lnTo>
                  <a:lnTo>
                    <a:pt x="463" y="847"/>
                  </a:lnTo>
                  <a:lnTo>
                    <a:pt x="463" y="1078"/>
                  </a:lnTo>
                  <a:lnTo>
                    <a:pt x="386" y="1348"/>
                  </a:lnTo>
                  <a:lnTo>
                    <a:pt x="309" y="1617"/>
                  </a:lnTo>
                  <a:lnTo>
                    <a:pt x="155" y="1848"/>
                  </a:lnTo>
                  <a:lnTo>
                    <a:pt x="1" y="2040"/>
                  </a:lnTo>
                  <a:lnTo>
                    <a:pt x="1" y="2156"/>
                  </a:lnTo>
                  <a:lnTo>
                    <a:pt x="1" y="2194"/>
                  </a:lnTo>
                  <a:lnTo>
                    <a:pt x="78" y="2233"/>
                  </a:lnTo>
                  <a:lnTo>
                    <a:pt x="155" y="2194"/>
                  </a:lnTo>
                  <a:lnTo>
                    <a:pt x="309" y="1963"/>
                  </a:lnTo>
                  <a:lnTo>
                    <a:pt x="463" y="1694"/>
                  </a:lnTo>
                  <a:lnTo>
                    <a:pt x="540" y="1425"/>
                  </a:lnTo>
                  <a:lnTo>
                    <a:pt x="617" y="1155"/>
                  </a:lnTo>
                  <a:lnTo>
                    <a:pt x="617" y="847"/>
                  </a:lnTo>
                  <a:lnTo>
                    <a:pt x="578" y="578"/>
                  </a:lnTo>
                  <a:lnTo>
                    <a:pt x="501" y="270"/>
                  </a:lnTo>
                  <a:lnTo>
                    <a:pt x="3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56"/>
            <p:cNvSpPr/>
            <p:nvPr/>
          </p:nvSpPr>
          <p:spPr>
            <a:xfrm>
              <a:off x="825884" y="3242914"/>
              <a:ext cx="23723" cy="55692"/>
            </a:xfrm>
            <a:custGeom>
              <a:avLst/>
              <a:gdLst/>
              <a:ahLst/>
              <a:cxnLst/>
              <a:rect l="l" t="t" r="r" b="b"/>
              <a:pathLst>
                <a:path w="886" h="2080" extrusionOk="0">
                  <a:moveTo>
                    <a:pt x="39" y="1"/>
                  </a:moveTo>
                  <a:lnTo>
                    <a:pt x="0" y="270"/>
                  </a:lnTo>
                  <a:lnTo>
                    <a:pt x="0" y="578"/>
                  </a:lnTo>
                  <a:lnTo>
                    <a:pt x="39" y="848"/>
                  </a:lnTo>
                  <a:lnTo>
                    <a:pt x="116" y="1156"/>
                  </a:lnTo>
                  <a:lnTo>
                    <a:pt x="270" y="1387"/>
                  </a:lnTo>
                  <a:lnTo>
                    <a:pt x="385" y="1656"/>
                  </a:lnTo>
                  <a:lnTo>
                    <a:pt x="578" y="1887"/>
                  </a:lnTo>
                  <a:lnTo>
                    <a:pt x="693" y="2002"/>
                  </a:lnTo>
                  <a:lnTo>
                    <a:pt x="809" y="2079"/>
                  </a:lnTo>
                  <a:lnTo>
                    <a:pt x="847" y="2041"/>
                  </a:lnTo>
                  <a:lnTo>
                    <a:pt x="885" y="2041"/>
                  </a:lnTo>
                  <a:lnTo>
                    <a:pt x="885" y="2002"/>
                  </a:lnTo>
                  <a:lnTo>
                    <a:pt x="539" y="1579"/>
                  </a:lnTo>
                  <a:lnTo>
                    <a:pt x="385" y="1348"/>
                  </a:lnTo>
                  <a:lnTo>
                    <a:pt x="231" y="1079"/>
                  </a:lnTo>
                  <a:lnTo>
                    <a:pt x="154" y="848"/>
                  </a:lnTo>
                  <a:lnTo>
                    <a:pt x="116" y="578"/>
                  </a:lnTo>
                  <a:lnTo>
                    <a:pt x="77" y="309"/>
                  </a:lnTo>
                  <a:lnTo>
                    <a:pt x="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6"/>
            <p:cNvSpPr/>
            <p:nvPr/>
          </p:nvSpPr>
          <p:spPr>
            <a:xfrm>
              <a:off x="1175248" y="3387206"/>
              <a:ext cx="40216" cy="23723"/>
            </a:xfrm>
            <a:custGeom>
              <a:avLst/>
              <a:gdLst/>
              <a:ahLst/>
              <a:cxnLst/>
              <a:rect l="l" t="t" r="r" b="b"/>
              <a:pathLst>
                <a:path w="1502" h="886" extrusionOk="0">
                  <a:moveTo>
                    <a:pt x="1424" y="1"/>
                  </a:moveTo>
                  <a:lnTo>
                    <a:pt x="1347" y="39"/>
                  </a:lnTo>
                  <a:lnTo>
                    <a:pt x="1309" y="116"/>
                  </a:lnTo>
                  <a:lnTo>
                    <a:pt x="1271" y="308"/>
                  </a:lnTo>
                  <a:lnTo>
                    <a:pt x="1194" y="501"/>
                  </a:lnTo>
                  <a:lnTo>
                    <a:pt x="1001" y="655"/>
                  </a:lnTo>
                  <a:lnTo>
                    <a:pt x="809" y="732"/>
                  </a:lnTo>
                  <a:lnTo>
                    <a:pt x="616" y="693"/>
                  </a:lnTo>
                  <a:lnTo>
                    <a:pt x="385" y="616"/>
                  </a:lnTo>
                  <a:lnTo>
                    <a:pt x="231" y="501"/>
                  </a:lnTo>
                  <a:lnTo>
                    <a:pt x="116" y="308"/>
                  </a:lnTo>
                  <a:lnTo>
                    <a:pt x="39" y="308"/>
                  </a:lnTo>
                  <a:lnTo>
                    <a:pt x="0" y="347"/>
                  </a:lnTo>
                  <a:lnTo>
                    <a:pt x="77" y="501"/>
                  </a:lnTo>
                  <a:lnTo>
                    <a:pt x="116" y="616"/>
                  </a:lnTo>
                  <a:lnTo>
                    <a:pt x="231" y="693"/>
                  </a:lnTo>
                  <a:lnTo>
                    <a:pt x="347" y="770"/>
                  </a:lnTo>
                  <a:lnTo>
                    <a:pt x="462" y="847"/>
                  </a:lnTo>
                  <a:lnTo>
                    <a:pt x="578" y="886"/>
                  </a:lnTo>
                  <a:lnTo>
                    <a:pt x="847" y="886"/>
                  </a:lnTo>
                  <a:lnTo>
                    <a:pt x="1001" y="847"/>
                  </a:lnTo>
                  <a:lnTo>
                    <a:pt x="1117" y="809"/>
                  </a:lnTo>
                  <a:lnTo>
                    <a:pt x="1232" y="693"/>
                  </a:lnTo>
                  <a:lnTo>
                    <a:pt x="1309" y="616"/>
                  </a:lnTo>
                  <a:lnTo>
                    <a:pt x="1386" y="501"/>
                  </a:lnTo>
                  <a:lnTo>
                    <a:pt x="1463" y="385"/>
                  </a:lnTo>
                  <a:lnTo>
                    <a:pt x="1501" y="231"/>
                  </a:lnTo>
                  <a:lnTo>
                    <a:pt x="1501" y="116"/>
                  </a:lnTo>
                  <a:lnTo>
                    <a:pt x="1463" y="39"/>
                  </a:ln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56"/>
            <p:cNvSpPr/>
            <p:nvPr/>
          </p:nvSpPr>
          <p:spPr>
            <a:xfrm>
              <a:off x="1103025" y="3292282"/>
              <a:ext cx="16675" cy="22933"/>
            </a:xfrm>
            <a:custGeom>
              <a:avLst/>
              <a:gdLst/>
              <a:ahLst/>
              <a:cxnLst/>
              <a:rect l="l" t="t" r="r" b="b"/>
              <a:pathLst>
                <a:path w="1232" h="1694" extrusionOk="0">
                  <a:moveTo>
                    <a:pt x="500" y="0"/>
                  </a:moveTo>
                  <a:lnTo>
                    <a:pt x="385" y="39"/>
                  </a:lnTo>
                  <a:lnTo>
                    <a:pt x="270" y="116"/>
                  </a:lnTo>
                  <a:lnTo>
                    <a:pt x="193" y="231"/>
                  </a:lnTo>
                  <a:lnTo>
                    <a:pt x="116" y="346"/>
                  </a:lnTo>
                  <a:lnTo>
                    <a:pt x="77" y="500"/>
                  </a:lnTo>
                  <a:lnTo>
                    <a:pt x="39" y="654"/>
                  </a:lnTo>
                  <a:lnTo>
                    <a:pt x="0" y="847"/>
                  </a:lnTo>
                  <a:lnTo>
                    <a:pt x="39" y="1001"/>
                  </a:lnTo>
                  <a:lnTo>
                    <a:pt x="77" y="1155"/>
                  </a:lnTo>
                  <a:lnTo>
                    <a:pt x="116" y="1309"/>
                  </a:lnTo>
                  <a:lnTo>
                    <a:pt x="193" y="1463"/>
                  </a:lnTo>
                  <a:lnTo>
                    <a:pt x="270" y="1540"/>
                  </a:lnTo>
                  <a:lnTo>
                    <a:pt x="385" y="1617"/>
                  </a:lnTo>
                  <a:lnTo>
                    <a:pt x="500" y="1694"/>
                  </a:lnTo>
                  <a:lnTo>
                    <a:pt x="731" y="1694"/>
                  </a:lnTo>
                  <a:lnTo>
                    <a:pt x="847" y="1617"/>
                  </a:lnTo>
                  <a:lnTo>
                    <a:pt x="962" y="1540"/>
                  </a:lnTo>
                  <a:lnTo>
                    <a:pt x="1039" y="1463"/>
                  </a:lnTo>
                  <a:lnTo>
                    <a:pt x="1116" y="1309"/>
                  </a:lnTo>
                  <a:lnTo>
                    <a:pt x="1193" y="1155"/>
                  </a:lnTo>
                  <a:lnTo>
                    <a:pt x="1232" y="1001"/>
                  </a:lnTo>
                  <a:lnTo>
                    <a:pt x="1232" y="847"/>
                  </a:lnTo>
                  <a:lnTo>
                    <a:pt x="1232" y="654"/>
                  </a:lnTo>
                  <a:lnTo>
                    <a:pt x="1193" y="500"/>
                  </a:lnTo>
                  <a:lnTo>
                    <a:pt x="1116" y="346"/>
                  </a:lnTo>
                  <a:lnTo>
                    <a:pt x="1039" y="231"/>
                  </a:lnTo>
                  <a:lnTo>
                    <a:pt x="962" y="116"/>
                  </a:lnTo>
                  <a:lnTo>
                    <a:pt x="847" y="39"/>
                  </a:lnTo>
                  <a:lnTo>
                    <a:pt x="7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6"/>
            <p:cNvSpPr/>
            <p:nvPr/>
          </p:nvSpPr>
          <p:spPr>
            <a:xfrm>
              <a:off x="1077331" y="3259408"/>
              <a:ext cx="28890" cy="23749"/>
            </a:xfrm>
            <a:custGeom>
              <a:avLst/>
              <a:gdLst/>
              <a:ahLst/>
              <a:cxnLst/>
              <a:rect l="l" t="t" r="r" b="b"/>
              <a:pathLst>
                <a:path w="1079" h="887" extrusionOk="0">
                  <a:moveTo>
                    <a:pt x="848" y="1"/>
                  </a:moveTo>
                  <a:lnTo>
                    <a:pt x="655" y="39"/>
                  </a:lnTo>
                  <a:lnTo>
                    <a:pt x="463" y="116"/>
                  </a:lnTo>
                  <a:lnTo>
                    <a:pt x="309" y="232"/>
                  </a:lnTo>
                  <a:lnTo>
                    <a:pt x="193" y="386"/>
                  </a:lnTo>
                  <a:lnTo>
                    <a:pt x="78" y="540"/>
                  </a:lnTo>
                  <a:lnTo>
                    <a:pt x="39" y="694"/>
                  </a:lnTo>
                  <a:lnTo>
                    <a:pt x="1" y="886"/>
                  </a:lnTo>
                  <a:lnTo>
                    <a:pt x="39" y="886"/>
                  </a:lnTo>
                  <a:lnTo>
                    <a:pt x="78" y="732"/>
                  </a:lnTo>
                  <a:lnTo>
                    <a:pt x="155" y="578"/>
                  </a:lnTo>
                  <a:lnTo>
                    <a:pt x="270" y="463"/>
                  </a:lnTo>
                  <a:lnTo>
                    <a:pt x="386" y="347"/>
                  </a:lnTo>
                  <a:lnTo>
                    <a:pt x="540" y="232"/>
                  </a:lnTo>
                  <a:lnTo>
                    <a:pt x="694" y="193"/>
                  </a:lnTo>
                  <a:lnTo>
                    <a:pt x="848" y="155"/>
                  </a:lnTo>
                  <a:lnTo>
                    <a:pt x="1040" y="155"/>
                  </a:lnTo>
                  <a:lnTo>
                    <a:pt x="1079" y="116"/>
                  </a:lnTo>
                  <a:lnTo>
                    <a:pt x="1079" y="78"/>
                  </a:lnTo>
                  <a:lnTo>
                    <a:pt x="1079" y="39"/>
                  </a:lnTo>
                  <a:lnTo>
                    <a:pt x="1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6"/>
            <p:cNvSpPr/>
            <p:nvPr/>
          </p:nvSpPr>
          <p:spPr>
            <a:xfrm>
              <a:off x="1239060" y="3278887"/>
              <a:ext cx="16676" cy="22925"/>
            </a:xfrm>
            <a:custGeom>
              <a:avLst/>
              <a:gdLst/>
              <a:ahLst/>
              <a:cxnLst/>
              <a:rect l="l" t="t" r="r" b="b"/>
              <a:pathLst>
                <a:path w="1233" h="1695" extrusionOk="0">
                  <a:moveTo>
                    <a:pt x="424" y="1"/>
                  </a:moveTo>
                  <a:lnTo>
                    <a:pt x="309" y="39"/>
                  </a:lnTo>
                  <a:lnTo>
                    <a:pt x="232" y="116"/>
                  </a:lnTo>
                  <a:lnTo>
                    <a:pt x="116" y="193"/>
                  </a:lnTo>
                  <a:lnTo>
                    <a:pt x="78" y="347"/>
                  </a:lnTo>
                  <a:lnTo>
                    <a:pt x="1" y="463"/>
                  </a:lnTo>
                  <a:lnTo>
                    <a:pt x="1" y="617"/>
                  </a:lnTo>
                  <a:lnTo>
                    <a:pt x="1" y="771"/>
                  </a:lnTo>
                  <a:lnTo>
                    <a:pt x="1" y="963"/>
                  </a:lnTo>
                  <a:lnTo>
                    <a:pt x="39" y="1117"/>
                  </a:lnTo>
                  <a:lnTo>
                    <a:pt x="116" y="1271"/>
                  </a:lnTo>
                  <a:lnTo>
                    <a:pt x="193" y="1425"/>
                  </a:lnTo>
                  <a:lnTo>
                    <a:pt x="309" y="1502"/>
                  </a:lnTo>
                  <a:lnTo>
                    <a:pt x="424" y="1617"/>
                  </a:lnTo>
                  <a:lnTo>
                    <a:pt x="540" y="1656"/>
                  </a:lnTo>
                  <a:lnTo>
                    <a:pt x="655" y="1694"/>
                  </a:lnTo>
                  <a:lnTo>
                    <a:pt x="771" y="1694"/>
                  </a:lnTo>
                  <a:lnTo>
                    <a:pt x="886" y="1656"/>
                  </a:lnTo>
                  <a:lnTo>
                    <a:pt x="1002" y="1579"/>
                  </a:lnTo>
                  <a:lnTo>
                    <a:pt x="1079" y="1463"/>
                  </a:lnTo>
                  <a:lnTo>
                    <a:pt x="1156" y="1348"/>
                  </a:lnTo>
                  <a:lnTo>
                    <a:pt x="1194" y="1194"/>
                  </a:lnTo>
                  <a:lnTo>
                    <a:pt x="1232" y="1040"/>
                  </a:lnTo>
                  <a:lnTo>
                    <a:pt x="1232" y="886"/>
                  </a:lnTo>
                  <a:lnTo>
                    <a:pt x="1194" y="732"/>
                  </a:lnTo>
                  <a:lnTo>
                    <a:pt x="1156" y="540"/>
                  </a:lnTo>
                  <a:lnTo>
                    <a:pt x="1079" y="386"/>
                  </a:lnTo>
                  <a:lnTo>
                    <a:pt x="1002" y="270"/>
                  </a:lnTo>
                  <a:lnTo>
                    <a:pt x="925" y="155"/>
                  </a:lnTo>
                  <a:lnTo>
                    <a:pt x="809" y="78"/>
                  </a:lnTo>
                  <a:lnTo>
                    <a:pt x="694" y="39"/>
                  </a:lnTo>
                  <a:lnTo>
                    <a:pt x="5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6"/>
            <p:cNvSpPr/>
            <p:nvPr/>
          </p:nvSpPr>
          <p:spPr>
            <a:xfrm>
              <a:off x="1243257" y="3244976"/>
              <a:ext cx="34031" cy="18582"/>
            </a:xfrm>
            <a:custGeom>
              <a:avLst/>
              <a:gdLst/>
              <a:ahLst/>
              <a:cxnLst/>
              <a:rect l="l" t="t" r="r" b="b"/>
              <a:pathLst>
                <a:path w="1271" h="694" extrusionOk="0">
                  <a:moveTo>
                    <a:pt x="78" y="1"/>
                  </a:moveTo>
                  <a:lnTo>
                    <a:pt x="1" y="39"/>
                  </a:lnTo>
                  <a:lnTo>
                    <a:pt x="1" y="116"/>
                  </a:lnTo>
                  <a:lnTo>
                    <a:pt x="39" y="155"/>
                  </a:lnTo>
                  <a:lnTo>
                    <a:pt x="78" y="155"/>
                  </a:lnTo>
                  <a:lnTo>
                    <a:pt x="270" y="116"/>
                  </a:lnTo>
                  <a:lnTo>
                    <a:pt x="424" y="116"/>
                  </a:lnTo>
                  <a:lnTo>
                    <a:pt x="578" y="155"/>
                  </a:lnTo>
                  <a:lnTo>
                    <a:pt x="770" y="232"/>
                  </a:lnTo>
                  <a:lnTo>
                    <a:pt x="886" y="309"/>
                  </a:lnTo>
                  <a:lnTo>
                    <a:pt x="1040" y="424"/>
                  </a:lnTo>
                  <a:lnTo>
                    <a:pt x="1155" y="540"/>
                  </a:lnTo>
                  <a:lnTo>
                    <a:pt x="1232" y="694"/>
                  </a:lnTo>
                  <a:lnTo>
                    <a:pt x="1271" y="655"/>
                  </a:lnTo>
                  <a:lnTo>
                    <a:pt x="1194" y="501"/>
                  </a:lnTo>
                  <a:lnTo>
                    <a:pt x="1078" y="347"/>
                  </a:lnTo>
                  <a:lnTo>
                    <a:pt x="963" y="232"/>
                  </a:lnTo>
                  <a:lnTo>
                    <a:pt x="809" y="116"/>
                  </a:lnTo>
                  <a:lnTo>
                    <a:pt x="617" y="39"/>
                  </a:lnTo>
                  <a:lnTo>
                    <a:pt x="4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6"/>
            <p:cNvSpPr/>
            <p:nvPr/>
          </p:nvSpPr>
          <p:spPr>
            <a:xfrm>
              <a:off x="818655" y="2969833"/>
              <a:ext cx="71141" cy="73176"/>
            </a:xfrm>
            <a:custGeom>
              <a:avLst/>
              <a:gdLst/>
              <a:ahLst/>
              <a:cxnLst/>
              <a:rect l="l" t="t" r="r" b="b"/>
              <a:pathLst>
                <a:path w="2657" h="2733" extrusionOk="0">
                  <a:moveTo>
                    <a:pt x="2618" y="0"/>
                  </a:moveTo>
                  <a:lnTo>
                    <a:pt x="2503" y="39"/>
                  </a:lnTo>
                  <a:lnTo>
                    <a:pt x="2387" y="77"/>
                  </a:lnTo>
                  <a:lnTo>
                    <a:pt x="2195" y="193"/>
                  </a:lnTo>
                  <a:lnTo>
                    <a:pt x="1810" y="462"/>
                  </a:lnTo>
                  <a:lnTo>
                    <a:pt x="1425" y="770"/>
                  </a:lnTo>
                  <a:lnTo>
                    <a:pt x="1079" y="1116"/>
                  </a:lnTo>
                  <a:lnTo>
                    <a:pt x="732" y="1463"/>
                  </a:lnTo>
                  <a:lnTo>
                    <a:pt x="463" y="1848"/>
                  </a:lnTo>
                  <a:lnTo>
                    <a:pt x="193" y="2271"/>
                  </a:lnTo>
                  <a:lnTo>
                    <a:pt x="1" y="2694"/>
                  </a:lnTo>
                  <a:lnTo>
                    <a:pt x="39" y="2733"/>
                  </a:lnTo>
                  <a:lnTo>
                    <a:pt x="270" y="2310"/>
                  </a:lnTo>
                  <a:lnTo>
                    <a:pt x="540" y="1925"/>
                  </a:lnTo>
                  <a:lnTo>
                    <a:pt x="809" y="1540"/>
                  </a:lnTo>
                  <a:lnTo>
                    <a:pt x="1155" y="1193"/>
                  </a:lnTo>
                  <a:lnTo>
                    <a:pt x="1502" y="885"/>
                  </a:lnTo>
                  <a:lnTo>
                    <a:pt x="1848" y="616"/>
                  </a:lnTo>
                  <a:lnTo>
                    <a:pt x="2233" y="347"/>
                  </a:lnTo>
                  <a:lnTo>
                    <a:pt x="2464" y="270"/>
                  </a:lnTo>
                  <a:lnTo>
                    <a:pt x="2580" y="193"/>
                  </a:lnTo>
                  <a:lnTo>
                    <a:pt x="2657" y="116"/>
                  </a:lnTo>
                  <a:lnTo>
                    <a:pt x="2657" y="39"/>
                  </a:lnTo>
                  <a:lnTo>
                    <a:pt x="2618"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56"/>
            <p:cNvSpPr/>
            <p:nvPr/>
          </p:nvSpPr>
          <p:spPr>
            <a:xfrm>
              <a:off x="1180389" y="2933740"/>
              <a:ext cx="138132" cy="77326"/>
            </a:xfrm>
            <a:custGeom>
              <a:avLst/>
              <a:gdLst/>
              <a:ahLst/>
              <a:cxnLst/>
              <a:rect l="l" t="t" r="r" b="b"/>
              <a:pathLst>
                <a:path w="5159" h="2888" extrusionOk="0">
                  <a:moveTo>
                    <a:pt x="39" y="1"/>
                  </a:moveTo>
                  <a:lnTo>
                    <a:pt x="1" y="39"/>
                  </a:lnTo>
                  <a:lnTo>
                    <a:pt x="39" y="39"/>
                  </a:lnTo>
                  <a:lnTo>
                    <a:pt x="732" y="232"/>
                  </a:lnTo>
                  <a:lnTo>
                    <a:pt x="1463" y="424"/>
                  </a:lnTo>
                  <a:lnTo>
                    <a:pt x="2156" y="694"/>
                  </a:lnTo>
                  <a:lnTo>
                    <a:pt x="2811" y="1040"/>
                  </a:lnTo>
                  <a:lnTo>
                    <a:pt x="3426" y="1425"/>
                  </a:lnTo>
                  <a:lnTo>
                    <a:pt x="4042" y="1887"/>
                  </a:lnTo>
                  <a:lnTo>
                    <a:pt x="4543" y="2349"/>
                  </a:lnTo>
                  <a:lnTo>
                    <a:pt x="4812" y="2618"/>
                  </a:lnTo>
                  <a:lnTo>
                    <a:pt x="5043" y="2888"/>
                  </a:lnTo>
                  <a:lnTo>
                    <a:pt x="5081" y="2888"/>
                  </a:lnTo>
                  <a:lnTo>
                    <a:pt x="5158" y="2849"/>
                  </a:lnTo>
                  <a:lnTo>
                    <a:pt x="5158" y="2772"/>
                  </a:lnTo>
                  <a:lnTo>
                    <a:pt x="5043" y="2618"/>
                  </a:lnTo>
                  <a:lnTo>
                    <a:pt x="4928" y="2503"/>
                  </a:lnTo>
                  <a:lnTo>
                    <a:pt x="4658" y="2233"/>
                  </a:lnTo>
                  <a:lnTo>
                    <a:pt x="4081" y="1733"/>
                  </a:lnTo>
                  <a:lnTo>
                    <a:pt x="3503" y="1271"/>
                  </a:lnTo>
                  <a:lnTo>
                    <a:pt x="2849" y="886"/>
                  </a:lnTo>
                  <a:lnTo>
                    <a:pt x="2195" y="578"/>
                  </a:lnTo>
                  <a:lnTo>
                    <a:pt x="1502" y="309"/>
                  </a:lnTo>
                  <a:lnTo>
                    <a:pt x="1117" y="193"/>
                  </a:lnTo>
                  <a:lnTo>
                    <a:pt x="771" y="116"/>
                  </a:lnTo>
                  <a:lnTo>
                    <a:pt x="386" y="39"/>
                  </a:lnTo>
                  <a:lnTo>
                    <a:pt x="39" y="1"/>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56"/>
            <p:cNvSpPr/>
            <p:nvPr/>
          </p:nvSpPr>
          <p:spPr>
            <a:xfrm>
              <a:off x="871215" y="3336708"/>
              <a:ext cx="33014" cy="67018"/>
            </a:xfrm>
            <a:custGeom>
              <a:avLst/>
              <a:gdLst/>
              <a:ahLst/>
              <a:cxnLst/>
              <a:rect l="l" t="t" r="r" b="b"/>
              <a:pathLst>
                <a:path w="1233" h="2503" fill="none" extrusionOk="0">
                  <a:moveTo>
                    <a:pt x="1" y="1"/>
                  </a:moveTo>
                  <a:lnTo>
                    <a:pt x="1" y="1"/>
                  </a:lnTo>
                  <a:lnTo>
                    <a:pt x="501" y="1078"/>
                  </a:lnTo>
                  <a:lnTo>
                    <a:pt x="501" y="1078"/>
                  </a:lnTo>
                  <a:lnTo>
                    <a:pt x="848" y="1810"/>
                  </a:lnTo>
                  <a:lnTo>
                    <a:pt x="1232" y="2502"/>
                  </a:lnTo>
                  <a:lnTo>
                    <a:pt x="1232" y="2502"/>
                  </a:lnTo>
                  <a:lnTo>
                    <a:pt x="617" y="1232"/>
                  </a:lnTo>
                  <a:lnTo>
                    <a:pt x="116" y="1"/>
                  </a:lnTo>
                  <a:lnTo>
                    <a:pt x="116"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6"/>
            <p:cNvSpPr/>
            <p:nvPr/>
          </p:nvSpPr>
          <p:spPr>
            <a:xfrm>
              <a:off x="1305108" y="3513960"/>
              <a:ext cx="4150" cy="6212"/>
            </a:xfrm>
            <a:custGeom>
              <a:avLst/>
              <a:gdLst/>
              <a:ahLst/>
              <a:cxnLst/>
              <a:rect l="l" t="t" r="r" b="b"/>
              <a:pathLst>
                <a:path w="155" h="232" extrusionOk="0">
                  <a:moveTo>
                    <a:pt x="154" y="1"/>
                  </a:moveTo>
                  <a:lnTo>
                    <a:pt x="0" y="193"/>
                  </a:lnTo>
                  <a:lnTo>
                    <a:pt x="39" y="232"/>
                  </a:lnTo>
                  <a:lnTo>
                    <a:pt x="77" y="193"/>
                  </a:lnTo>
                  <a:lnTo>
                    <a:pt x="154"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56"/>
            <p:cNvSpPr/>
            <p:nvPr/>
          </p:nvSpPr>
          <p:spPr>
            <a:xfrm>
              <a:off x="1305108" y="3513960"/>
              <a:ext cx="4150" cy="6212"/>
            </a:xfrm>
            <a:custGeom>
              <a:avLst/>
              <a:gdLst/>
              <a:ahLst/>
              <a:cxnLst/>
              <a:rect l="l" t="t" r="r" b="b"/>
              <a:pathLst>
                <a:path w="155" h="232" fill="none" extrusionOk="0">
                  <a:moveTo>
                    <a:pt x="154" y="1"/>
                  </a:moveTo>
                  <a:lnTo>
                    <a:pt x="154" y="1"/>
                  </a:lnTo>
                  <a:lnTo>
                    <a:pt x="0" y="193"/>
                  </a:lnTo>
                  <a:lnTo>
                    <a:pt x="0" y="193"/>
                  </a:lnTo>
                  <a:lnTo>
                    <a:pt x="39" y="232"/>
                  </a:lnTo>
                  <a:lnTo>
                    <a:pt x="39" y="232"/>
                  </a:lnTo>
                  <a:lnTo>
                    <a:pt x="77" y="193"/>
                  </a:lnTo>
                  <a:lnTo>
                    <a:pt x="77" y="193"/>
                  </a:lnTo>
                  <a:lnTo>
                    <a:pt x="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56"/>
            <p:cNvSpPr/>
            <p:nvPr/>
          </p:nvSpPr>
          <p:spPr>
            <a:xfrm>
              <a:off x="608416" y="3653085"/>
              <a:ext cx="354555" cy="194815"/>
            </a:xfrm>
            <a:custGeom>
              <a:avLst/>
              <a:gdLst/>
              <a:ahLst/>
              <a:cxnLst/>
              <a:rect l="l" t="t" r="r" b="b"/>
              <a:pathLst>
                <a:path w="13242" h="7276" extrusionOk="0">
                  <a:moveTo>
                    <a:pt x="9354" y="1"/>
                  </a:moveTo>
                  <a:lnTo>
                    <a:pt x="9007" y="39"/>
                  </a:lnTo>
                  <a:lnTo>
                    <a:pt x="8623" y="116"/>
                  </a:lnTo>
                  <a:lnTo>
                    <a:pt x="8238" y="193"/>
                  </a:lnTo>
                  <a:lnTo>
                    <a:pt x="7891" y="347"/>
                  </a:lnTo>
                  <a:lnTo>
                    <a:pt x="7545" y="501"/>
                  </a:lnTo>
                  <a:lnTo>
                    <a:pt x="7198" y="694"/>
                  </a:lnTo>
                  <a:lnTo>
                    <a:pt x="6852" y="925"/>
                  </a:lnTo>
                  <a:lnTo>
                    <a:pt x="6506" y="1194"/>
                  </a:lnTo>
                  <a:lnTo>
                    <a:pt x="6198" y="1464"/>
                  </a:lnTo>
                  <a:lnTo>
                    <a:pt x="5890" y="1771"/>
                  </a:lnTo>
                  <a:lnTo>
                    <a:pt x="5620" y="2118"/>
                  </a:lnTo>
                  <a:lnTo>
                    <a:pt x="5659" y="1964"/>
                  </a:lnTo>
                  <a:lnTo>
                    <a:pt x="5697" y="1771"/>
                  </a:lnTo>
                  <a:lnTo>
                    <a:pt x="5697" y="1618"/>
                  </a:lnTo>
                  <a:lnTo>
                    <a:pt x="5620" y="1464"/>
                  </a:lnTo>
                  <a:lnTo>
                    <a:pt x="5505" y="1271"/>
                  </a:lnTo>
                  <a:lnTo>
                    <a:pt x="5389" y="1117"/>
                  </a:lnTo>
                  <a:lnTo>
                    <a:pt x="5043" y="848"/>
                  </a:lnTo>
                  <a:lnTo>
                    <a:pt x="4697" y="617"/>
                  </a:lnTo>
                  <a:lnTo>
                    <a:pt x="4312" y="424"/>
                  </a:lnTo>
                  <a:lnTo>
                    <a:pt x="3888" y="270"/>
                  </a:lnTo>
                  <a:lnTo>
                    <a:pt x="3465" y="193"/>
                  </a:lnTo>
                  <a:lnTo>
                    <a:pt x="3042" y="155"/>
                  </a:lnTo>
                  <a:lnTo>
                    <a:pt x="2849" y="155"/>
                  </a:lnTo>
                  <a:lnTo>
                    <a:pt x="2657" y="193"/>
                  </a:lnTo>
                  <a:lnTo>
                    <a:pt x="2464" y="309"/>
                  </a:lnTo>
                  <a:lnTo>
                    <a:pt x="2310" y="424"/>
                  </a:lnTo>
                  <a:lnTo>
                    <a:pt x="2079" y="732"/>
                  </a:lnTo>
                  <a:lnTo>
                    <a:pt x="1502" y="1502"/>
                  </a:lnTo>
                  <a:lnTo>
                    <a:pt x="1040" y="2310"/>
                  </a:lnTo>
                  <a:lnTo>
                    <a:pt x="617" y="3157"/>
                  </a:lnTo>
                  <a:lnTo>
                    <a:pt x="270" y="4042"/>
                  </a:lnTo>
                  <a:lnTo>
                    <a:pt x="116" y="4504"/>
                  </a:lnTo>
                  <a:lnTo>
                    <a:pt x="1" y="4966"/>
                  </a:lnTo>
                  <a:lnTo>
                    <a:pt x="1" y="5351"/>
                  </a:lnTo>
                  <a:lnTo>
                    <a:pt x="39" y="5736"/>
                  </a:lnTo>
                  <a:lnTo>
                    <a:pt x="155" y="6121"/>
                  </a:lnTo>
                  <a:lnTo>
                    <a:pt x="347" y="6429"/>
                  </a:lnTo>
                  <a:lnTo>
                    <a:pt x="655" y="6737"/>
                  </a:lnTo>
                  <a:lnTo>
                    <a:pt x="963" y="6929"/>
                  </a:lnTo>
                  <a:lnTo>
                    <a:pt x="1309" y="7122"/>
                  </a:lnTo>
                  <a:lnTo>
                    <a:pt x="1694" y="7237"/>
                  </a:lnTo>
                  <a:lnTo>
                    <a:pt x="1964" y="7276"/>
                  </a:lnTo>
                  <a:lnTo>
                    <a:pt x="2233" y="7276"/>
                  </a:lnTo>
                  <a:lnTo>
                    <a:pt x="2734" y="7199"/>
                  </a:lnTo>
                  <a:lnTo>
                    <a:pt x="3272" y="7083"/>
                  </a:lnTo>
                  <a:lnTo>
                    <a:pt x="3773" y="6891"/>
                  </a:lnTo>
                  <a:lnTo>
                    <a:pt x="4235" y="6621"/>
                  </a:lnTo>
                  <a:lnTo>
                    <a:pt x="4697" y="6313"/>
                  </a:lnTo>
                  <a:lnTo>
                    <a:pt x="5120" y="6005"/>
                  </a:lnTo>
                  <a:lnTo>
                    <a:pt x="5543" y="5659"/>
                  </a:lnTo>
                  <a:lnTo>
                    <a:pt x="5543" y="5620"/>
                  </a:lnTo>
                  <a:lnTo>
                    <a:pt x="5774" y="5736"/>
                  </a:lnTo>
                  <a:lnTo>
                    <a:pt x="6121" y="5774"/>
                  </a:lnTo>
                  <a:lnTo>
                    <a:pt x="6467" y="5697"/>
                  </a:lnTo>
                  <a:lnTo>
                    <a:pt x="6775" y="5620"/>
                  </a:lnTo>
                  <a:lnTo>
                    <a:pt x="7121" y="5505"/>
                  </a:lnTo>
                  <a:lnTo>
                    <a:pt x="7506" y="5390"/>
                  </a:lnTo>
                  <a:lnTo>
                    <a:pt x="7930" y="5313"/>
                  </a:lnTo>
                  <a:lnTo>
                    <a:pt x="8353" y="5313"/>
                  </a:lnTo>
                  <a:lnTo>
                    <a:pt x="8777" y="5351"/>
                  </a:lnTo>
                  <a:lnTo>
                    <a:pt x="9585" y="5467"/>
                  </a:lnTo>
                  <a:lnTo>
                    <a:pt x="9970" y="5467"/>
                  </a:lnTo>
                  <a:lnTo>
                    <a:pt x="10393" y="5428"/>
                  </a:lnTo>
                  <a:lnTo>
                    <a:pt x="10701" y="5351"/>
                  </a:lnTo>
                  <a:lnTo>
                    <a:pt x="10855" y="5274"/>
                  </a:lnTo>
                  <a:lnTo>
                    <a:pt x="11009" y="5197"/>
                  </a:lnTo>
                  <a:lnTo>
                    <a:pt x="11124" y="5082"/>
                  </a:lnTo>
                  <a:lnTo>
                    <a:pt x="11201" y="4928"/>
                  </a:lnTo>
                  <a:lnTo>
                    <a:pt x="11240" y="4812"/>
                  </a:lnTo>
                  <a:lnTo>
                    <a:pt x="11240" y="4620"/>
                  </a:lnTo>
                  <a:lnTo>
                    <a:pt x="11471" y="4620"/>
                  </a:lnTo>
                  <a:lnTo>
                    <a:pt x="11740" y="4581"/>
                  </a:lnTo>
                  <a:lnTo>
                    <a:pt x="11856" y="4504"/>
                  </a:lnTo>
                  <a:lnTo>
                    <a:pt x="11971" y="4427"/>
                  </a:lnTo>
                  <a:lnTo>
                    <a:pt x="12087" y="4312"/>
                  </a:lnTo>
                  <a:lnTo>
                    <a:pt x="12125" y="4196"/>
                  </a:lnTo>
                  <a:lnTo>
                    <a:pt x="12164" y="4081"/>
                  </a:lnTo>
                  <a:lnTo>
                    <a:pt x="12125" y="3927"/>
                  </a:lnTo>
                  <a:lnTo>
                    <a:pt x="12087" y="3811"/>
                  </a:lnTo>
                  <a:lnTo>
                    <a:pt x="12010" y="3658"/>
                  </a:lnTo>
                  <a:lnTo>
                    <a:pt x="11894" y="3542"/>
                  </a:lnTo>
                  <a:lnTo>
                    <a:pt x="11740" y="3427"/>
                  </a:lnTo>
                  <a:lnTo>
                    <a:pt x="11432" y="3234"/>
                  </a:lnTo>
                  <a:lnTo>
                    <a:pt x="11355" y="3196"/>
                  </a:lnTo>
                  <a:lnTo>
                    <a:pt x="11471" y="3234"/>
                  </a:lnTo>
                  <a:lnTo>
                    <a:pt x="11894" y="3388"/>
                  </a:lnTo>
                  <a:lnTo>
                    <a:pt x="12125" y="3465"/>
                  </a:lnTo>
                  <a:lnTo>
                    <a:pt x="12356" y="3465"/>
                  </a:lnTo>
                  <a:lnTo>
                    <a:pt x="12510" y="3427"/>
                  </a:lnTo>
                  <a:lnTo>
                    <a:pt x="12664" y="3388"/>
                  </a:lnTo>
                  <a:lnTo>
                    <a:pt x="12780" y="3273"/>
                  </a:lnTo>
                  <a:lnTo>
                    <a:pt x="12895" y="3196"/>
                  </a:lnTo>
                  <a:lnTo>
                    <a:pt x="12972" y="3042"/>
                  </a:lnTo>
                  <a:lnTo>
                    <a:pt x="13010" y="2926"/>
                  </a:lnTo>
                  <a:lnTo>
                    <a:pt x="13010" y="2734"/>
                  </a:lnTo>
                  <a:lnTo>
                    <a:pt x="12972" y="2580"/>
                  </a:lnTo>
                  <a:lnTo>
                    <a:pt x="12895" y="2387"/>
                  </a:lnTo>
                  <a:lnTo>
                    <a:pt x="12780" y="2233"/>
                  </a:lnTo>
                  <a:lnTo>
                    <a:pt x="12626" y="2118"/>
                  </a:lnTo>
                  <a:lnTo>
                    <a:pt x="12472" y="2002"/>
                  </a:lnTo>
                  <a:lnTo>
                    <a:pt x="12087" y="1848"/>
                  </a:lnTo>
                  <a:lnTo>
                    <a:pt x="11740" y="1733"/>
                  </a:lnTo>
                  <a:lnTo>
                    <a:pt x="11201" y="1579"/>
                  </a:lnTo>
                  <a:lnTo>
                    <a:pt x="10701" y="1464"/>
                  </a:lnTo>
                  <a:lnTo>
                    <a:pt x="10701" y="1464"/>
                  </a:lnTo>
                  <a:lnTo>
                    <a:pt x="11317" y="1579"/>
                  </a:lnTo>
                  <a:lnTo>
                    <a:pt x="11971" y="1771"/>
                  </a:lnTo>
                  <a:lnTo>
                    <a:pt x="12241" y="1848"/>
                  </a:lnTo>
                  <a:lnTo>
                    <a:pt x="12549" y="1964"/>
                  </a:lnTo>
                  <a:lnTo>
                    <a:pt x="12703" y="2002"/>
                  </a:lnTo>
                  <a:lnTo>
                    <a:pt x="13010" y="2002"/>
                  </a:lnTo>
                  <a:lnTo>
                    <a:pt x="13126" y="1925"/>
                  </a:lnTo>
                  <a:lnTo>
                    <a:pt x="13203" y="1810"/>
                  </a:lnTo>
                  <a:lnTo>
                    <a:pt x="13241" y="1695"/>
                  </a:lnTo>
                  <a:lnTo>
                    <a:pt x="13241" y="1579"/>
                  </a:lnTo>
                  <a:lnTo>
                    <a:pt x="13241" y="1425"/>
                  </a:lnTo>
                  <a:lnTo>
                    <a:pt x="13126" y="1194"/>
                  </a:lnTo>
                  <a:lnTo>
                    <a:pt x="12933" y="1002"/>
                  </a:lnTo>
                  <a:lnTo>
                    <a:pt x="12703" y="809"/>
                  </a:lnTo>
                  <a:lnTo>
                    <a:pt x="12395" y="655"/>
                  </a:lnTo>
                  <a:lnTo>
                    <a:pt x="12087" y="540"/>
                  </a:lnTo>
                  <a:lnTo>
                    <a:pt x="11779" y="424"/>
                  </a:lnTo>
                  <a:lnTo>
                    <a:pt x="10970" y="193"/>
                  </a:lnTo>
                  <a:lnTo>
                    <a:pt x="10586" y="116"/>
                  </a:lnTo>
                  <a:lnTo>
                    <a:pt x="10162" y="39"/>
                  </a:lnTo>
                  <a:lnTo>
                    <a:pt x="9777" y="1"/>
                  </a:lnTo>
                  <a:close/>
                </a:path>
              </a:pathLst>
            </a:custGeom>
            <a:solidFill>
              <a:srgbClr val="FDC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56"/>
            <p:cNvSpPr/>
            <p:nvPr/>
          </p:nvSpPr>
          <p:spPr>
            <a:xfrm>
              <a:off x="668205" y="3652067"/>
              <a:ext cx="265903" cy="82467"/>
            </a:xfrm>
            <a:custGeom>
              <a:avLst/>
              <a:gdLst/>
              <a:ahLst/>
              <a:cxnLst/>
              <a:rect l="l" t="t" r="r" b="b"/>
              <a:pathLst>
                <a:path w="9931" h="3080" extrusionOk="0">
                  <a:moveTo>
                    <a:pt x="6928" y="0"/>
                  </a:moveTo>
                  <a:lnTo>
                    <a:pt x="6505" y="77"/>
                  </a:lnTo>
                  <a:lnTo>
                    <a:pt x="6120" y="154"/>
                  </a:lnTo>
                  <a:lnTo>
                    <a:pt x="5735" y="308"/>
                  </a:lnTo>
                  <a:lnTo>
                    <a:pt x="5350" y="462"/>
                  </a:lnTo>
                  <a:lnTo>
                    <a:pt x="5004" y="655"/>
                  </a:lnTo>
                  <a:lnTo>
                    <a:pt x="4658" y="847"/>
                  </a:lnTo>
                  <a:lnTo>
                    <a:pt x="4350" y="1078"/>
                  </a:lnTo>
                  <a:lnTo>
                    <a:pt x="4042" y="1348"/>
                  </a:lnTo>
                  <a:lnTo>
                    <a:pt x="3734" y="1617"/>
                  </a:lnTo>
                  <a:lnTo>
                    <a:pt x="3695" y="1656"/>
                  </a:lnTo>
                  <a:lnTo>
                    <a:pt x="3695" y="1617"/>
                  </a:lnTo>
                  <a:lnTo>
                    <a:pt x="3695" y="1579"/>
                  </a:lnTo>
                  <a:lnTo>
                    <a:pt x="3657" y="1579"/>
                  </a:lnTo>
                  <a:lnTo>
                    <a:pt x="3657" y="1502"/>
                  </a:lnTo>
                  <a:lnTo>
                    <a:pt x="3503" y="1348"/>
                  </a:lnTo>
                  <a:lnTo>
                    <a:pt x="3349" y="1155"/>
                  </a:lnTo>
                  <a:lnTo>
                    <a:pt x="2964" y="886"/>
                  </a:lnTo>
                  <a:lnTo>
                    <a:pt x="2541" y="655"/>
                  </a:lnTo>
                  <a:lnTo>
                    <a:pt x="2117" y="501"/>
                  </a:lnTo>
                  <a:lnTo>
                    <a:pt x="1617" y="308"/>
                  </a:lnTo>
                  <a:lnTo>
                    <a:pt x="1155" y="193"/>
                  </a:lnTo>
                  <a:lnTo>
                    <a:pt x="847" y="116"/>
                  </a:lnTo>
                  <a:lnTo>
                    <a:pt x="578" y="77"/>
                  </a:lnTo>
                  <a:lnTo>
                    <a:pt x="308" y="77"/>
                  </a:lnTo>
                  <a:lnTo>
                    <a:pt x="0" y="154"/>
                  </a:lnTo>
                  <a:lnTo>
                    <a:pt x="539" y="193"/>
                  </a:lnTo>
                  <a:lnTo>
                    <a:pt x="1039" y="270"/>
                  </a:lnTo>
                  <a:lnTo>
                    <a:pt x="1540" y="385"/>
                  </a:lnTo>
                  <a:lnTo>
                    <a:pt x="2040" y="578"/>
                  </a:lnTo>
                  <a:lnTo>
                    <a:pt x="2464" y="732"/>
                  </a:lnTo>
                  <a:lnTo>
                    <a:pt x="2887" y="963"/>
                  </a:lnTo>
                  <a:lnTo>
                    <a:pt x="3233" y="1232"/>
                  </a:lnTo>
                  <a:lnTo>
                    <a:pt x="3580" y="1579"/>
                  </a:lnTo>
                  <a:lnTo>
                    <a:pt x="3618" y="1617"/>
                  </a:lnTo>
                  <a:lnTo>
                    <a:pt x="3618" y="1656"/>
                  </a:lnTo>
                  <a:lnTo>
                    <a:pt x="3349" y="1656"/>
                  </a:lnTo>
                  <a:lnTo>
                    <a:pt x="2887" y="1694"/>
                  </a:lnTo>
                  <a:lnTo>
                    <a:pt x="2425" y="1771"/>
                  </a:lnTo>
                  <a:lnTo>
                    <a:pt x="2002" y="1886"/>
                  </a:lnTo>
                  <a:lnTo>
                    <a:pt x="1963" y="1925"/>
                  </a:lnTo>
                  <a:lnTo>
                    <a:pt x="2002" y="1925"/>
                  </a:lnTo>
                  <a:lnTo>
                    <a:pt x="2464" y="1848"/>
                  </a:lnTo>
                  <a:lnTo>
                    <a:pt x="2925" y="1809"/>
                  </a:lnTo>
                  <a:lnTo>
                    <a:pt x="3349" y="1771"/>
                  </a:lnTo>
                  <a:lnTo>
                    <a:pt x="3580" y="1771"/>
                  </a:lnTo>
                  <a:lnTo>
                    <a:pt x="3310" y="2079"/>
                  </a:lnTo>
                  <a:lnTo>
                    <a:pt x="3041" y="2387"/>
                  </a:lnTo>
                  <a:lnTo>
                    <a:pt x="2849" y="2733"/>
                  </a:lnTo>
                  <a:lnTo>
                    <a:pt x="2656" y="3080"/>
                  </a:lnTo>
                  <a:lnTo>
                    <a:pt x="3156" y="2502"/>
                  </a:lnTo>
                  <a:lnTo>
                    <a:pt x="3387" y="2194"/>
                  </a:lnTo>
                  <a:lnTo>
                    <a:pt x="3618" y="1886"/>
                  </a:lnTo>
                  <a:lnTo>
                    <a:pt x="3734" y="1771"/>
                  </a:lnTo>
                  <a:lnTo>
                    <a:pt x="3772" y="1771"/>
                  </a:lnTo>
                  <a:lnTo>
                    <a:pt x="3772" y="1733"/>
                  </a:lnTo>
                  <a:lnTo>
                    <a:pt x="4273" y="1309"/>
                  </a:lnTo>
                  <a:lnTo>
                    <a:pt x="4812" y="886"/>
                  </a:lnTo>
                  <a:lnTo>
                    <a:pt x="5158" y="693"/>
                  </a:lnTo>
                  <a:lnTo>
                    <a:pt x="5543" y="501"/>
                  </a:lnTo>
                  <a:lnTo>
                    <a:pt x="5889" y="347"/>
                  </a:lnTo>
                  <a:lnTo>
                    <a:pt x="6313" y="231"/>
                  </a:lnTo>
                  <a:lnTo>
                    <a:pt x="6698" y="154"/>
                  </a:lnTo>
                  <a:lnTo>
                    <a:pt x="7121" y="116"/>
                  </a:lnTo>
                  <a:lnTo>
                    <a:pt x="7506" y="77"/>
                  </a:lnTo>
                  <a:lnTo>
                    <a:pt x="7929" y="116"/>
                  </a:lnTo>
                  <a:lnTo>
                    <a:pt x="8430" y="193"/>
                  </a:lnTo>
                  <a:lnTo>
                    <a:pt x="8930" y="308"/>
                  </a:lnTo>
                  <a:lnTo>
                    <a:pt x="9892" y="616"/>
                  </a:lnTo>
                  <a:lnTo>
                    <a:pt x="9931" y="616"/>
                  </a:lnTo>
                  <a:lnTo>
                    <a:pt x="9931" y="578"/>
                  </a:lnTo>
                  <a:lnTo>
                    <a:pt x="9045" y="270"/>
                  </a:lnTo>
                  <a:lnTo>
                    <a:pt x="8584" y="154"/>
                  </a:lnTo>
                  <a:lnTo>
                    <a:pt x="8160" y="39"/>
                  </a:lnTo>
                  <a:lnTo>
                    <a:pt x="7737" y="0"/>
                  </a:lnTo>
                  <a:close/>
                  <a:moveTo>
                    <a:pt x="2656" y="3080"/>
                  </a:moveTo>
                  <a:lnTo>
                    <a:pt x="2656" y="3080"/>
                  </a:lnTo>
                  <a:lnTo>
                    <a:pt x="2656" y="308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56"/>
            <p:cNvSpPr/>
            <p:nvPr/>
          </p:nvSpPr>
          <p:spPr>
            <a:xfrm>
              <a:off x="610477" y="3777804"/>
              <a:ext cx="297872" cy="68035"/>
            </a:xfrm>
            <a:custGeom>
              <a:avLst/>
              <a:gdLst/>
              <a:ahLst/>
              <a:cxnLst/>
              <a:rect l="l" t="t" r="r" b="b"/>
              <a:pathLst>
                <a:path w="11125" h="2541" extrusionOk="0">
                  <a:moveTo>
                    <a:pt x="11047" y="0"/>
                  </a:moveTo>
                  <a:lnTo>
                    <a:pt x="10932" y="193"/>
                  </a:lnTo>
                  <a:lnTo>
                    <a:pt x="10778" y="308"/>
                  </a:lnTo>
                  <a:lnTo>
                    <a:pt x="10624" y="424"/>
                  </a:lnTo>
                  <a:lnTo>
                    <a:pt x="10432" y="501"/>
                  </a:lnTo>
                  <a:lnTo>
                    <a:pt x="10239" y="539"/>
                  </a:lnTo>
                  <a:lnTo>
                    <a:pt x="10047" y="578"/>
                  </a:lnTo>
                  <a:lnTo>
                    <a:pt x="9623" y="578"/>
                  </a:lnTo>
                  <a:lnTo>
                    <a:pt x="8738" y="501"/>
                  </a:lnTo>
                  <a:lnTo>
                    <a:pt x="7853" y="501"/>
                  </a:lnTo>
                  <a:lnTo>
                    <a:pt x="7468" y="578"/>
                  </a:lnTo>
                  <a:lnTo>
                    <a:pt x="7083" y="655"/>
                  </a:lnTo>
                  <a:lnTo>
                    <a:pt x="6660" y="809"/>
                  </a:lnTo>
                  <a:lnTo>
                    <a:pt x="6236" y="924"/>
                  </a:lnTo>
                  <a:lnTo>
                    <a:pt x="6005" y="962"/>
                  </a:lnTo>
                  <a:lnTo>
                    <a:pt x="5774" y="962"/>
                  </a:lnTo>
                  <a:lnTo>
                    <a:pt x="5543" y="924"/>
                  </a:lnTo>
                  <a:lnTo>
                    <a:pt x="5312" y="847"/>
                  </a:lnTo>
                  <a:lnTo>
                    <a:pt x="5158" y="732"/>
                  </a:lnTo>
                  <a:lnTo>
                    <a:pt x="5043" y="578"/>
                  </a:lnTo>
                  <a:lnTo>
                    <a:pt x="4812" y="270"/>
                  </a:lnTo>
                  <a:lnTo>
                    <a:pt x="4735" y="270"/>
                  </a:lnTo>
                  <a:lnTo>
                    <a:pt x="4812" y="462"/>
                  </a:lnTo>
                  <a:lnTo>
                    <a:pt x="4928" y="616"/>
                  </a:lnTo>
                  <a:lnTo>
                    <a:pt x="5043" y="770"/>
                  </a:lnTo>
                  <a:lnTo>
                    <a:pt x="5197" y="886"/>
                  </a:lnTo>
                  <a:lnTo>
                    <a:pt x="4620" y="1386"/>
                  </a:lnTo>
                  <a:lnTo>
                    <a:pt x="4273" y="1655"/>
                  </a:lnTo>
                  <a:lnTo>
                    <a:pt x="3965" y="1848"/>
                  </a:lnTo>
                  <a:lnTo>
                    <a:pt x="3619" y="2040"/>
                  </a:lnTo>
                  <a:lnTo>
                    <a:pt x="3272" y="2194"/>
                  </a:lnTo>
                  <a:lnTo>
                    <a:pt x="2888" y="2310"/>
                  </a:lnTo>
                  <a:lnTo>
                    <a:pt x="2503" y="2387"/>
                  </a:lnTo>
                  <a:lnTo>
                    <a:pt x="1810" y="2387"/>
                  </a:lnTo>
                  <a:lnTo>
                    <a:pt x="1463" y="2310"/>
                  </a:lnTo>
                  <a:lnTo>
                    <a:pt x="1117" y="2233"/>
                  </a:lnTo>
                  <a:lnTo>
                    <a:pt x="809" y="2079"/>
                  </a:lnTo>
                  <a:lnTo>
                    <a:pt x="501" y="1886"/>
                  </a:lnTo>
                  <a:lnTo>
                    <a:pt x="232" y="1655"/>
                  </a:lnTo>
                  <a:lnTo>
                    <a:pt x="1" y="1386"/>
                  </a:lnTo>
                  <a:lnTo>
                    <a:pt x="1" y="1424"/>
                  </a:lnTo>
                  <a:lnTo>
                    <a:pt x="193" y="1694"/>
                  </a:lnTo>
                  <a:lnTo>
                    <a:pt x="463" y="1963"/>
                  </a:lnTo>
                  <a:lnTo>
                    <a:pt x="732" y="2156"/>
                  </a:lnTo>
                  <a:lnTo>
                    <a:pt x="1079" y="2310"/>
                  </a:lnTo>
                  <a:lnTo>
                    <a:pt x="1386" y="2425"/>
                  </a:lnTo>
                  <a:lnTo>
                    <a:pt x="1733" y="2502"/>
                  </a:lnTo>
                  <a:lnTo>
                    <a:pt x="2118" y="2541"/>
                  </a:lnTo>
                  <a:lnTo>
                    <a:pt x="2464" y="2502"/>
                  </a:lnTo>
                  <a:lnTo>
                    <a:pt x="2849" y="2425"/>
                  </a:lnTo>
                  <a:lnTo>
                    <a:pt x="3272" y="2348"/>
                  </a:lnTo>
                  <a:lnTo>
                    <a:pt x="3619" y="2194"/>
                  </a:lnTo>
                  <a:lnTo>
                    <a:pt x="4004" y="2002"/>
                  </a:lnTo>
                  <a:lnTo>
                    <a:pt x="4350" y="1771"/>
                  </a:lnTo>
                  <a:lnTo>
                    <a:pt x="4658" y="1501"/>
                  </a:lnTo>
                  <a:lnTo>
                    <a:pt x="4966" y="1270"/>
                  </a:lnTo>
                  <a:lnTo>
                    <a:pt x="5274" y="962"/>
                  </a:lnTo>
                  <a:lnTo>
                    <a:pt x="5543" y="1078"/>
                  </a:lnTo>
                  <a:lnTo>
                    <a:pt x="5851" y="1116"/>
                  </a:lnTo>
                  <a:lnTo>
                    <a:pt x="6082" y="1078"/>
                  </a:lnTo>
                  <a:lnTo>
                    <a:pt x="6313" y="1039"/>
                  </a:lnTo>
                  <a:lnTo>
                    <a:pt x="6775" y="886"/>
                  </a:lnTo>
                  <a:lnTo>
                    <a:pt x="7275" y="732"/>
                  </a:lnTo>
                  <a:lnTo>
                    <a:pt x="7814" y="655"/>
                  </a:lnTo>
                  <a:lnTo>
                    <a:pt x="8353" y="616"/>
                  </a:lnTo>
                  <a:lnTo>
                    <a:pt x="8854" y="616"/>
                  </a:lnTo>
                  <a:lnTo>
                    <a:pt x="9392" y="655"/>
                  </a:lnTo>
                  <a:lnTo>
                    <a:pt x="9893" y="693"/>
                  </a:lnTo>
                  <a:lnTo>
                    <a:pt x="10278" y="655"/>
                  </a:lnTo>
                  <a:lnTo>
                    <a:pt x="10624" y="539"/>
                  </a:lnTo>
                  <a:lnTo>
                    <a:pt x="10778" y="462"/>
                  </a:lnTo>
                  <a:lnTo>
                    <a:pt x="10893" y="347"/>
                  </a:lnTo>
                  <a:lnTo>
                    <a:pt x="11009" y="193"/>
                  </a:lnTo>
                  <a:lnTo>
                    <a:pt x="11124" y="39"/>
                  </a:lnTo>
                  <a:lnTo>
                    <a:pt x="110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56"/>
            <p:cNvSpPr/>
            <p:nvPr/>
          </p:nvSpPr>
          <p:spPr>
            <a:xfrm>
              <a:off x="826902" y="3756143"/>
              <a:ext cx="107207" cy="18582"/>
            </a:xfrm>
            <a:custGeom>
              <a:avLst/>
              <a:gdLst/>
              <a:ahLst/>
              <a:cxnLst/>
              <a:rect l="l" t="t" r="r" b="b"/>
              <a:pathLst>
                <a:path w="4004" h="694" extrusionOk="0">
                  <a:moveTo>
                    <a:pt x="3888" y="1"/>
                  </a:moveTo>
                  <a:lnTo>
                    <a:pt x="3850" y="270"/>
                  </a:lnTo>
                  <a:lnTo>
                    <a:pt x="3811" y="347"/>
                  </a:lnTo>
                  <a:lnTo>
                    <a:pt x="3734" y="463"/>
                  </a:lnTo>
                  <a:lnTo>
                    <a:pt x="3619" y="540"/>
                  </a:lnTo>
                  <a:lnTo>
                    <a:pt x="3503" y="578"/>
                  </a:lnTo>
                  <a:lnTo>
                    <a:pt x="3234" y="578"/>
                  </a:lnTo>
                  <a:lnTo>
                    <a:pt x="2695" y="540"/>
                  </a:lnTo>
                  <a:lnTo>
                    <a:pt x="2195" y="463"/>
                  </a:lnTo>
                  <a:lnTo>
                    <a:pt x="1117" y="347"/>
                  </a:lnTo>
                  <a:lnTo>
                    <a:pt x="39" y="347"/>
                  </a:lnTo>
                  <a:lnTo>
                    <a:pt x="1" y="386"/>
                  </a:lnTo>
                  <a:lnTo>
                    <a:pt x="39" y="386"/>
                  </a:lnTo>
                  <a:lnTo>
                    <a:pt x="1386" y="501"/>
                  </a:lnTo>
                  <a:lnTo>
                    <a:pt x="2079" y="578"/>
                  </a:lnTo>
                  <a:lnTo>
                    <a:pt x="2734" y="655"/>
                  </a:lnTo>
                  <a:lnTo>
                    <a:pt x="3234" y="694"/>
                  </a:lnTo>
                  <a:lnTo>
                    <a:pt x="3465" y="694"/>
                  </a:lnTo>
                  <a:lnTo>
                    <a:pt x="3696" y="617"/>
                  </a:lnTo>
                  <a:lnTo>
                    <a:pt x="3850" y="501"/>
                  </a:lnTo>
                  <a:lnTo>
                    <a:pt x="3965" y="347"/>
                  </a:lnTo>
                  <a:lnTo>
                    <a:pt x="4004" y="155"/>
                  </a:lnTo>
                  <a:lnTo>
                    <a:pt x="4004" y="78"/>
                  </a:lnTo>
                  <a:lnTo>
                    <a:pt x="39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56"/>
            <p:cNvSpPr/>
            <p:nvPr/>
          </p:nvSpPr>
          <p:spPr>
            <a:xfrm>
              <a:off x="838255" y="3714936"/>
              <a:ext cx="117489" cy="29908"/>
            </a:xfrm>
            <a:custGeom>
              <a:avLst/>
              <a:gdLst/>
              <a:ahLst/>
              <a:cxnLst/>
              <a:rect l="l" t="t" r="r" b="b"/>
              <a:pathLst>
                <a:path w="4388" h="1117" extrusionOk="0">
                  <a:moveTo>
                    <a:pt x="4119" y="0"/>
                  </a:moveTo>
                  <a:lnTo>
                    <a:pt x="4119" y="39"/>
                  </a:lnTo>
                  <a:lnTo>
                    <a:pt x="4234" y="154"/>
                  </a:lnTo>
                  <a:lnTo>
                    <a:pt x="4273" y="270"/>
                  </a:lnTo>
                  <a:lnTo>
                    <a:pt x="4311" y="424"/>
                  </a:lnTo>
                  <a:lnTo>
                    <a:pt x="4273" y="539"/>
                  </a:lnTo>
                  <a:lnTo>
                    <a:pt x="4234" y="693"/>
                  </a:lnTo>
                  <a:lnTo>
                    <a:pt x="4119" y="809"/>
                  </a:lnTo>
                  <a:lnTo>
                    <a:pt x="4003" y="886"/>
                  </a:lnTo>
                  <a:lnTo>
                    <a:pt x="3888" y="963"/>
                  </a:lnTo>
                  <a:lnTo>
                    <a:pt x="3695" y="1001"/>
                  </a:lnTo>
                  <a:lnTo>
                    <a:pt x="3541" y="1001"/>
                  </a:lnTo>
                  <a:lnTo>
                    <a:pt x="3233" y="963"/>
                  </a:lnTo>
                  <a:lnTo>
                    <a:pt x="2925" y="886"/>
                  </a:lnTo>
                  <a:lnTo>
                    <a:pt x="2617" y="809"/>
                  </a:lnTo>
                  <a:lnTo>
                    <a:pt x="1963" y="655"/>
                  </a:lnTo>
                  <a:lnTo>
                    <a:pt x="1347" y="539"/>
                  </a:lnTo>
                  <a:lnTo>
                    <a:pt x="693" y="462"/>
                  </a:lnTo>
                  <a:lnTo>
                    <a:pt x="0" y="462"/>
                  </a:lnTo>
                  <a:lnTo>
                    <a:pt x="0" y="501"/>
                  </a:lnTo>
                  <a:lnTo>
                    <a:pt x="885" y="578"/>
                  </a:lnTo>
                  <a:lnTo>
                    <a:pt x="1309" y="655"/>
                  </a:lnTo>
                  <a:lnTo>
                    <a:pt x="1732" y="693"/>
                  </a:lnTo>
                  <a:lnTo>
                    <a:pt x="2540" y="886"/>
                  </a:lnTo>
                  <a:lnTo>
                    <a:pt x="2925" y="1001"/>
                  </a:lnTo>
                  <a:lnTo>
                    <a:pt x="3310" y="1117"/>
                  </a:lnTo>
                  <a:lnTo>
                    <a:pt x="3580" y="1117"/>
                  </a:lnTo>
                  <a:lnTo>
                    <a:pt x="3888" y="1078"/>
                  </a:lnTo>
                  <a:lnTo>
                    <a:pt x="4003" y="1040"/>
                  </a:lnTo>
                  <a:lnTo>
                    <a:pt x="4119" y="963"/>
                  </a:lnTo>
                  <a:lnTo>
                    <a:pt x="4234" y="886"/>
                  </a:lnTo>
                  <a:lnTo>
                    <a:pt x="4311" y="770"/>
                  </a:lnTo>
                  <a:lnTo>
                    <a:pt x="4388" y="539"/>
                  </a:lnTo>
                  <a:lnTo>
                    <a:pt x="4388" y="347"/>
                  </a:lnTo>
                  <a:lnTo>
                    <a:pt x="4349" y="231"/>
                  </a:lnTo>
                  <a:lnTo>
                    <a:pt x="4311" y="116"/>
                  </a:lnTo>
                  <a:lnTo>
                    <a:pt x="4234" y="39"/>
                  </a:lnTo>
                  <a:lnTo>
                    <a:pt x="41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56"/>
            <p:cNvSpPr/>
            <p:nvPr/>
          </p:nvSpPr>
          <p:spPr>
            <a:xfrm>
              <a:off x="847519" y="3684010"/>
              <a:ext cx="115454" cy="23723"/>
            </a:xfrm>
            <a:custGeom>
              <a:avLst/>
              <a:gdLst/>
              <a:ahLst/>
              <a:cxnLst/>
              <a:rect l="l" t="t" r="r" b="b"/>
              <a:pathLst>
                <a:path w="4312" h="886" extrusionOk="0">
                  <a:moveTo>
                    <a:pt x="578" y="1"/>
                  </a:moveTo>
                  <a:lnTo>
                    <a:pt x="1" y="78"/>
                  </a:lnTo>
                  <a:lnTo>
                    <a:pt x="732" y="116"/>
                  </a:lnTo>
                  <a:lnTo>
                    <a:pt x="1425" y="193"/>
                  </a:lnTo>
                  <a:lnTo>
                    <a:pt x="2079" y="347"/>
                  </a:lnTo>
                  <a:lnTo>
                    <a:pt x="2695" y="540"/>
                  </a:lnTo>
                  <a:lnTo>
                    <a:pt x="3234" y="770"/>
                  </a:lnTo>
                  <a:lnTo>
                    <a:pt x="3542" y="847"/>
                  </a:lnTo>
                  <a:lnTo>
                    <a:pt x="3657" y="886"/>
                  </a:lnTo>
                  <a:lnTo>
                    <a:pt x="3811" y="847"/>
                  </a:lnTo>
                  <a:lnTo>
                    <a:pt x="4003" y="809"/>
                  </a:lnTo>
                  <a:lnTo>
                    <a:pt x="4157" y="693"/>
                  </a:lnTo>
                  <a:lnTo>
                    <a:pt x="4273" y="501"/>
                  </a:lnTo>
                  <a:lnTo>
                    <a:pt x="4311" y="424"/>
                  </a:lnTo>
                  <a:lnTo>
                    <a:pt x="4311" y="309"/>
                  </a:lnTo>
                  <a:lnTo>
                    <a:pt x="4273" y="270"/>
                  </a:lnTo>
                  <a:lnTo>
                    <a:pt x="4234" y="270"/>
                  </a:lnTo>
                  <a:lnTo>
                    <a:pt x="4196" y="309"/>
                  </a:lnTo>
                  <a:lnTo>
                    <a:pt x="4196" y="463"/>
                  </a:lnTo>
                  <a:lnTo>
                    <a:pt x="4119" y="578"/>
                  </a:lnTo>
                  <a:lnTo>
                    <a:pt x="4003" y="655"/>
                  </a:lnTo>
                  <a:lnTo>
                    <a:pt x="3888" y="732"/>
                  </a:lnTo>
                  <a:lnTo>
                    <a:pt x="3580" y="732"/>
                  </a:lnTo>
                  <a:lnTo>
                    <a:pt x="3311" y="655"/>
                  </a:lnTo>
                  <a:lnTo>
                    <a:pt x="2772" y="463"/>
                  </a:lnTo>
                  <a:lnTo>
                    <a:pt x="2194" y="270"/>
                  </a:lnTo>
                  <a:lnTo>
                    <a:pt x="1694" y="116"/>
                  </a:lnTo>
                  <a:lnTo>
                    <a:pt x="1117" y="39"/>
                  </a:lnTo>
                  <a:lnTo>
                    <a:pt x="5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56"/>
            <p:cNvSpPr/>
            <p:nvPr/>
          </p:nvSpPr>
          <p:spPr>
            <a:xfrm>
              <a:off x="839293" y="2946111"/>
              <a:ext cx="544148" cy="741025"/>
            </a:xfrm>
            <a:custGeom>
              <a:avLst/>
              <a:gdLst/>
              <a:ahLst/>
              <a:cxnLst/>
              <a:rect l="l" t="t" r="r" b="b"/>
              <a:pathLst>
                <a:path w="20323" h="27676" extrusionOk="0">
                  <a:moveTo>
                    <a:pt x="10970" y="1"/>
                  </a:moveTo>
                  <a:lnTo>
                    <a:pt x="9854" y="39"/>
                  </a:lnTo>
                  <a:lnTo>
                    <a:pt x="8776" y="155"/>
                  </a:lnTo>
                  <a:lnTo>
                    <a:pt x="7775" y="347"/>
                  </a:lnTo>
                  <a:lnTo>
                    <a:pt x="6851" y="578"/>
                  </a:lnTo>
                  <a:lnTo>
                    <a:pt x="5966" y="848"/>
                  </a:lnTo>
                  <a:lnTo>
                    <a:pt x="5158" y="1156"/>
                  </a:lnTo>
                  <a:lnTo>
                    <a:pt x="4426" y="1502"/>
                  </a:lnTo>
                  <a:lnTo>
                    <a:pt x="3772" y="1848"/>
                  </a:lnTo>
                  <a:lnTo>
                    <a:pt x="3156" y="2233"/>
                  </a:lnTo>
                  <a:lnTo>
                    <a:pt x="2617" y="2580"/>
                  </a:lnTo>
                  <a:lnTo>
                    <a:pt x="2156" y="2965"/>
                  </a:lnTo>
                  <a:lnTo>
                    <a:pt x="1771" y="3311"/>
                  </a:lnTo>
                  <a:lnTo>
                    <a:pt x="1424" y="3657"/>
                  </a:lnTo>
                  <a:lnTo>
                    <a:pt x="1193" y="3927"/>
                  </a:lnTo>
                  <a:lnTo>
                    <a:pt x="1001" y="4196"/>
                  </a:lnTo>
                  <a:lnTo>
                    <a:pt x="654" y="4851"/>
                  </a:lnTo>
                  <a:lnTo>
                    <a:pt x="424" y="5543"/>
                  </a:lnTo>
                  <a:lnTo>
                    <a:pt x="193" y="6275"/>
                  </a:lnTo>
                  <a:lnTo>
                    <a:pt x="77" y="7083"/>
                  </a:lnTo>
                  <a:lnTo>
                    <a:pt x="0" y="7891"/>
                  </a:lnTo>
                  <a:lnTo>
                    <a:pt x="0" y="8738"/>
                  </a:lnTo>
                  <a:lnTo>
                    <a:pt x="77" y="9585"/>
                  </a:lnTo>
                  <a:lnTo>
                    <a:pt x="193" y="10509"/>
                  </a:lnTo>
                  <a:lnTo>
                    <a:pt x="385" y="11471"/>
                  </a:lnTo>
                  <a:lnTo>
                    <a:pt x="654" y="12433"/>
                  </a:lnTo>
                  <a:lnTo>
                    <a:pt x="1001" y="13472"/>
                  </a:lnTo>
                  <a:lnTo>
                    <a:pt x="1386" y="14512"/>
                  </a:lnTo>
                  <a:lnTo>
                    <a:pt x="1809" y="15551"/>
                  </a:lnTo>
                  <a:lnTo>
                    <a:pt x="2348" y="16667"/>
                  </a:lnTo>
                  <a:lnTo>
                    <a:pt x="2887" y="17783"/>
                  </a:lnTo>
                  <a:lnTo>
                    <a:pt x="3541" y="18899"/>
                  </a:lnTo>
                  <a:lnTo>
                    <a:pt x="3811" y="19438"/>
                  </a:lnTo>
                  <a:lnTo>
                    <a:pt x="4003" y="20054"/>
                  </a:lnTo>
                  <a:lnTo>
                    <a:pt x="4196" y="20708"/>
                  </a:lnTo>
                  <a:lnTo>
                    <a:pt x="4311" y="21401"/>
                  </a:lnTo>
                  <a:lnTo>
                    <a:pt x="4426" y="22133"/>
                  </a:lnTo>
                  <a:lnTo>
                    <a:pt x="4465" y="22864"/>
                  </a:lnTo>
                  <a:lnTo>
                    <a:pt x="4542" y="24288"/>
                  </a:lnTo>
                  <a:lnTo>
                    <a:pt x="4580" y="25597"/>
                  </a:lnTo>
                  <a:lnTo>
                    <a:pt x="4619" y="26674"/>
                  </a:lnTo>
                  <a:lnTo>
                    <a:pt x="4657" y="27098"/>
                  </a:lnTo>
                  <a:lnTo>
                    <a:pt x="4696" y="27406"/>
                  </a:lnTo>
                  <a:lnTo>
                    <a:pt x="4811" y="27598"/>
                  </a:lnTo>
                  <a:lnTo>
                    <a:pt x="4850" y="27675"/>
                  </a:lnTo>
                  <a:lnTo>
                    <a:pt x="4965" y="27675"/>
                  </a:lnTo>
                  <a:lnTo>
                    <a:pt x="5042" y="27637"/>
                  </a:lnTo>
                  <a:lnTo>
                    <a:pt x="5196" y="27444"/>
                  </a:lnTo>
                  <a:lnTo>
                    <a:pt x="5350" y="27136"/>
                  </a:lnTo>
                  <a:lnTo>
                    <a:pt x="5466" y="26751"/>
                  </a:lnTo>
                  <a:lnTo>
                    <a:pt x="5620" y="26251"/>
                  </a:lnTo>
                  <a:lnTo>
                    <a:pt x="5735" y="25674"/>
                  </a:lnTo>
                  <a:lnTo>
                    <a:pt x="5851" y="25019"/>
                  </a:lnTo>
                  <a:lnTo>
                    <a:pt x="5928" y="24365"/>
                  </a:lnTo>
                  <a:lnTo>
                    <a:pt x="5966" y="23634"/>
                  </a:lnTo>
                  <a:lnTo>
                    <a:pt x="6005" y="22864"/>
                  </a:lnTo>
                  <a:lnTo>
                    <a:pt x="6005" y="22094"/>
                  </a:lnTo>
                  <a:lnTo>
                    <a:pt x="5928" y="21363"/>
                  </a:lnTo>
                  <a:lnTo>
                    <a:pt x="5851" y="20593"/>
                  </a:lnTo>
                  <a:lnTo>
                    <a:pt x="5735" y="19900"/>
                  </a:lnTo>
                  <a:lnTo>
                    <a:pt x="5543" y="19207"/>
                  </a:lnTo>
                  <a:lnTo>
                    <a:pt x="5312" y="18591"/>
                  </a:lnTo>
                  <a:lnTo>
                    <a:pt x="4965" y="17783"/>
                  </a:lnTo>
                  <a:lnTo>
                    <a:pt x="4657" y="16898"/>
                  </a:lnTo>
                  <a:lnTo>
                    <a:pt x="4388" y="16013"/>
                  </a:lnTo>
                  <a:lnTo>
                    <a:pt x="4157" y="15089"/>
                  </a:lnTo>
                  <a:lnTo>
                    <a:pt x="3965" y="14165"/>
                  </a:lnTo>
                  <a:lnTo>
                    <a:pt x="3811" y="13280"/>
                  </a:lnTo>
                  <a:lnTo>
                    <a:pt x="3541" y="11548"/>
                  </a:lnTo>
                  <a:lnTo>
                    <a:pt x="3387" y="10008"/>
                  </a:lnTo>
                  <a:lnTo>
                    <a:pt x="3310" y="8777"/>
                  </a:lnTo>
                  <a:lnTo>
                    <a:pt x="3272" y="7660"/>
                  </a:lnTo>
                  <a:lnTo>
                    <a:pt x="3926" y="9623"/>
                  </a:lnTo>
                  <a:lnTo>
                    <a:pt x="4311" y="9700"/>
                  </a:lnTo>
                  <a:lnTo>
                    <a:pt x="5273" y="9854"/>
                  </a:lnTo>
                  <a:lnTo>
                    <a:pt x="6813" y="10008"/>
                  </a:lnTo>
                  <a:lnTo>
                    <a:pt x="7737" y="10047"/>
                  </a:lnTo>
                  <a:lnTo>
                    <a:pt x="8776" y="10085"/>
                  </a:lnTo>
                  <a:lnTo>
                    <a:pt x="9892" y="10085"/>
                  </a:lnTo>
                  <a:lnTo>
                    <a:pt x="11047" y="10047"/>
                  </a:lnTo>
                  <a:lnTo>
                    <a:pt x="12278" y="9931"/>
                  </a:lnTo>
                  <a:lnTo>
                    <a:pt x="13549" y="9777"/>
                  </a:lnTo>
                  <a:lnTo>
                    <a:pt x="14819" y="9546"/>
                  </a:lnTo>
                  <a:lnTo>
                    <a:pt x="16127" y="9238"/>
                  </a:lnTo>
                  <a:lnTo>
                    <a:pt x="17436" y="8854"/>
                  </a:lnTo>
                  <a:lnTo>
                    <a:pt x="18090" y="8623"/>
                  </a:lnTo>
                  <a:lnTo>
                    <a:pt x="18745" y="8353"/>
                  </a:lnTo>
                  <a:lnTo>
                    <a:pt x="19168" y="10547"/>
                  </a:lnTo>
                  <a:lnTo>
                    <a:pt x="19361" y="11625"/>
                  </a:lnTo>
                  <a:lnTo>
                    <a:pt x="19476" y="12587"/>
                  </a:lnTo>
                  <a:lnTo>
                    <a:pt x="19515" y="13357"/>
                  </a:lnTo>
                  <a:lnTo>
                    <a:pt x="19476" y="14127"/>
                  </a:lnTo>
                  <a:lnTo>
                    <a:pt x="19399" y="14935"/>
                  </a:lnTo>
                  <a:lnTo>
                    <a:pt x="19284" y="15705"/>
                  </a:lnTo>
                  <a:lnTo>
                    <a:pt x="19130" y="16436"/>
                  </a:lnTo>
                  <a:lnTo>
                    <a:pt x="18937" y="17167"/>
                  </a:lnTo>
                  <a:lnTo>
                    <a:pt x="18706" y="17860"/>
                  </a:lnTo>
                  <a:lnTo>
                    <a:pt x="18514" y="18515"/>
                  </a:lnTo>
                  <a:lnTo>
                    <a:pt x="18052" y="19669"/>
                  </a:lnTo>
                  <a:lnTo>
                    <a:pt x="17706" y="20593"/>
                  </a:lnTo>
                  <a:lnTo>
                    <a:pt x="17436" y="21209"/>
                  </a:lnTo>
                  <a:lnTo>
                    <a:pt x="17398" y="21363"/>
                  </a:lnTo>
                  <a:lnTo>
                    <a:pt x="17436" y="21478"/>
                  </a:lnTo>
                  <a:lnTo>
                    <a:pt x="17436" y="21440"/>
                  </a:lnTo>
                  <a:lnTo>
                    <a:pt x="17513" y="21401"/>
                  </a:lnTo>
                  <a:lnTo>
                    <a:pt x="17629" y="21247"/>
                  </a:lnTo>
                  <a:lnTo>
                    <a:pt x="18013" y="20593"/>
                  </a:lnTo>
                  <a:lnTo>
                    <a:pt x="18514" y="19554"/>
                  </a:lnTo>
                  <a:lnTo>
                    <a:pt x="19053" y="18245"/>
                  </a:lnTo>
                  <a:lnTo>
                    <a:pt x="19322" y="17552"/>
                  </a:lnTo>
                  <a:lnTo>
                    <a:pt x="19553" y="16821"/>
                  </a:lnTo>
                  <a:lnTo>
                    <a:pt x="19784" y="16051"/>
                  </a:lnTo>
                  <a:lnTo>
                    <a:pt x="19976" y="15320"/>
                  </a:lnTo>
                  <a:lnTo>
                    <a:pt x="20169" y="14550"/>
                  </a:lnTo>
                  <a:lnTo>
                    <a:pt x="20246" y="13857"/>
                  </a:lnTo>
                  <a:lnTo>
                    <a:pt x="20323" y="13164"/>
                  </a:lnTo>
                  <a:lnTo>
                    <a:pt x="20323" y="12549"/>
                  </a:lnTo>
                  <a:lnTo>
                    <a:pt x="20169" y="11317"/>
                  </a:lnTo>
                  <a:lnTo>
                    <a:pt x="19938" y="10085"/>
                  </a:lnTo>
                  <a:lnTo>
                    <a:pt x="19669" y="8892"/>
                  </a:lnTo>
                  <a:lnTo>
                    <a:pt x="19361" y="7737"/>
                  </a:lnTo>
                  <a:lnTo>
                    <a:pt x="18822" y="5890"/>
                  </a:lnTo>
                  <a:lnTo>
                    <a:pt x="18552" y="4966"/>
                  </a:lnTo>
                  <a:lnTo>
                    <a:pt x="18475" y="4812"/>
                  </a:lnTo>
                  <a:lnTo>
                    <a:pt x="18398" y="4735"/>
                  </a:lnTo>
                  <a:lnTo>
                    <a:pt x="18283" y="4735"/>
                  </a:lnTo>
                  <a:lnTo>
                    <a:pt x="18167" y="4812"/>
                  </a:lnTo>
                  <a:lnTo>
                    <a:pt x="17821" y="4004"/>
                  </a:lnTo>
                  <a:lnTo>
                    <a:pt x="17590" y="3580"/>
                  </a:lnTo>
                  <a:lnTo>
                    <a:pt x="17359" y="3157"/>
                  </a:lnTo>
                  <a:lnTo>
                    <a:pt x="17128" y="2772"/>
                  </a:lnTo>
                  <a:lnTo>
                    <a:pt x="16820" y="2387"/>
                  </a:lnTo>
                  <a:lnTo>
                    <a:pt x="16512" y="2041"/>
                  </a:lnTo>
                  <a:lnTo>
                    <a:pt x="16166" y="1694"/>
                  </a:lnTo>
                  <a:lnTo>
                    <a:pt x="15781" y="1348"/>
                  </a:lnTo>
                  <a:lnTo>
                    <a:pt x="15396" y="1079"/>
                  </a:lnTo>
                  <a:lnTo>
                    <a:pt x="14934" y="809"/>
                  </a:lnTo>
                  <a:lnTo>
                    <a:pt x="14472" y="578"/>
                  </a:lnTo>
                  <a:lnTo>
                    <a:pt x="13934" y="386"/>
                  </a:lnTo>
                  <a:lnTo>
                    <a:pt x="13395" y="193"/>
                  </a:lnTo>
                  <a:lnTo>
                    <a:pt x="12779" y="116"/>
                  </a:lnTo>
                  <a:lnTo>
                    <a:pt x="12163" y="39"/>
                  </a:lnTo>
                  <a:lnTo>
                    <a:pt x="109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6"/>
            <p:cNvSpPr/>
            <p:nvPr/>
          </p:nvSpPr>
          <p:spPr>
            <a:xfrm>
              <a:off x="837085" y="3117204"/>
              <a:ext cx="87635" cy="315383"/>
            </a:xfrm>
            <a:custGeom>
              <a:avLst/>
              <a:gdLst/>
              <a:ahLst/>
              <a:cxnLst/>
              <a:rect l="l" t="t" r="r" b="b"/>
              <a:pathLst>
                <a:path w="3273" h="11779" extrusionOk="0">
                  <a:moveTo>
                    <a:pt x="155" y="0"/>
                  </a:moveTo>
                  <a:lnTo>
                    <a:pt x="1" y="885"/>
                  </a:lnTo>
                  <a:lnTo>
                    <a:pt x="1" y="924"/>
                  </a:lnTo>
                  <a:lnTo>
                    <a:pt x="1" y="1540"/>
                  </a:lnTo>
                  <a:lnTo>
                    <a:pt x="1" y="2194"/>
                  </a:lnTo>
                  <a:lnTo>
                    <a:pt x="116" y="3387"/>
                  </a:lnTo>
                  <a:lnTo>
                    <a:pt x="270" y="4580"/>
                  </a:lnTo>
                  <a:lnTo>
                    <a:pt x="347" y="4927"/>
                  </a:lnTo>
                  <a:lnTo>
                    <a:pt x="539" y="5735"/>
                  </a:lnTo>
                  <a:lnTo>
                    <a:pt x="770" y="6543"/>
                  </a:lnTo>
                  <a:lnTo>
                    <a:pt x="1040" y="7352"/>
                  </a:lnTo>
                  <a:lnTo>
                    <a:pt x="1386" y="8199"/>
                  </a:lnTo>
                  <a:lnTo>
                    <a:pt x="1887" y="9430"/>
                  </a:lnTo>
                  <a:lnTo>
                    <a:pt x="2502" y="10700"/>
                  </a:lnTo>
                  <a:lnTo>
                    <a:pt x="2849" y="11239"/>
                  </a:lnTo>
                  <a:lnTo>
                    <a:pt x="3195" y="11740"/>
                  </a:lnTo>
                  <a:lnTo>
                    <a:pt x="3234" y="11778"/>
                  </a:lnTo>
                  <a:lnTo>
                    <a:pt x="3272" y="11740"/>
                  </a:lnTo>
                  <a:lnTo>
                    <a:pt x="3272" y="11701"/>
                  </a:lnTo>
                  <a:lnTo>
                    <a:pt x="2618" y="10662"/>
                  </a:lnTo>
                  <a:lnTo>
                    <a:pt x="2041" y="9584"/>
                  </a:lnTo>
                  <a:lnTo>
                    <a:pt x="1540" y="8468"/>
                  </a:lnTo>
                  <a:lnTo>
                    <a:pt x="1078" y="7313"/>
                  </a:lnTo>
                  <a:lnTo>
                    <a:pt x="732" y="6120"/>
                  </a:lnTo>
                  <a:lnTo>
                    <a:pt x="462" y="4927"/>
                  </a:lnTo>
                  <a:lnTo>
                    <a:pt x="270" y="3734"/>
                  </a:lnTo>
                  <a:lnTo>
                    <a:pt x="155" y="2502"/>
                  </a:lnTo>
                  <a:lnTo>
                    <a:pt x="116" y="1809"/>
                  </a:lnTo>
                  <a:lnTo>
                    <a:pt x="116" y="1116"/>
                  </a:lnTo>
                  <a:lnTo>
                    <a:pt x="155"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6"/>
            <p:cNvSpPr/>
            <p:nvPr/>
          </p:nvSpPr>
          <p:spPr>
            <a:xfrm>
              <a:off x="1083516" y="2960542"/>
              <a:ext cx="92775" cy="236022"/>
            </a:xfrm>
            <a:custGeom>
              <a:avLst/>
              <a:gdLst/>
              <a:ahLst/>
              <a:cxnLst/>
              <a:rect l="l" t="t" r="r" b="b"/>
              <a:pathLst>
                <a:path w="3465" h="8815" extrusionOk="0">
                  <a:moveTo>
                    <a:pt x="39" y="1"/>
                  </a:moveTo>
                  <a:lnTo>
                    <a:pt x="1" y="39"/>
                  </a:lnTo>
                  <a:lnTo>
                    <a:pt x="578" y="771"/>
                  </a:lnTo>
                  <a:lnTo>
                    <a:pt x="1078" y="1540"/>
                  </a:lnTo>
                  <a:lnTo>
                    <a:pt x="1540" y="2349"/>
                  </a:lnTo>
                  <a:lnTo>
                    <a:pt x="1964" y="3157"/>
                  </a:lnTo>
                  <a:lnTo>
                    <a:pt x="2349" y="4004"/>
                  </a:lnTo>
                  <a:lnTo>
                    <a:pt x="2657" y="4889"/>
                  </a:lnTo>
                  <a:lnTo>
                    <a:pt x="2887" y="5774"/>
                  </a:lnTo>
                  <a:lnTo>
                    <a:pt x="3080" y="6698"/>
                  </a:lnTo>
                  <a:lnTo>
                    <a:pt x="3234" y="7737"/>
                  </a:lnTo>
                  <a:lnTo>
                    <a:pt x="3234" y="8238"/>
                  </a:lnTo>
                  <a:lnTo>
                    <a:pt x="3311" y="8738"/>
                  </a:lnTo>
                  <a:lnTo>
                    <a:pt x="3311" y="8776"/>
                  </a:lnTo>
                  <a:lnTo>
                    <a:pt x="3349" y="8815"/>
                  </a:lnTo>
                  <a:lnTo>
                    <a:pt x="3388" y="8776"/>
                  </a:lnTo>
                  <a:lnTo>
                    <a:pt x="3426" y="8738"/>
                  </a:lnTo>
                  <a:lnTo>
                    <a:pt x="3465" y="8507"/>
                  </a:lnTo>
                  <a:lnTo>
                    <a:pt x="3426" y="8276"/>
                  </a:lnTo>
                  <a:lnTo>
                    <a:pt x="3388" y="7814"/>
                  </a:lnTo>
                  <a:lnTo>
                    <a:pt x="3272" y="6890"/>
                  </a:lnTo>
                  <a:lnTo>
                    <a:pt x="3080" y="5967"/>
                  </a:lnTo>
                  <a:lnTo>
                    <a:pt x="2849" y="5043"/>
                  </a:lnTo>
                  <a:lnTo>
                    <a:pt x="2541" y="4158"/>
                  </a:lnTo>
                  <a:lnTo>
                    <a:pt x="2195" y="3311"/>
                  </a:lnTo>
                  <a:lnTo>
                    <a:pt x="1771" y="2464"/>
                  </a:lnTo>
                  <a:lnTo>
                    <a:pt x="1309" y="1694"/>
                  </a:lnTo>
                  <a:lnTo>
                    <a:pt x="694" y="809"/>
                  </a:lnTo>
                  <a:lnTo>
                    <a:pt x="386" y="424"/>
                  </a:lnTo>
                  <a:lnTo>
                    <a:pt x="39" y="39"/>
                  </a:lnTo>
                  <a:lnTo>
                    <a:pt x="39" y="1"/>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56"/>
            <p:cNvSpPr/>
            <p:nvPr/>
          </p:nvSpPr>
          <p:spPr>
            <a:xfrm>
              <a:off x="1152569" y="2959525"/>
              <a:ext cx="121639" cy="206141"/>
            </a:xfrm>
            <a:custGeom>
              <a:avLst/>
              <a:gdLst/>
              <a:ahLst/>
              <a:cxnLst/>
              <a:rect l="l" t="t" r="r" b="b"/>
              <a:pathLst>
                <a:path w="4543" h="7699" extrusionOk="0">
                  <a:moveTo>
                    <a:pt x="1" y="0"/>
                  </a:moveTo>
                  <a:lnTo>
                    <a:pt x="616" y="655"/>
                  </a:lnTo>
                  <a:lnTo>
                    <a:pt x="1194" y="1309"/>
                  </a:lnTo>
                  <a:lnTo>
                    <a:pt x="1733" y="2002"/>
                  </a:lnTo>
                  <a:lnTo>
                    <a:pt x="2233" y="2695"/>
                  </a:lnTo>
                  <a:lnTo>
                    <a:pt x="2695" y="3426"/>
                  </a:lnTo>
                  <a:lnTo>
                    <a:pt x="3118" y="4196"/>
                  </a:lnTo>
                  <a:lnTo>
                    <a:pt x="3503" y="5004"/>
                  </a:lnTo>
                  <a:lnTo>
                    <a:pt x="3811" y="5812"/>
                  </a:lnTo>
                  <a:lnTo>
                    <a:pt x="4119" y="6736"/>
                  </a:lnTo>
                  <a:lnTo>
                    <a:pt x="4427" y="7660"/>
                  </a:lnTo>
                  <a:lnTo>
                    <a:pt x="4427" y="7698"/>
                  </a:lnTo>
                  <a:lnTo>
                    <a:pt x="4465" y="7698"/>
                  </a:lnTo>
                  <a:lnTo>
                    <a:pt x="4504" y="7660"/>
                  </a:lnTo>
                  <a:lnTo>
                    <a:pt x="4542" y="7621"/>
                  </a:lnTo>
                  <a:lnTo>
                    <a:pt x="4427" y="7198"/>
                  </a:lnTo>
                  <a:lnTo>
                    <a:pt x="4311" y="6774"/>
                  </a:lnTo>
                  <a:lnTo>
                    <a:pt x="4042" y="5928"/>
                  </a:lnTo>
                  <a:lnTo>
                    <a:pt x="3696" y="5119"/>
                  </a:lnTo>
                  <a:lnTo>
                    <a:pt x="3349" y="4350"/>
                  </a:lnTo>
                  <a:lnTo>
                    <a:pt x="2926" y="3580"/>
                  </a:lnTo>
                  <a:lnTo>
                    <a:pt x="2464" y="2848"/>
                  </a:lnTo>
                  <a:lnTo>
                    <a:pt x="1964" y="2117"/>
                  </a:lnTo>
                  <a:lnTo>
                    <a:pt x="1425" y="1424"/>
                  </a:lnTo>
                  <a:lnTo>
                    <a:pt x="770" y="693"/>
                  </a:lnTo>
                  <a:lnTo>
                    <a:pt x="39"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56"/>
            <p:cNvSpPr/>
            <p:nvPr/>
          </p:nvSpPr>
          <p:spPr>
            <a:xfrm>
              <a:off x="1274183" y="3030640"/>
              <a:ext cx="49480" cy="92775"/>
            </a:xfrm>
            <a:custGeom>
              <a:avLst/>
              <a:gdLst/>
              <a:ahLst/>
              <a:cxnLst/>
              <a:rect l="l" t="t" r="r" b="b"/>
              <a:pathLst>
                <a:path w="1848" h="3465" extrusionOk="0">
                  <a:moveTo>
                    <a:pt x="39" y="0"/>
                  </a:moveTo>
                  <a:lnTo>
                    <a:pt x="0" y="39"/>
                  </a:lnTo>
                  <a:lnTo>
                    <a:pt x="501" y="885"/>
                  </a:lnTo>
                  <a:lnTo>
                    <a:pt x="963" y="1694"/>
                  </a:lnTo>
                  <a:lnTo>
                    <a:pt x="1386" y="2540"/>
                  </a:lnTo>
                  <a:lnTo>
                    <a:pt x="1578" y="3002"/>
                  </a:lnTo>
                  <a:lnTo>
                    <a:pt x="1771" y="3426"/>
                  </a:lnTo>
                  <a:lnTo>
                    <a:pt x="1809" y="3464"/>
                  </a:lnTo>
                  <a:lnTo>
                    <a:pt x="1848" y="3426"/>
                  </a:lnTo>
                  <a:lnTo>
                    <a:pt x="1848" y="3387"/>
                  </a:lnTo>
                  <a:lnTo>
                    <a:pt x="1694" y="2964"/>
                  </a:lnTo>
                  <a:lnTo>
                    <a:pt x="1463" y="2502"/>
                  </a:lnTo>
                  <a:lnTo>
                    <a:pt x="1040" y="1694"/>
                  </a:lnTo>
                  <a:lnTo>
                    <a:pt x="578" y="847"/>
                  </a:lnTo>
                  <a:lnTo>
                    <a:pt x="39" y="39"/>
                  </a:lnTo>
                  <a:lnTo>
                    <a:pt x="39"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56"/>
            <p:cNvSpPr/>
            <p:nvPr/>
          </p:nvSpPr>
          <p:spPr>
            <a:xfrm>
              <a:off x="1019630" y="2978080"/>
              <a:ext cx="72159" cy="219528"/>
            </a:xfrm>
            <a:custGeom>
              <a:avLst/>
              <a:gdLst/>
              <a:ahLst/>
              <a:cxnLst/>
              <a:rect l="l" t="t" r="r" b="b"/>
              <a:pathLst>
                <a:path w="2695" h="8199" extrusionOk="0">
                  <a:moveTo>
                    <a:pt x="0" y="0"/>
                  </a:moveTo>
                  <a:lnTo>
                    <a:pt x="424" y="731"/>
                  </a:lnTo>
                  <a:lnTo>
                    <a:pt x="809" y="1463"/>
                  </a:lnTo>
                  <a:lnTo>
                    <a:pt x="1194" y="2232"/>
                  </a:lnTo>
                  <a:lnTo>
                    <a:pt x="1501" y="3002"/>
                  </a:lnTo>
                  <a:lnTo>
                    <a:pt x="1809" y="3811"/>
                  </a:lnTo>
                  <a:lnTo>
                    <a:pt x="2040" y="4619"/>
                  </a:lnTo>
                  <a:lnTo>
                    <a:pt x="2233" y="5427"/>
                  </a:lnTo>
                  <a:lnTo>
                    <a:pt x="2387" y="6274"/>
                  </a:lnTo>
                  <a:lnTo>
                    <a:pt x="2502" y="7236"/>
                  </a:lnTo>
                  <a:lnTo>
                    <a:pt x="2541" y="7698"/>
                  </a:lnTo>
                  <a:lnTo>
                    <a:pt x="2579" y="8160"/>
                  </a:lnTo>
                  <a:lnTo>
                    <a:pt x="2579" y="8198"/>
                  </a:lnTo>
                  <a:lnTo>
                    <a:pt x="2695" y="8198"/>
                  </a:lnTo>
                  <a:lnTo>
                    <a:pt x="2695" y="8121"/>
                  </a:lnTo>
                  <a:lnTo>
                    <a:pt x="2695" y="7737"/>
                  </a:lnTo>
                  <a:lnTo>
                    <a:pt x="2656" y="7313"/>
                  </a:lnTo>
                  <a:lnTo>
                    <a:pt x="2579" y="6466"/>
                  </a:lnTo>
                  <a:lnTo>
                    <a:pt x="2425" y="5620"/>
                  </a:lnTo>
                  <a:lnTo>
                    <a:pt x="2233" y="4811"/>
                  </a:lnTo>
                  <a:lnTo>
                    <a:pt x="2002" y="3965"/>
                  </a:lnTo>
                  <a:lnTo>
                    <a:pt x="1732" y="3195"/>
                  </a:lnTo>
                  <a:lnTo>
                    <a:pt x="1424" y="2386"/>
                  </a:lnTo>
                  <a:lnTo>
                    <a:pt x="1040" y="1655"/>
                  </a:lnTo>
                  <a:lnTo>
                    <a:pt x="539" y="808"/>
                  </a:lnTo>
                  <a:lnTo>
                    <a:pt x="0"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6"/>
            <p:cNvSpPr/>
            <p:nvPr/>
          </p:nvSpPr>
          <p:spPr>
            <a:xfrm>
              <a:off x="965009" y="3038860"/>
              <a:ext cx="38154" cy="116498"/>
            </a:xfrm>
            <a:custGeom>
              <a:avLst/>
              <a:gdLst/>
              <a:ahLst/>
              <a:cxnLst/>
              <a:rect l="l" t="t" r="r" b="b"/>
              <a:pathLst>
                <a:path w="1425" h="4351" extrusionOk="0">
                  <a:moveTo>
                    <a:pt x="39" y="1"/>
                  </a:moveTo>
                  <a:lnTo>
                    <a:pt x="0" y="39"/>
                  </a:lnTo>
                  <a:lnTo>
                    <a:pt x="270" y="540"/>
                  </a:lnTo>
                  <a:lnTo>
                    <a:pt x="539" y="1040"/>
                  </a:lnTo>
                  <a:lnTo>
                    <a:pt x="732" y="1579"/>
                  </a:lnTo>
                  <a:lnTo>
                    <a:pt x="886" y="2118"/>
                  </a:lnTo>
                  <a:lnTo>
                    <a:pt x="1040" y="2657"/>
                  </a:lnTo>
                  <a:lnTo>
                    <a:pt x="1117" y="3196"/>
                  </a:lnTo>
                  <a:lnTo>
                    <a:pt x="1194" y="3773"/>
                  </a:lnTo>
                  <a:lnTo>
                    <a:pt x="1232" y="4081"/>
                  </a:lnTo>
                  <a:lnTo>
                    <a:pt x="1348" y="4312"/>
                  </a:lnTo>
                  <a:lnTo>
                    <a:pt x="1386" y="4350"/>
                  </a:lnTo>
                  <a:lnTo>
                    <a:pt x="1425" y="4312"/>
                  </a:lnTo>
                  <a:lnTo>
                    <a:pt x="1309" y="3734"/>
                  </a:lnTo>
                  <a:lnTo>
                    <a:pt x="1194" y="3157"/>
                  </a:lnTo>
                  <a:lnTo>
                    <a:pt x="1117" y="2580"/>
                  </a:lnTo>
                  <a:lnTo>
                    <a:pt x="963" y="2002"/>
                  </a:lnTo>
                  <a:lnTo>
                    <a:pt x="770" y="1502"/>
                  </a:lnTo>
                  <a:lnTo>
                    <a:pt x="578" y="1002"/>
                  </a:lnTo>
                  <a:lnTo>
                    <a:pt x="308" y="501"/>
                  </a:lnTo>
                  <a:lnTo>
                    <a:pt x="39" y="1"/>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56"/>
            <p:cNvSpPr/>
            <p:nvPr/>
          </p:nvSpPr>
          <p:spPr>
            <a:xfrm>
              <a:off x="1305108" y="3349078"/>
              <a:ext cx="51542" cy="170075"/>
            </a:xfrm>
            <a:custGeom>
              <a:avLst/>
              <a:gdLst/>
              <a:ahLst/>
              <a:cxnLst/>
              <a:rect l="l" t="t" r="r" b="b"/>
              <a:pathLst>
                <a:path w="1925" h="6352" extrusionOk="0">
                  <a:moveTo>
                    <a:pt x="1925" y="0"/>
                  </a:moveTo>
                  <a:lnTo>
                    <a:pt x="1578" y="1655"/>
                  </a:lnTo>
                  <a:lnTo>
                    <a:pt x="1347" y="2464"/>
                  </a:lnTo>
                  <a:lnTo>
                    <a:pt x="1116" y="3272"/>
                  </a:lnTo>
                  <a:lnTo>
                    <a:pt x="847" y="4042"/>
                  </a:lnTo>
                  <a:lnTo>
                    <a:pt x="539" y="4812"/>
                  </a:lnTo>
                  <a:lnTo>
                    <a:pt x="231" y="5620"/>
                  </a:lnTo>
                  <a:lnTo>
                    <a:pt x="77" y="5966"/>
                  </a:lnTo>
                  <a:lnTo>
                    <a:pt x="0" y="6159"/>
                  </a:lnTo>
                  <a:lnTo>
                    <a:pt x="0" y="6351"/>
                  </a:lnTo>
                  <a:lnTo>
                    <a:pt x="154" y="6159"/>
                  </a:lnTo>
                  <a:lnTo>
                    <a:pt x="231" y="5851"/>
                  </a:lnTo>
                  <a:lnTo>
                    <a:pt x="385" y="5543"/>
                  </a:lnTo>
                  <a:lnTo>
                    <a:pt x="654" y="4812"/>
                  </a:lnTo>
                  <a:lnTo>
                    <a:pt x="962" y="4042"/>
                  </a:lnTo>
                  <a:lnTo>
                    <a:pt x="1232" y="3234"/>
                  </a:lnTo>
                  <a:lnTo>
                    <a:pt x="1463" y="2425"/>
                  </a:lnTo>
                  <a:lnTo>
                    <a:pt x="1655" y="1655"/>
                  </a:lnTo>
                  <a:lnTo>
                    <a:pt x="1809" y="809"/>
                  </a:lnTo>
                  <a:lnTo>
                    <a:pt x="1925"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5" name="Google Shape;2795;p56"/>
          <p:cNvSpPr/>
          <p:nvPr/>
        </p:nvSpPr>
        <p:spPr>
          <a:xfrm rot="1880347">
            <a:off x="1035410" y="95073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752;p40"/>
          <p:cNvSpPr txBox="1">
            <a:spLocks noGrp="1"/>
          </p:cNvSpPr>
          <p:nvPr>
            <p:ph type="title"/>
          </p:nvPr>
        </p:nvSpPr>
        <p:spPr>
          <a:xfrm>
            <a:off x="4440421" y="2096139"/>
            <a:ext cx="4061400" cy="841800"/>
          </a:xfrm>
          <a:prstGeom prst="rect">
            <a:avLst/>
          </a:prstGeom>
        </p:spPr>
        <p:txBody>
          <a:bodyPr spcFirstLastPara="1" wrap="square" lIns="91425" tIns="91425" rIns="91425" bIns="91425" anchor="ctr" anchorCtr="0">
            <a:noAutofit/>
          </a:bodyPr>
          <a:lstStyle/>
          <a:p>
            <a:pPr lvl="0" algn="l"/>
            <a:r>
              <a:rPr lang="en-US" sz="5400" b="1">
                <a:solidFill>
                  <a:schemeClr val="dk1"/>
                </a:solidFill>
                <a:latin typeface="+mj-lt"/>
              </a:rPr>
              <a:t>BÀI TẬP 4</a:t>
            </a:r>
          </a:p>
        </p:txBody>
      </p:sp>
      <p:sp>
        <p:nvSpPr>
          <p:cNvPr id="127" name="Google Shape;1753;p40"/>
          <p:cNvSpPr txBox="1">
            <a:spLocks/>
          </p:cNvSpPr>
          <p:nvPr/>
        </p:nvSpPr>
        <p:spPr>
          <a:xfrm>
            <a:off x="4440421" y="1089355"/>
            <a:ext cx="1232121"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1pPr>
            <a:lvl2pPr marL="914400" marR="0" lvl="1" indent="-317500" algn="ctr" rtl="0">
              <a:lnSpc>
                <a:spcPct val="100000"/>
              </a:lnSpc>
              <a:spcBef>
                <a:spcPts val="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2pPr>
            <a:lvl3pPr marL="1371600" marR="0" lvl="2"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3pPr>
            <a:lvl4pPr marL="1828800" marR="0" lvl="3"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4pPr>
            <a:lvl5pPr marL="2286000" marR="0" lvl="4"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5pPr>
            <a:lvl6pPr marL="2743200" marR="0" lvl="5"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6pPr>
            <a:lvl7pPr marL="3200400" marR="0" lvl="6"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7pPr>
            <a:lvl8pPr marL="3657600" marR="0" lvl="7"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8pPr>
            <a:lvl9pPr marL="4114800" marR="0" lvl="8" indent="-317500" algn="ctr" rtl="0">
              <a:lnSpc>
                <a:spcPct val="100000"/>
              </a:lnSpc>
              <a:spcBef>
                <a:spcPts val="1600"/>
              </a:spcBef>
              <a:spcAft>
                <a:spcPts val="1600"/>
              </a:spcAft>
              <a:buClr>
                <a:schemeClr val="lt1"/>
              </a:buClr>
              <a:buSzPts val="1400"/>
              <a:buFont typeface="Nunito"/>
              <a:buNone/>
              <a:defRPr sz="1400" b="0" i="0" u="none" strike="noStrike" cap="none">
                <a:solidFill>
                  <a:schemeClr val="lt1"/>
                </a:solidFill>
                <a:latin typeface="Nunito"/>
                <a:ea typeface="Nunito"/>
                <a:cs typeface="Nunito"/>
                <a:sym typeface="Nunito"/>
              </a:defRPr>
            </a:lvl9pPr>
          </a:lstStyle>
          <a:p>
            <a:pPr marL="0" indent="0"/>
            <a:r>
              <a:rPr lang="en" sz="6600" b="1">
                <a:solidFill>
                  <a:schemeClr val="dk2"/>
                </a:solidFill>
                <a:latin typeface="+mj-lt"/>
                <a:ea typeface="Anton"/>
                <a:cs typeface="Anton"/>
                <a:sym typeface="Anton"/>
              </a:rPr>
              <a:t>04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44" name="Rounded Rectangle 43"/>
          <p:cNvSpPr/>
          <p:nvPr/>
        </p:nvSpPr>
        <p:spPr>
          <a:xfrm>
            <a:off x="1058780" y="801830"/>
            <a:ext cx="7255041" cy="1052370"/>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t>Xếp những từ in đậm trong đoạn văn dưới đây vào nhóm thích hợp.</a:t>
            </a:r>
            <a:endParaRPr lang="en-US" sz="2000" b="1">
              <a:solidFill>
                <a:schemeClr val="bg1"/>
              </a:solidFill>
            </a:endParaRPr>
          </a:p>
        </p:txBody>
      </p:sp>
      <p:sp>
        <p:nvSpPr>
          <p:cNvPr id="45" name="TextBox 11">
            <a:extLst>
              <a:ext uri="{FF2B5EF4-FFF2-40B4-BE49-F238E27FC236}">
                <a16:creationId xmlns:a16="http://schemas.microsoft.com/office/drawing/2014/main" id="{27DF2B8C-8F3D-55D7-8C03-55D41324E176}"/>
              </a:ext>
            </a:extLst>
          </p:cNvPr>
          <p:cNvSpPr txBox="1"/>
          <p:nvPr/>
        </p:nvSpPr>
        <p:spPr>
          <a:xfrm>
            <a:off x="2548475" y="106986"/>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4 </a:t>
            </a:r>
          </a:p>
        </p:txBody>
      </p:sp>
      <p:sp>
        <p:nvSpPr>
          <p:cNvPr id="2" name="Rectangle 1"/>
          <p:cNvSpPr/>
          <p:nvPr/>
        </p:nvSpPr>
        <p:spPr>
          <a:xfrm>
            <a:off x="1058780" y="1902713"/>
            <a:ext cx="7255040" cy="3108223"/>
          </a:xfrm>
          <a:prstGeom prst="rect">
            <a:avLst/>
          </a:prstGeom>
        </p:spPr>
        <p:txBody>
          <a:bodyPr wrap="square">
            <a:spAutoFit/>
          </a:bodyPr>
          <a:lstStyle/>
          <a:p>
            <a:pPr algn="just">
              <a:lnSpc>
                <a:spcPct val="150000"/>
              </a:lnSpc>
            </a:pPr>
            <a:r>
              <a:rPr lang="vi-VN" sz="1900">
                <a:latin typeface="+mn-lt"/>
              </a:rPr>
              <a:t>Hội diều làng </a:t>
            </a:r>
            <a:r>
              <a:rPr lang="vi-VN" sz="1900" b="1">
                <a:latin typeface="+mn-lt"/>
              </a:rPr>
              <a:t>Bá Dương Nội</a:t>
            </a:r>
            <a:r>
              <a:rPr lang="vi-VN" sz="1900">
                <a:latin typeface="+mn-lt"/>
              </a:rPr>
              <a:t> được </a:t>
            </a:r>
            <a:r>
              <a:rPr lang="vi-VN" sz="1900" b="1">
                <a:latin typeface="+mn-lt"/>
              </a:rPr>
              <a:t>tổ chức</a:t>
            </a:r>
            <a:r>
              <a:rPr lang="vi-VN" sz="1900">
                <a:latin typeface="+mn-lt"/>
              </a:rPr>
              <a:t> hằng năm. Mỗi năm có cả trăm con diều tham dự. Trong </a:t>
            </a:r>
            <a:r>
              <a:rPr lang="vi-VN" sz="1900" b="1">
                <a:latin typeface="+mn-lt"/>
              </a:rPr>
              <a:t>gió</a:t>
            </a:r>
            <a:r>
              <a:rPr lang="vi-VN" sz="1900">
                <a:latin typeface="+mn-lt"/>
              </a:rPr>
              <a:t> nằm nam của </a:t>
            </a:r>
            <a:r>
              <a:rPr lang="vi-VN" sz="1900" b="1">
                <a:latin typeface="+mn-lt"/>
              </a:rPr>
              <a:t>buổi chiều</a:t>
            </a:r>
            <a:r>
              <a:rPr lang="vi-VN" sz="1900">
                <a:latin typeface="+mn-lt"/>
              </a:rPr>
              <a:t> quê, những con diều </a:t>
            </a:r>
            <a:r>
              <a:rPr lang="vi-VN" sz="1900" b="1">
                <a:latin typeface="+mn-lt"/>
              </a:rPr>
              <a:t>rực rỡ</a:t>
            </a:r>
            <a:r>
              <a:rPr lang="vi-VN" sz="1900">
                <a:latin typeface="+mn-lt"/>
              </a:rPr>
              <a:t> cùng </a:t>
            </a:r>
            <a:r>
              <a:rPr lang="vi-VN" sz="1900" b="1">
                <a:latin typeface="+mn-lt"/>
              </a:rPr>
              <a:t>bay</a:t>
            </a:r>
            <a:r>
              <a:rPr lang="vi-VN" sz="1900">
                <a:latin typeface="+mn-lt"/>
              </a:rPr>
              <a:t> lên trời </a:t>
            </a:r>
            <a:r>
              <a:rPr lang="vi-VN" sz="1900" b="1">
                <a:latin typeface="+mn-lt"/>
              </a:rPr>
              <a:t>cao</a:t>
            </a:r>
            <a:r>
              <a:rPr lang="vi-VN" sz="1900">
                <a:latin typeface="+mn-lt"/>
              </a:rPr>
              <a:t>. Tiếng sáo u u vi vút những khúc nhạc đồng quê. Trên bờ đê, trước </a:t>
            </a:r>
            <a:r>
              <a:rPr lang="vi-VN" sz="1900" b="1">
                <a:latin typeface="+mn-lt"/>
              </a:rPr>
              <a:t>sân đình</a:t>
            </a:r>
            <a:r>
              <a:rPr lang="vi-VN" sz="1900">
                <a:latin typeface="+mn-lt"/>
              </a:rPr>
              <a:t> hoặc ở trong </a:t>
            </a:r>
            <a:r>
              <a:rPr lang="vi-VN" sz="1900" b="1">
                <a:latin typeface="+mn-lt"/>
              </a:rPr>
              <a:t>làng</a:t>
            </a:r>
            <a:r>
              <a:rPr lang="vi-VN" sz="1900">
                <a:latin typeface="+mn-lt"/>
              </a:rPr>
              <a:t>, người dân đều có thể </a:t>
            </a:r>
            <a:r>
              <a:rPr lang="vi-VN" sz="1900" b="1">
                <a:latin typeface="+mn-lt"/>
              </a:rPr>
              <a:t>ngắm</a:t>
            </a:r>
            <a:r>
              <a:rPr lang="vi-VN" sz="1900">
                <a:latin typeface="+mn-lt"/>
              </a:rPr>
              <a:t> diều bay và </a:t>
            </a:r>
            <a:r>
              <a:rPr lang="vi-VN" sz="1900" b="1">
                <a:latin typeface="+mn-lt"/>
              </a:rPr>
              <a:t>ngất ngây</a:t>
            </a:r>
            <a:r>
              <a:rPr lang="vi-VN" sz="1900">
                <a:latin typeface="+mn-lt"/>
              </a:rPr>
              <a:t> trong tiếng sáo diều. Diều nào bay </a:t>
            </a:r>
            <a:r>
              <a:rPr lang="vi-VN" sz="1900" b="1">
                <a:latin typeface="+mn-lt"/>
              </a:rPr>
              <a:t>cao</a:t>
            </a:r>
            <a:r>
              <a:rPr lang="vi-VN" sz="1900">
                <a:latin typeface="+mn-lt"/>
              </a:rPr>
              <a:t>, bay </a:t>
            </a:r>
            <a:r>
              <a:rPr lang="vi-VN" sz="1900" b="1">
                <a:latin typeface="+mn-lt"/>
              </a:rPr>
              <a:t>xa</a:t>
            </a:r>
            <a:r>
              <a:rPr lang="vi-VN" sz="1900">
                <a:latin typeface="+mn-lt"/>
              </a:rPr>
              <a:t>, có tiếng sáo hay nhất sẽ được </a:t>
            </a:r>
            <a:r>
              <a:rPr lang="vi-VN" sz="1900" b="1">
                <a:latin typeface="+mn-lt"/>
              </a:rPr>
              <a:t>trao</a:t>
            </a:r>
            <a:r>
              <a:rPr lang="vi-VN" sz="1900">
                <a:latin typeface="+mn-lt"/>
              </a:rPr>
              <a:t> giải.</a:t>
            </a:r>
            <a:endParaRPr lang="en-US" sz="1900">
              <a:latin typeface="+mn-lt"/>
            </a:endParaRPr>
          </a:p>
        </p:txBody>
      </p:sp>
    </p:spTree>
    <p:extLst>
      <p:ext uri="{BB962C8B-B14F-4D97-AF65-F5344CB8AC3E}">
        <p14:creationId xmlns:p14="http://schemas.microsoft.com/office/powerpoint/2010/main" val="133891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8" name="TextBox 23"/>
          <p:cNvSpPr txBox="1"/>
          <p:nvPr/>
        </p:nvSpPr>
        <p:spPr>
          <a:xfrm>
            <a:off x="2553789" y="119687"/>
            <a:ext cx="4389782" cy="728341"/>
          </a:xfrm>
          <a:prstGeom prst="rect">
            <a:avLst/>
          </a:prstGeom>
        </p:spPr>
        <p:txBody>
          <a:bodyPr wrap="square" lIns="0" tIns="0" rIns="0" bIns="0" rtlCol="0" anchor="t">
            <a:spAutoFit/>
          </a:bodyPr>
          <a:lstStyle/>
          <a:p>
            <a:pPr algn="ctr">
              <a:lnSpc>
                <a:spcPct val="150000"/>
              </a:lnSpc>
            </a:pPr>
            <a:r>
              <a:rPr lang="en-US" sz="3600" b="1" kern="1200">
                <a:solidFill>
                  <a:schemeClr val="accent1"/>
                </a:solidFill>
                <a:latin typeface="+mj-lt"/>
                <a:ea typeface="+mn-ea"/>
                <a:cs typeface="Arial" panose="020B0604020202020204" pitchFamily="34" charset="0"/>
              </a:rPr>
              <a:t>KHỞI ĐỘNG</a:t>
            </a:r>
          </a:p>
        </p:txBody>
      </p:sp>
      <p:sp>
        <p:nvSpPr>
          <p:cNvPr id="9" name="TextBox 8"/>
          <p:cNvSpPr txBox="1"/>
          <p:nvPr/>
        </p:nvSpPr>
        <p:spPr>
          <a:xfrm>
            <a:off x="678639" y="947624"/>
            <a:ext cx="4852610" cy="461665"/>
          </a:xfrm>
          <a:prstGeom prst="rect">
            <a:avLst/>
          </a:prstGeom>
          <a:noFill/>
        </p:spPr>
        <p:txBody>
          <a:bodyPr wrap="none" rtlCol="0">
            <a:spAutoFit/>
          </a:bodyPr>
          <a:lstStyle/>
          <a:p>
            <a:r>
              <a:rPr lang="en-US" sz="2400" b="1"/>
              <a:t>Các em hãy quan sát video sau:</a:t>
            </a:r>
          </a:p>
        </p:txBody>
      </p:sp>
      <p:pic>
        <p:nvPicPr>
          <p:cNvPr id="5" name="y2mate.com - ĐỂ GIÓ CUỐN ĐI  TRỊNH CÔNG SƠN  THUỲ CHI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5748" y="1508885"/>
            <a:ext cx="5885863" cy="3310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228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5"/>
                </p:tgtEl>
              </p:cMediaNode>
            </p:video>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45" name="TextBox 11">
            <a:extLst>
              <a:ext uri="{FF2B5EF4-FFF2-40B4-BE49-F238E27FC236}">
                <a16:creationId xmlns:a16="http://schemas.microsoft.com/office/drawing/2014/main" id="{27DF2B8C-8F3D-55D7-8C03-55D41324E176}"/>
              </a:ext>
            </a:extLst>
          </p:cNvPr>
          <p:cNvSpPr txBox="1"/>
          <p:nvPr/>
        </p:nvSpPr>
        <p:spPr>
          <a:xfrm>
            <a:off x="2548475" y="106986"/>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4 </a:t>
            </a:r>
          </a:p>
        </p:txBody>
      </p:sp>
      <p:graphicFrame>
        <p:nvGraphicFramePr>
          <p:cNvPr id="3" name="Table 2"/>
          <p:cNvGraphicFramePr>
            <a:graphicFrameLocks noGrp="1"/>
          </p:cNvGraphicFramePr>
          <p:nvPr>
            <p:extLst>
              <p:ext uri="{D42A27DB-BD31-4B8C-83A1-F6EECF244321}">
                <p14:modId xmlns:p14="http://schemas.microsoft.com/office/powerpoint/2010/main" val="2300688944"/>
              </p:ext>
            </p:extLst>
          </p:nvPr>
        </p:nvGraphicFramePr>
        <p:xfrm>
          <a:off x="1069796" y="1399648"/>
          <a:ext cx="7255044" cy="3429000"/>
        </p:xfrm>
        <a:graphic>
          <a:graphicData uri="http://schemas.openxmlformats.org/drawingml/2006/table">
            <a:tbl>
              <a:tblPr/>
              <a:tblGrid>
                <a:gridCol w="2418348">
                  <a:extLst>
                    <a:ext uri="{9D8B030D-6E8A-4147-A177-3AD203B41FA5}">
                      <a16:colId xmlns:a16="http://schemas.microsoft.com/office/drawing/2014/main" val="1389342575"/>
                    </a:ext>
                  </a:extLst>
                </a:gridCol>
                <a:gridCol w="2418348">
                  <a:extLst>
                    <a:ext uri="{9D8B030D-6E8A-4147-A177-3AD203B41FA5}">
                      <a16:colId xmlns:a16="http://schemas.microsoft.com/office/drawing/2014/main" val="2778408642"/>
                    </a:ext>
                  </a:extLst>
                </a:gridCol>
                <a:gridCol w="2418348">
                  <a:extLst>
                    <a:ext uri="{9D8B030D-6E8A-4147-A177-3AD203B41FA5}">
                      <a16:colId xmlns:a16="http://schemas.microsoft.com/office/drawing/2014/main" val="1227354381"/>
                    </a:ext>
                  </a:extLst>
                </a:gridCol>
              </a:tblGrid>
              <a:tr h="0">
                <a:tc>
                  <a:txBody>
                    <a:bodyPr/>
                    <a:lstStyle/>
                    <a:p>
                      <a:pPr algn="ctr">
                        <a:lnSpc>
                          <a:spcPct val="150000"/>
                        </a:lnSpc>
                      </a:pPr>
                      <a:r>
                        <a:rPr lang="en-US" sz="1800" b="1">
                          <a:solidFill>
                            <a:schemeClr val="tx2"/>
                          </a:solidFill>
                          <a:effectLst/>
                        </a:rPr>
                        <a:t>Danh từ</a:t>
                      </a:r>
                      <a:endParaRPr lang="en-US" sz="1800">
                        <a:solidFill>
                          <a:schemeClr val="tx2"/>
                        </a:solidFill>
                        <a:effectLst/>
                      </a:endParaRPr>
                    </a:p>
                  </a:txBody>
                  <a:tcPr marL="182880" marR="182880" marT="91440" marB="914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lnSpc>
                          <a:spcPct val="150000"/>
                        </a:lnSpc>
                      </a:pPr>
                      <a:r>
                        <a:rPr lang="en-US" sz="1800" b="1">
                          <a:solidFill>
                            <a:schemeClr val="tx2"/>
                          </a:solidFill>
                          <a:effectLst/>
                        </a:rPr>
                        <a:t>Động từ</a:t>
                      </a:r>
                      <a:endParaRPr lang="en-US" sz="1800">
                        <a:solidFill>
                          <a:schemeClr val="tx2"/>
                        </a:solidFill>
                        <a:effectLst/>
                      </a:endParaRPr>
                    </a:p>
                  </a:txBody>
                  <a:tcPr marL="182880" marR="182880" marT="91440" marB="914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lnSpc>
                          <a:spcPct val="150000"/>
                        </a:lnSpc>
                      </a:pPr>
                      <a:r>
                        <a:rPr lang="en-US" sz="1800" b="1">
                          <a:solidFill>
                            <a:schemeClr val="tx2"/>
                          </a:solidFill>
                          <a:effectLst/>
                        </a:rPr>
                        <a:t>Tính từ</a:t>
                      </a:r>
                      <a:endParaRPr lang="en-US" sz="1800">
                        <a:solidFill>
                          <a:schemeClr val="tx2"/>
                        </a:solidFill>
                        <a:effectLst/>
                      </a:endParaRPr>
                    </a:p>
                  </a:txBody>
                  <a:tcPr marL="182880" marR="182880" marT="91440" marB="914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041997335"/>
                  </a:ext>
                </a:extLst>
              </a:tr>
              <a:tr h="0">
                <a:tc>
                  <a:txBody>
                    <a:bodyPr/>
                    <a:lstStyle/>
                    <a:p>
                      <a:pPr algn="just">
                        <a:lnSpc>
                          <a:spcPct val="150000"/>
                        </a:lnSpc>
                      </a:pPr>
                      <a:r>
                        <a:rPr lang="vi-VN" sz="1800" b="1">
                          <a:solidFill>
                            <a:srgbClr val="000000"/>
                          </a:solidFill>
                          <a:effectLst/>
                        </a:rPr>
                        <a:t>Danh từ riêng:</a:t>
                      </a:r>
                      <a:r>
                        <a:rPr lang="vi-VN" sz="1800">
                          <a:solidFill>
                            <a:srgbClr val="000000"/>
                          </a:solidFill>
                          <a:effectLst/>
                        </a:rPr>
                        <a:t> Bá Dương Nội.</a:t>
                      </a:r>
                    </a:p>
                  </a:txBody>
                  <a:tcPr marL="182880" marR="182880" marT="91440" marB="914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algn="just">
                        <a:lnSpc>
                          <a:spcPct val="150000"/>
                        </a:lnSpc>
                      </a:pPr>
                      <a:r>
                        <a:rPr lang="en-US" sz="1800" b="1">
                          <a:solidFill>
                            <a:srgbClr val="000000"/>
                          </a:solidFill>
                          <a:effectLst/>
                        </a:rPr>
                        <a:t>Động từ chỉ hoạt động: </a:t>
                      </a:r>
                      <a:r>
                        <a:rPr lang="en-US" sz="1800">
                          <a:solidFill>
                            <a:srgbClr val="000000"/>
                          </a:solidFill>
                          <a:effectLst/>
                        </a:rPr>
                        <a:t>tổ chức, bay, ngắm, trao.</a:t>
                      </a:r>
                    </a:p>
                  </a:txBody>
                  <a:tcPr marL="182880" marR="182880" marT="91440" marB="914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algn="just">
                        <a:lnSpc>
                          <a:spcPct val="150000"/>
                        </a:lnSpc>
                      </a:pPr>
                      <a:r>
                        <a:rPr lang="en-US" sz="1800" b="1">
                          <a:solidFill>
                            <a:srgbClr val="000000"/>
                          </a:solidFill>
                          <a:effectLst/>
                        </a:rPr>
                        <a:t>Tính từ chỉ đặc điểm của sự vật</a:t>
                      </a:r>
                      <a:r>
                        <a:rPr lang="en-US" sz="1800">
                          <a:solidFill>
                            <a:srgbClr val="000000"/>
                          </a:solidFill>
                          <a:effectLst/>
                        </a:rPr>
                        <a:t>: rực rỡ, cao.</a:t>
                      </a:r>
                    </a:p>
                  </a:txBody>
                  <a:tcPr marL="182880" marR="182880" marT="91440" marB="914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791349132"/>
                  </a:ext>
                </a:extLst>
              </a:tr>
              <a:tr h="0">
                <a:tc>
                  <a:txBody>
                    <a:bodyPr/>
                    <a:lstStyle/>
                    <a:p>
                      <a:pPr algn="just">
                        <a:lnSpc>
                          <a:spcPct val="150000"/>
                        </a:lnSpc>
                      </a:pPr>
                      <a:r>
                        <a:rPr lang="en-US" sz="1800" b="1">
                          <a:solidFill>
                            <a:srgbClr val="000000"/>
                          </a:solidFill>
                          <a:effectLst/>
                        </a:rPr>
                        <a:t>Danh từ chung: </a:t>
                      </a:r>
                      <a:r>
                        <a:rPr lang="en-US" sz="1800">
                          <a:solidFill>
                            <a:srgbClr val="000000"/>
                          </a:solidFill>
                          <a:effectLst/>
                        </a:rPr>
                        <a:t>gió, buổi chiều, sân đình, làng.</a:t>
                      </a:r>
                    </a:p>
                  </a:txBody>
                  <a:tcPr marL="182880" marR="182880" marT="91440" marB="914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algn="just">
                        <a:lnSpc>
                          <a:spcPct val="150000"/>
                        </a:lnSpc>
                      </a:pPr>
                      <a:r>
                        <a:rPr lang="en-US" sz="1800" b="1">
                          <a:solidFill>
                            <a:srgbClr val="000000"/>
                          </a:solidFill>
                          <a:effectLst/>
                        </a:rPr>
                        <a:t>Động từ chỉ trạng thái: </a:t>
                      </a:r>
                      <a:r>
                        <a:rPr lang="en-US" sz="1800">
                          <a:solidFill>
                            <a:srgbClr val="000000"/>
                          </a:solidFill>
                          <a:effectLst/>
                        </a:rPr>
                        <a:t>ngất ngây.</a:t>
                      </a:r>
                    </a:p>
                  </a:txBody>
                  <a:tcPr marL="182880" marR="182880" marT="91440" marB="914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algn="just">
                        <a:lnSpc>
                          <a:spcPct val="150000"/>
                        </a:lnSpc>
                      </a:pPr>
                      <a:r>
                        <a:rPr lang="en-US" sz="1800" b="1">
                          <a:solidFill>
                            <a:srgbClr val="000000"/>
                          </a:solidFill>
                          <a:effectLst/>
                        </a:rPr>
                        <a:t>Tính từ chỉ đặc điểm của hoạt động: </a:t>
                      </a:r>
                      <a:r>
                        <a:rPr lang="en-US" sz="1800">
                          <a:solidFill>
                            <a:srgbClr val="000000"/>
                          </a:solidFill>
                          <a:effectLst/>
                        </a:rPr>
                        <a:t>cao, xa.</a:t>
                      </a:r>
                    </a:p>
                  </a:txBody>
                  <a:tcPr marL="182880" marR="182880" marT="91440" marB="9144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3929403065"/>
                  </a:ext>
                </a:extLst>
              </a:tr>
            </a:tbl>
          </a:graphicData>
        </a:graphic>
      </p:graphicFrame>
      <p:sp>
        <p:nvSpPr>
          <p:cNvPr id="7" name="Rectangle 6"/>
          <p:cNvSpPr/>
          <p:nvPr/>
        </p:nvSpPr>
        <p:spPr>
          <a:xfrm>
            <a:off x="1136272" y="753317"/>
            <a:ext cx="7135340" cy="496996"/>
          </a:xfrm>
          <a:prstGeom prst="rect">
            <a:avLst/>
          </a:prstGeom>
        </p:spPr>
        <p:txBody>
          <a:bodyPr wrap="square">
            <a:spAutoFit/>
          </a:bodyPr>
          <a:lstStyle/>
          <a:p>
            <a:pPr algn="ctr">
              <a:lnSpc>
                <a:spcPct val="150000"/>
              </a:lnSpc>
            </a:pPr>
            <a:r>
              <a:rPr lang="nl-NL" sz="2000" b="1" u="sng" kern="1200">
                <a:solidFill>
                  <a:schemeClr val="tx1">
                    <a:lumMod val="50000"/>
                  </a:schemeClr>
                </a:solidFill>
                <a:latin typeface="Arial" panose="020B0604020202020204" pitchFamily="34" charset="0"/>
                <a:ea typeface="+mn-ea"/>
                <a:cs typeface="Arial" panose="020B0604020202020204" pitchFamily="34" charset="0"/>
              </a:rPr>
              <a:t>Đáp án:</a:t>
            </a:r>
            <a:endParaRPr lang="en-US" sz="2000" b="1" u="sng" kern="1200">
              <a:solidFill>
                <a:schemeClr val="tx1">
                  <a:lumMod val="50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124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grpSp>
        <p:nvGrpSpPr>
          <p:cNvPr id="1845" name="Google Shape;1845;p42"/>
          <p:cNvGrpSpPr/>
          <p:nvPr/>
        </p:nvGrpSpPr>
        <p:grpSpPr>
          <a:xfrm>
            <a:off x="5387658" y="3750428"/>
            <a:ext cx="1289532" cy="1858301"/>
            <a:chOff x="7537813" y="3268814"/>
            <a:chExt cx="1142999" cy="1647138"/>
          </a:xfrm>
        </p:grpSpPr>
        <p:sp>
          <p:nvSpPr>
            <p:cNvPr id="1846" name="Google Shape;1846;p42"/>
            <p:cNvSpPr/>
            <p:nvPr/>
          </p:nvSpPr>
          <p:spPr>
            <a:xfrm>
              <a:off x="7537813" y="3269413"/>
              <a:ext cx="1142999" cy="1645949"/>
            </a:xfrm>
            <a:custGeom>
              <a:avLst/>
              <a:gdLst/>
              <a:ahLst/>
              <a:cxnLst/>
              <a:rect l="l" t="t" r="r" b="b"/>
              <a:pathLst>
                <a:path w="19400" h="27984" extrusionOk="0">
                  <a:moveTo>
                    <a:pt x="8853" y="1618"/>
                  </a:moveTo>
                  <a:lnTo>
                    <a:pt x="9392" y="1656"/>
                  </a:lnTo>
                  <a:lnTo>
                    <a:pt x="9969" y="1733"/>
                  </a:lnTo>
                  <a:lnTo>
                    <a:pt x="10585" y="1887"/>
                  </a:lnTo>
                  <a:lnTo>
                    <a:pt x="11201" y="2079"/>
                  </a:lnTo>
                  <a:lnTo>
                    <a:pt x="11855" y="2387"/>
                  </a:lnTo>
                  <a:lnTo>
                    <a:pt x="12548" y="2734"/>
                  </a:lnTo>
                  <a:lnTo>
                    <a:pt x="13203" y="3157"/>
                  </a:lnTo>
                  <a:lnTo>
                    <a:pt x="13857" y="3696"/>
                  </a:lnTo>
                  <a:lnTo>
                    <a:pt x="14511" y="4350"/>
                  </a:lnTo>
                  <a:lnTo>
                    <a:pt x="15127" y="5043"/>
                  </a:lnTo>
                  <a:lnTo>
                    <a:pt x="15666" y="5774"/>
                  </a:lnTo>
                  <a:lnTo>
                    <a:pt x="16128" y="6544"/>
                  </a:lnTo>
                  <a:lnTo>
                    <a:pt x="16513" y="7314"/>
                  </a:lnTo>
                  <a:lnTo>
                    <a:pt x="16859" y="8122"/>
                  </a:lnTo>
                  <a:lnTo>
                    <a:pt x="17090" y="8931"/>
                  </a:lnTo>
                  <a:lnTo>
                    <a:pt x="17244" y="9739"/>
                  </a:lnTo>
                  <a:lnTo>
                    <a:pt x="17321" y="10547"/>
                  </a:lnTo>
                  <a:lnTo>
                    <a:pt x="17321" y="11356"/>
                  </a:lnTo>
                  <a:lnTo>
                    <a:pt x="17205" y="12164"/>
                  </a:lnTo>
                  <a:lnTo>
                    <a:pt x="17052" y="12934"/>
                  </a:lnTo>
                  <a:lnTo>
                    <a:pt x="16898" y="13280"/>
                  </a:lnTo>
                  <a:lnTo>
                    <a:pt x="16782" y="13665"/>
                  </a:lnTo>
                  <a:lnTo>
                    <a:pt x="16590" y="14050"/>
                  </a:lnTo>
                  <a:lnTo>
                    <a:pt x="16397" y="14396"/>
                  </a:lnTo>
                  <a:lnTo>
                    <a:pt x="16166" y="14743"/>
                  </a:lnTo>
                  <a:lnTo>
                    <a:pt x="15935" y="15089"/>
                  </a:lnTo>
                  <a:lnTo>
                    <a:pt x="15666" y="15397"/>
                  </a:lnTo>
                  <a:lnTo>
                    <a:pt x="15396" y="15743"/>
                  </a:lnTo>
                  <a:lnTo>
                    <a:pt x="15050" y="16051"/>
                  </a:lnTo>
                  <a:lnTo>
                    <a:pt x="14742" y="16359"/>
                  </a:lnTo>
                  <a:lnTo>
                    <a:pt x="14011" y="16898"/>
                  </a:lnTo>
                  <a:lnTo>
                    <a:pt x="13318" y="17360"/>
                  </a:lnTo>
                  <a:lnTo>
                    <a:pt x="12625" y="17783"/>
                  </a:lnTo>
                  <a:lnTo>
                    <a:pt x="11971" y="18168"/>
                  </a:lnTo>
                  <a:lnTo>
                    <a:pt x="11317" y="18438"/>
                  </a:lnTo>
                  <a:lnTo>
                    <a:pt x="10701" y="18707"/>
                  </a:lnTo>
                  <a:lnTo>
                    <a:pt x="10123" y="18900"/>
                  </a:lnTo>
                  <a:lnTo>
                    <a:pt x="9584" y="19092"/>
                  </a:lnTo>
                  <a:lnTo>
                    <a:pt x="9084" y="19207"/>
                  </a:lnTo>
                  <a:lnTo>
                    <a:pt x="9084" y="18207"/>
                  </a:lnTo>
                  <a:lnTo>
                    <a:pt x="9392" y="18168"/>
                  </a:lnTo>
                  <a:lnTo>
                    <a:pt x="9931" y="18053"/>
                  </a:lnTo>
                  <a:lnTo>
                    <a:pt x="10470" y="17899"/>
                  </a:lnTo>
                  <a:lnTo>
                    <a:pt x="11009" y="17706"/>
                  </a:lnTo>
                  <a:lnTo>
                    <a:pt x="11509" y="17475"/>
                  </a:lnTo>
                  <a:lnTo>
                    <a:pt x="12240" y="17091"/>
                  </a:lnTo>
                  <a:lnTo>
                    <a:pt x="12895" y="16629"/>
                  </a:lnTo>
                  <a:lnTo>
                    <a:pt x="13510" y="16090"/>
                  </a:lnTo>
                  <a:lnTo>
                    <a:pt x="14049" y="15551"/>
                  </a:lnTo>
                  <a:lnTo>
                    <a:pt x="14550" y="14935"/>
                  </a:lnTo>
                  <a:lnTo>
                    <a:pt x="14935" y="14281"/>
                  </a:lnTo>
                  <a:lnTo>
                    <a:pt x="15319" y="13588"/>
                  </a:lnTo>
                  <a:lnTo>
                    <a:pt x="15589" y="12895"/>
                  </a:lnTo>
                  <a:lnTo>
                    <a:pt x="15820" y="12125"/>
                  </a:lnTo>
                  <a:lnTo>
                    <a:pt x="15935" y="11394"/>
                  </a:lnTo>
                  <a:lnTo>
                    <a:pt x="16012" y="10624"/>
                  </a:lnTo>
                  <a:lnTo>
                    <a:pt x="16012" y="9854"/>
                  </a:lnTo>
                  <a:lnTo>
                    <a:pt x="15935" y="9046"/>
                  </a:lnTo>
                  <a:lnTo>
                    <a:pt x="15781" y="8276"/>
                  </a:lnTo>
                  <a:lnTo>
                    <a:pt x="15550" y="7507"/>
                  </a:lnTo>
                  <a:lnTo>
                    <a:pt x="15243" y="6737"/>
                  </a:lnTo>
                  <a:lnTo>
                    <a:pt x="14819" y="6044"/>
                  </a:lnTo>
                  <a:lnTo>
                    <a:pt x="14357" y="5390"/>
                  </a:lnTo>
                  <a:lnTo>
                    <a:pt x="14126" y="5120"/>
                  </a:lnTo>
                  <a:lnTo>
                    <a:pt x="14165" y="5120"/>
                  </a:lnTo>
                  <a:lnTo>
                    <a:pt x="13741" y="4620"/>
                  </a:lnTo>
                  <a:lnTo>
                    <a:pt x="13241" y="4158"/>
                  </a:lnTo>
                  <a:lnTo>
                    <a:pt x="12972" y="3965"/>
                  </a:lnTo>
                  <a:lnTo>
                    <a:pt x="12702" y="3734"/>
                  </a:lnTo>
                  <a:lnTo>
                    <a:pt x="12048" y="3311"/>
                  </a:lnTo>
                  <a:lnTo>
                    <a:pt x="11355" y="2965"/>
                  </a:lnTo>
                  <a:lnTo>
                    <a:pt x="11278" y="2926"/>
                  </a:lnTo>
                  <a:lnTo>
                    <a:pt x="11009" y="2811"/>
                  </a:lnTo>
                  <a:lnTo>
                    <a:pt x="10393" y="2618"/>
                  </a:lnTo>
                  <a:lnTo>
                    <a:pt x="10200" y="2580"/>
                  </a:lnTo>
                  <a:lnTo>
                    <a:pt x="9892" y="2464"/>
                  </a:lnTo>
                  <a:lnTo>
                    <a:pt x="9815" y="2464"/>
                  </a:lnTo>
                  <a:lnTo>
                    <a:pt x="9738" y="2426"/>
                  </a:lnTo>
                  <a:lnTo>
                    <a:pt x="9469" y="2387"/>
                  </a:lnTo>
                  <a:lnTo>
                    <a:pt x="9161" y="2310"/>
                  </a:lnTo>
                  <a:lnTo>
                    <a:pt x="8892" y="2272"/>
                  </a:lnTo>
                  <a:lnTo>
                    <a:pt x="8738" y="2272"/>
                  </a:lnTo>
                  <a:lnTo>
                    <a:pt x="8738" y="1618"/>
                  </a:lnTo>
                  <a:close/>
                  <a:moveTo>
                    <a:pt x="8276" y="1"/>
                  </a:moveTo>
                  <a:lnTo>
                    <a:pt x="7814" y="39"/>
                  </a:lnTo>
                  <a:lnTo>
                    <a:pt x="7429" y="78"/>
                  </a:lnTo>
                  <a:lnTo>
                    <a:pt x="6929" y="193"/>
                  </a:lnTo>
                  <a:lnTo>
                    <a:pt x="6736" y="232"/>
                  </a:lnTo>
                  <a:lnTo>
                    <a:pt x="6852" y="1733"/>
                  </a:lnTo>
                  <a:lnTo>
                    <a:pt x="7044" y="1695"/>
                  </a:lnTo>
                  <a:lnTo>
                    <a:pt x="7583" y="1618"/>
                  </a:lnTo>
                  <a:lnTo>
                    <a:pt x="7775" y="1579"/>
                  </a:lnTo>
                  <a:lnTo>
                    <a:pt x="7775" y="2233"/>
                  </a:lnTo>
                  <a:lnTo>
                    <a:pt x="7468" y="2233"/>
                  </a:lnTo>
                  <a:lnTo>
                    <a:pt x="7121" y="2272"/>
                  </a:lnTo>
                  <a:lnTo>
                    <a:pt x="6467" y="2387"/>
                  </a:lnTo>
                  <a:lnTo>
                    <a:pt x="5812" y="2541"/>
                  </a:lnTo>
                  <a:lnTo>
                    <a:pt x="5158" y="2772"/>
                  </a:lnTo>
                  <a:lnTo>
                    <a:pt x="4504" y="3042"/>
                  </a:lnTo>
                  <a:lnTo>
                    <a:pt x="3811" y="3427"/>
                  </a:lnTo>
                  <a:lnTo>
                    <a:pt x="3118" y="3888"/>
                  </a:lnTo>
                  <a:lnTo>
                    <a:pt x="2541" y="4427"/>
                  </a:lnTo>
                  <a:lnTo>
                    <a:pt x="2002" y="4966"/>
                  </a:lnTo>
                  <a:lnTo>
                    <a:pt x="1502" y="5582"/>
                  </a:lnTo>
                  <a:lnTo>
                    <a:pt x="1078" y="6236"/>
                  </a:lnTo>
                  <a:lnTo>
                    <a:pt x="732" y="6929"/>
                  </a:lnTo>
                  <a:lnTo>
                    <a:pt x="424" y="7622"/>
                  </a:lnTo>
                  <a:lnTo>
                    <a:pt x="231" y="8392"/>
                  </a:lnTo>
                  <a:lnTo>
                    <a:pt x="77" y="9123"/>
                  </a:lnTo>
                  <a:lnTo>
                    <a:pt x="0" y="9893"/>
                  </a:lnTo>
                  <a:lnTo>
                    <a:pt x="0" y="10663"/>
                  </a:lnTo>
                  <a:lnTo>
                    <a:pt x="77" y="11471"/>
                  </a:lnTo>
                  <a:lnTo>
                    <a:pt x="231" y="12241"/>
                  </a:lnTo>
                  <a:lnTo>
                    <a:pt x="501" y="13011"/>
                  </a:lnTo>
                  <a:lnTo>
                    <a:pt x="809" y="13742"/>
                  </a:lnTo>
                  <a:lnTo>
                    <a:pt x="1194" y="14473"/>
                  </a:lnTo>
                  <a:lnTo>
                    <a:pt x="1656" y="15128"/>
                  </a:lnTo>
                  <a:lnTo>
                    <a:pt x="2156" y="15743"/>
                  </a:lnTo>
                  <a:lnTo>
                    <a:pt x="2733" y="16282"/>
                  </a:lnTo>
                  <a:lnTo>
                    <a:pt x="3349" y="16783"/>
                  </a:lnTo>
                  <a:lnTo>
                    <a:pt x="4003" y="17206"/>
                  </a:lnTo>
                  <a:lnTo>
                    <a:pt x="4696" y="17552"/>
                  </a:lnTo>
                  <a:lnTo>
                    <a:pt x="5389" y="17822"/>
                  </a:lnTo>
                  <a:lnTo>
                    <a:pt x="6120" y="18053"/>
                  </a:lnTo>
                  <a:lnTo>
                    <a:pt x="6890" y="18207"/>
                  </a:lnTo>
                  <a:lnTo>
                    <a:pt x="7237" y="18245"/>
                  </a:lnTo>
                  <a:lnTo>
                    <a:pt x="7391" y="18245"/>
                  </a:lnTo>
                  <a:lnTo>
                    <a:pt x="7660" y="18284"/>
                  </a:lnTo>
                  <a:lnTo>
                    <a:pt x="8160" y="18284"/>
                  </a:lnTo>
                  <a:lnTo>
                    <a:pt x="8160" y="19361"/>
                  </a:lnTo>
                  <a:lnTo>
                    <a:pt x="7891" y="19400"/>
                  </a:lnTo>
                  <a:lnTo>
                    <a:pt x="7429" y="19438"/>
                  </a:lnTo>
                  <a:lnTo>
                    <a:pt x="7237" y="19477"/>
                  </a:lnTo>
                  <a:lnTo>
                    <a:pt x="7352" y="20978"/>
                  </a:lnTo>
                  <a:lnTo>
                    <a:pt x="7545" y="20978"/>
                  </a:lnTo>
                  <a:lnTo>
                    <a:pt x="8045" y="20940"/>
                  </a:lnTo>
                  <a:lnTo>
                    <a:pt x="8853" y="20863"/>
                  </a:lnTo>
                  <a:lnTo>
                    <a:pt x="9354" y="20747"/>
                  </a:lnTo>
                  <a:lnTo>
                    <a:pt x="9892" y="20632"/>
                  </a:lnTo>
                  <a:lnTo>
                    <a:pt x="10123" y="20593"/>
                  </a:lnTo>
                  <a:lnTo>
                    <a:pt x="10970" y="22364"/>
                  </a:lnTo>
                  <a:lnTo>
                    <a:pt x="10508" y="22595"/>
                  </a:lnTo>
                  <a:lnTo>
                    <a:pt x="9392" y="23249"/>
                  </a:lnTo>
                  <a:lnTo>
                    <a:pt x="8391" y="23942"/>
                  </a:lnTo>
                  <a:lnTo>
                    <a:pt x="7545" y="24596"/>
                  </a:lnTo>
                  <a:lnTo>
                    <a:pt x="7198" y="24904"/>
                  </a:lnTo>
                  <a:lnTo>
                    <a:pt x="6890" y="25212"/>
                  </a:lnTo>
                  <a:lnTo>
                    <a:pt x="6621" y="25481"/>
                  </a:lnTo>
                  <a:lnTo>
                    <a:pt x="6428" y="25751"/>
                  </a:lnTo>
                  <a:lnTo>
                    <a:pt x="6274" y="26020"/>
                  </a:lnTo>
                  <a:lnTo>
                    <a:pt x="6197" y="26251"/>
                  </a:lnTo>
                  <a:lnTo>
                    <a:pt x="6197" y="26290"/>
                  </a:lnTo>
                  <a:lnTo>
                    <a:pt x="6197" y="26444"/>
                  </a:lnTo>
                  <a:lnTo>
                    <a:pt x="6197" y="26482"/>
                  </a:lnTo>
                  <a:lnTo>
                    <a:pt x="6197" y="26521"/>
                  </a:lnTo>
                  <a:lnTo>
                    <a:pt x="6236" y="26636"/>
                  </a:lnTo>
                  <a:lnTo>
                    <a:pt x="6698" y="27560"/>
                  </a:lnTo>
                  <a:lnTo>
                    <a:pt x="6813" y="27714"/>
                  </a:lnTo>
                  <a:lnTo>
                    <a:pt x="6967" y="27829"/>
                  </a:lnTo>
                  <a:lnTo>
                    <a:pt x="7198" y="27906"/>
                  </a:lnTo>
                  <a:lnTo>
                    <a:pt x="7506" y="27983"/>
                  </a:lnTo>
                  <a:lnTo>
                    <a:pt x="8237" y="27983"/>
                  </a:lnTo>
                  <a:lnTo>
                    <a:pt x="8661" y="27906"/>
                  </a:lnTo>
                  <a:lnTo>
                    <a:pt x="9123" y="27829"/>
                  </a:lnTo>
                  <a:lnTo>
                    <a:pt x="10162" y="27560"/>
                  </a:lnTo>
                  <a:lnTo>
                    <a:pt x="11278" y="27213"/>
                  </a:lnTo>
                  <a:lnTo>
                    <a:pt x="12548" y="26713"/>
                  </a:lnTo>
                  <a:lnTo>
                    <a:pt x="13818" y="26136"/>
                  </a:lnTo>
                  <a:lnTo>
                    <a:pt x="15089" y="25481"/>
                  </a:lnTo>
                  <a:lnTo>
                    <a:pt x="16243" y="24827"/>
                  </a:lnTo>
                  <a:lnTo>
                    <a:pt x="17244" y="24134"/>
                  </a:lnTo>
                  <a:lnTo>
                    <a:pt x="18052" y="23480"/>
                  </a:lnTo>
                  <a:lnTo>
                    <a:pt x="18437" y="23172"/>
                  </a:lnTo>
                  <a:lnTo>
                    <a:pt x="18707" y="22864"/>
                  </a:lnTo>
                  <a:lnTo>
                    <a:pt x="18976" y="22556"/>
                  </a:lnTo>
                  <a:lnTo>
                    <a:pt x="19168" y="22287"/>
                  </a:lnTo>
                  <a:lnTo>
                    <a:pt x="19322" y="22056"/>
                  </a:lnTo>
                  <a:lnTo>
                    <a:pt x="19399" y="21825"/>
                  </a:lnTo>
                  <a:lnTo>
                    <a:pt x="19399" y="21594"/>
                  </a:lnTo>
                  <a:lnTo>
                    <a:pt x="19361" y="21401"/>
                  </a:lnTo>
                  <a:lnTo>
                    <a:pt x="18899" y="20516"/>
                  </a:lnTo>
                  <a:lnTo>
                    <a:pt x="18861" y="20401"/>
                  </a:lnTo>
                  <a:lnTo>
                    <a:pt x="18784" y="20324"/>
                  </a:lnTo>
                  <a:lnTo>
                    <a:pt x="18668" y="20247"/>
                  </a:lnTo>
                  <a:lnTo>
                    <a:pt x="18553" y="20208"/>
                  </a:lnTo>
                  <a:lnTo>
                    <a:pt x="18399" y="20131"/>
                  </a:lnTo>
                  <a:lnTo>
                    <a:pt x="18091" y="20093"/>
                  </a:lnTo>
                  <a:lnTo>
                    <a:pt x="17398" y="20093"/>
                  </a:lnTo>
                  <a:lnTo>
                    <a:pt x="16975" y="20170"/>
                  </a:lnTo>
                  <a:lnTo>
                    <a:pt x="16513" y="20247"/>
                  </a:lnTo>
                  <a:lnTo>
                    <a:pt x="15473" y="20478"/>
                  </a:lnTo>
                  <a:lnTo>
                    <a:pt x="14319" y="20863"/>
                  </a:lnTo>
                  <a:lnTo>
                    <a:pt x="13087" y="21324"/>
                  </a:lnTo>
                  <a:lnTo>
                    <a:pt x="12240" y="21709"/>
                  </a:lnTo>
                  <a:lnTo>
                    <a:pt x="11470" y="20131"/>
                  </a:lnTo>
                  <a:lnTo>
                    <a:pt x="11894" y="19977"/>
                  </a:lnTo>
                  <a:lnTo>
                    <a:pt x="12625" y="19631"/>
                  </a:lnTo>
                  <a:lnTo>
                    <a:pt x="13433" y="19246"/>
                  </a:lnTo>
                  <a:lnTo>
                    <a:pt x="14242" y="18784"/>
                  </a:lnTo>
                  <a:lnTo>
                    <a:pt x="15089" y="18207"/>
                  </a:lnTo>
                  <a:lnTo>
                    <a:pt x="15935" y="17591"/>
                  </a:lnTo>
                  <a:lnTo>
                    <a:pt x="16359" y="17206"/>
                  </a:lnTo>
                  <a:lnTo>
                    <a:pt x="16744" y="16860"/>
                  </a:lnTo>
                  <a:lnTo>
                    <a:pt x="17090" y="16475"/>
                  </a:lnTo>
                  <a:lnTo>
                    <a:pt x="17398" y="16051"/>
                  </a:lnTo>
                  <a:lnTo>
                    <a:pt x="17706" y="15628"/>
                  </a:lnTo>
                  <a:lnTo>
                    <a:pt x="17975" y="15166"/>
                  </a:lnTo>
                  <a:lnTo>
                    <a:pt x="18206" y="14704"/>
                  </a:lnTo>
                  <a:lnTo>
                    <a:pt x="18399" y="14242"/>
                  </a:lnTo>
                  <a:lnTo>
                    <a:pt x="18591" y="13780"/>
                  </a:lnTo>
                  <a:lnTo>
                    <a:pt x="18707" y="13280"/>
                  </a:lnTo>
                  <a:lnTo>
                    <a:pt x="18822" y="12780"/>
                  </a:lnTo>
                  <a:lnTo>
                    <a:pt x="18899" y="12241"/>
                  </a:lnTo>
                  <a:lnTo>
                    <a:pt x="18976" y="11740"/>
                  </a:lnTo>
                  <a:lnTo>
                    <a:pt x="19015" y="11202"/>
                  </a:lnTo>
                  <a:lnTo>
                    <a:pt x="19015" y="10701"/>
                  </a:lnTo>
                  <a:lnTo>
                    <a:pt x="18976" y="10162"/>
                  </a:lnTo>
                  <a:lnTo>
                    <a:pt x="18899" y="9623"/>
                  </a:lnTo>
                  <a:lnTo>
                    <a:pt x="18822" y="9085"/>
                  </a:lnTo>
                  <a:lnTo>
                    <a:pt x="18707" y="8546"/>
                  </a:lnTo>
                  <a:lnTo>
                    <a:pt x="18591" y="8045"/>
                  </a:lnTo>
                  <a:lnTo>
                    <a:pt x="18399" y="7507"/>
                  </a:lnTo>
                  <a:lnTo>
                    <a:pt x="18245" y="7006"/>
                  </a:lnTo>
                  <a:lnTo>
                    <a:pt x="18014" y="6467"/>
                  </a:lnTo>
                  <a:lnTo>
                    <a:pt x="17783" y="5967"/>
                  </a:lnTo>
                  <a:lnTo>
                    <a:pt x="17513" y="5467"/>
                  </a:lnTo>
                  <a:lnTo>
                    <a:pt x="17205" y="5005"/>
                  </a:lnTo>
                  <a:lnTo>
                    <a:pt x="16898" y="4543"/>
                  </a:lnTo>
                  <a:lnTo>
                    <a:pt x="16551" y="4081"/>
                  </a:lnTo>
                  <a:lnTo>
                    <a:pt x="16205" y="3619"/>
                  </a:lnTo>
                  <a:lnTo>
                    <a:pt x="15820" y="3196"/>
                  </a:lnTo>
                  <a:lnTo>
                    <a:pt x="15396" y="2772"/>
                  </a:lnTo>
                  <a:lnTo>
                    <a:pt x="14973" y="2387"/>
                  </a:lnTo>
                  <a:lnTo>
                    <a:pt x="14203" y="1772"/>
                  </a:lnTo>
                  <a:lnTo>
                    <a:pt x="13433" y="1310"/>
                  </a:lnTo>
                  <a:lnTo>
                    <a:pt x="12702" y="886"/>
                  </a:lnTo>
                  <a:lnTo>
                    <a:pt x="11971" y="578"/>
                  </a:lnTo>
                  <a:lnTo>
                    <a:pt x="11240" y="347"/>
                  </a:lnTo>
                  <a:lnTo>
                    <a:pt x="10585" y="155"/>
                  </a:lnTo>
                  <a:lnTo>
                    <a:pt x="9931" y="78"/>
                  </a:lnTo>
                  <a:lnTo>
                    <a:pt x="931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7" name="Google Shape;1847;p42"/>
            <p:cNvGrpSpPr/>
            <p:nvPr/>
          </p:nvGrpSpPr>
          <p:grpSpPr>
            <a:xfrm>
              <a:off x="7538376" y="3268814"/>
              <a:ext cx="1141884" cy="1647138"/>
              <a:chOff x="3139300" y="3627275"/>
              <a:chExt cx="485000" cy="699600"/>
            </a:xfrm>
          </p:grpSpPr>
          <p:sp>
            <p:nvSpPr>
              <p:cNvPr id="1848" name="Google Shape;1848;p42"/>
              <p:cNvSpPr/>
              <p:nvPr/>
            </p:nvSpPr>
            <p:spPr>
              <a:xfrm>
                <a:off x="3294225" y="4131500"/>
                <a:ext cx="330075" cy="195375"/>
              </a:xfrm>
              <a:custGeom>
                <a:avLst/>
                <a:gdLst/>
                <a:ahLst/>
                <a:cxnLst/>
                <a:rect l="l" t="t" r="r" b="b"/>
                <a:pathLst>
                  <a:path w="13203" h="7815" extrusionOk="0">
                    <a:moveTo>
                      <a:pt x="12086" y="1"/>
                    </a:moveTo>
                    <a:lnTo>
                      <a:pt x="11740" y="39"/>
                    </a:lnTo>
                    <a:lnTo>
                      <a:pt x="11355" y="116"/>
                    </a:lnTo>
                    <a:lnTo>
                      <a:pt x="10932" y="270"/>
                    </a:lnTo>
                    <a:lnTo>
                      <a:pt x="10470" y="424"/>
                    </a:lnTo>
                    <a:lnTo>
                      <a:pt x="9969" y="655"/>
                    </a:lnTo>
                    <a:lnTo>
                      <a:pt x="8969" y="1155"/>
                    </a:lnTo>
                    <a:lnTo>
                      <a:pt x="7929" y="1694"/>
                    </a:lnTo>
                    <a:lnTo>
                      <a:pt x="6929" y="2233"/>
                    </a:lnTo>
                    <a:lnTo>
                      <a:pt x="6043" y="2695"/>
                    </a:lnTo>
                    <a:lnTo>
                      <a:pt x="5081" y="3118"/>
                    </a:lnTo>
                    <a:lnTo>
                      <a:pt x="4042" y="3580"/>
                    </a:lnTo>
                    <a:lnTo>
                      <a:pt x="2964" y="4042"/>
                    </a:lnTo>
                    <a:lnTo>
                      <a:pt x="1925" y="4543"/>
                    </a:lnTo>
                    <a:lnTo>
                      <a:pt x="1078" y="5043"/>
                    </a:lnTo>
                    <a:lnTo>
                      <a:pt x="693" y="5312"/>
                    </a:lnTo>
                    <a:lnTo>
                      <a:pt x="385" y="5543"/>
                    </a:lnTo>
                    <a:lnTo>
                      <a:pt x="193" y="5774"/>
                    </a:lnTo>
                    <a:lnTo>
                      <a:pt x="39" y="6005"/>
                    </a:lnTo>
                    <a:lnTo>
                      <a:pt x="0" y="6121"/>
                    </a:lnTo>
                    <a:lnTo>
                      <a:pt x="0" y="6275"/>
                    </a:lnTo>
                    <a:lnTo>
                      <a:pt x="0" y="6352"/>
                    </a:lnTo>
                    <a:lnTo>
                      <a:pt x="39" y="6467"/>
                    </a:lnTo>
                    <a:lnTo>
                      <a:pt x="501" y="7391"/>
                    </a:lnTo>
                    <a:lnTo>
                      <a:pt x="616" y="7545"/>
                    </a:lnTo>
                    <a:lnTo>
                      <a:pt x="770" y="7660"/>
                    </a:lnTo>
                    <a:lnTo>
                      <a:pt x="1001" y="7737"/>
                    </a:lnTo>
                    <a:lnTo>
                      <a:pt x="1309" y="7814"/>
                    </a:lnTo>
                    <a:lnTo>
                      <a:pt x="2040" y="7814"/>
                    </a:lnTo>
                    <a:lnTo>
                      <a:pt x="2464" y="7737"/>
                    </a:lnTo>
                    <a:lnTo>
                      <a:pt x="2926" y="7660"/>
                    </a:lnTo>
                    <a:lnTo>
                      <a:pt x="3965" y="7391"/>
                    </a:lnTo>
                    <a:lnTo>
                      <a:pt x="5081" y="7044"/>
                    </a:lnTo>
                    <a:lnTo>
                      <a:pt x="6351" y="6544"/>
                    </a:lnTo>
                    <a:lnTo>
                      <a:pt x="7621" y="5967"/>
                    </a:lnTo>
                    <a:lnTo>
                      <a:pt x="8892" y="5312"/>
                    </a:lnTo>
                    <a:lnTo>
                      <a:pt x="10046" y="4658"/>
                    </a:lnTo>
                    <a:lnTo>
                      <a:pt x="11047" y="3965"/>
                    </a:lnTo>
                    <a:lnTo>
                      <a:pt x="11855" y="3311"/>
                    </a:lnTo>
                    <a:lnTo>
                      <a:pt x="12240" y="3003"/>
                    </a:lnTo>
                    <a:lnTo>
                      <a:pt x="12510" y="2695"/>
                    </a:lnTo>
                    <a:lnTo>
                      <a:pt x="12779" y="2387"/>
                    </a:lnTo>
                    <a:lnTo>
                      <a:pt x="12971" y="2118"/>
                    </a:lnTo>
                    <a:lnTo>
                      <a:pt x="13125" y="1887"/>
                    </a:lnTo>
                    <a:lnTo>
                      <a:pt x="13202" y="1656"/>
                    </a:lnTo>
                    <a:lnTo>
                      <a:pt x="13202" y="1425"/>
                    </a:lnTo>
                    <a:lnTo>
                      <a:pt x="13164" y="1232"/>
                    </a:lnTo>
                    <a:lnTo>
                      <a:pt x="12702" y="347"/>
                    </a:lnTo>
                    <a:lnTo>
                      <a:pt x="12664" y="232"/>
                    </a:lnTo>
                    <a:lnTo>
                      <a:pt x="12587" y="155"/>
                    </a:lnTo>
                    <a:lnTo>
                      <a:pt x="12471" y="78"/>
                    </a:lnTo>
                    <a:lnTo>
                      <a:pt x="12356" y="39"/>
                    </a:lnTo>
                    <a:lnTo>
                      <a:pt x="120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3294225" y="4131500"/>
                <a:ext cx="330075" cy="195375"/>
              </a:xfrm>
              <a:custGeom>
                <a:avLst/>
                <a:gdLst/>
                <a:ahLst/>
                <a:cxnLst/>
                <a:rect l="l" t="t" r="r" b="b"/>
                <a:pathLst>
                  <a:path w="13203" h="7815" fill="none" extrusionOk="0">
                    <a:moveTo>
                      <a:pt x="13164" y="1232"/>
                    </a:moveTo>
                    <a:lnTo>
                      <a:pt x="13164" y="1232"/>
                    </a:lnTo>
                    <a:lnTo>
                      <a:pt x="13202" y="1425"/>
                    </a:lnTo>
                    <a:lnTo>
                      <a:pt x="13202" y="1656"/>
                    </a:lnTo>
                    <a:lnTo>
                      <a:pt x="13125" y="1887"/>
                    </a:lnTo>
                    <a:lnTo>
                      <a:pt x="12971" y="2118"/>
                    </a:lnTo>
                    <a:lnTo>
                      <a:pt x="12779" y="2387"/>
                    </a:lnTo>
                    <a:lnTo>
                      <a:pt x="12510" y="2695"/>
                    </a:lnTo>
                    <a:lnTo>
                      <a:pt x="12240" y="3003"/>
                    </a:lnTo>
                    <a:lnTo>
                      <a:pt x="11855" y="3311"/>
                    </a:lnTo>
                    <a:lnTo>
                      <a:pt x="11047" y="3965"/>
                    </a:lnTo>
                    <a:lnTo>
                      <a:pt x="10046" y="4658"/>
                    </a:lnTo>
                    <a:lnTo>
                      <a:pt x="8892" y="5312"/>
                    </a:lnTo>
                    <a:lnTo>
                      <a:pt x="7621" y="5967"/>
                    </a:lnTo>
                    <a:lnTo>
                      <a:pt x="7621" y="5967"/>
                    </a:lnTo>
                    <a:lnTo>
                      <a:pt x="6351" y="6544"/>
                    </a:lnTo>
                    <a:lnTo>
                      <a:pt x="5081" y="7044"/>
                    </a:lnTo>
                    <a:lnTo>
                      <a:pt x="3965" y="7391"/>
                    </a:lnTo>
                    <a:lnTo>
                      <a:pt x="2926" y="7660"/>
                    </a:lnTo>
                    <a:lnTo>
                      <a:pt x="2464" y="7737"/>
                    </a:lnTo>
                    <a:lnTo>
                      <a:pt x="2040" y="7814"/>
                    </a:lnTo>
                    <a:lnTo>
                      <a:pt x="1655" y="7814"/>
                    </a:lnTo>
                    <a:lnTo>
                      <a:pt x="1309" y="7814"/>
                    </a:lnTo>
                    <a:lnTo>
                      <a:pt x="1001" y="7737"/>
                    </a:lnTo>
                    <a:lnTo>
                      <a:pt x="770" y="7660"/>
                    </a:lnTo>
                    <a:lnTo>
                      <a:pt x="616" y="7545"/>
                    </a:lnTo>
                    <a:lnTo>
                      <a:pt x="501" y="7391"/>
                    </a:lnTo>
                    <a:lnTo>
                      <a:pt x="501" y="7391"/>
                    </a:lnTo>
                    <a:lnTo>
                      <a:pt x="39" y="6467"/>
                    </a:lnTo>
                    <a:lnTo>
                      <a:pt x="39" y="6467"/>
                    </a:lnTo>
                    <a:lnTo>
                      <a:pt x="0" y="6352"/>
                    </a:lnTo>
                    <a:lnTo>
                      <a:pt x="0" y="6275"/>
                    </a:lnTo>
                    <a:lnTo>
                      <a:pt x="0" y="6121"/>
                    </a:lnTo>
                    <a:lnTo>
                      <a:pt x="39" y="6005"/>
                    </a:lnTo>
                    <a:lnTo>
                      <a:pt x="193" y="5774"/>
                    </a:lnTo>
                    <a:lnTo>
                      <a:pt x="385" y="5543"/>
                    </a:lnTo>
                    <a:lnTo>
                      <a:pt x="693" y="5312"/>
                    </a:lnTo>
                    <a:lnTo>
                      <a:pt x="1078" y="5043"/>
                    </a:lnTo>
                    <a:lnTo>
                      <a:pt x="1925" y="4543"/>
                    </a:lnTo>
                    <a:lnTo>
                      <a:pt x="2964" y="4042"/>
                    </a:lnTo>
                    <a:lnTo>
                      <a:pt x="4042" y="3580"/>
                    </a:lnTo>
                    <a:lnTo>
                      <a:pt x="5081" y="3118"/>
                    </a:lnTo>
                    <a:lnTo>
                      <a:pt x="6043" y="2695"/>
                    </a:lnTo>
                    <a:lnTo>
                      <a:pt x="6043" y="2695"/>
                    </a:lnTo>
                    <a:lnTo>
                      <a:pt x="6929" y="2233"/>
                    </a:lnTo>
                    <a:lnTo>
                      <a:pt x="7929" y="1694"/>
                    </a:lnTo>
                    <a:lnTo>
                      <a:pt x="8969" y="1155"/>
                    </a:lnTo>
                    <a:lnTo>
                      <a:pt x="9969" y="655"/>
                    </a:lnTo>
                    <a:lnTo>
                      <a:pt x="10470" y="424"/>
                    </a:lnTo>
                    <a:lnTo>
                      <a:pt x="10932" y="270"/>
                    </a:lnTo>
                    <a:lnTo>
                      <a:pt x="11355" y="116"/>
                    </a:lnTo>
                    <a:lnTo>
                      <a:pt x="11740" y="39"/>
                    </a:lnTo>
                    <a:lnTo>
                      <a:pt x="12086" y="1"/>
                    </a:lnTo>
                    <a:lnTo>
                      <a:pt x="12356" y="39"/>
                    </a:lnTo>
                    <a:lnTo>
                      <a:pt x="12471" y="78"/>
                    </a:lnTo>
                    <a:lnTo>
                      <a:pt x="12587" y="155"/>
                    </a:lnTo>
                    <a:lnTo>
                      <a:pt x="12664" y="232"/>
                    </a:lnTo>
                    <a:lnTo>
                      <a:pt x="12702" y="347"/>
                    </a:lnTo>
                    <a:lnTo>
                      <a:pt x="12702" y="347"/>
                    </a:lnTo>
                    <a:lnTo>
                      <a:pt x="13164" y="1232"/>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2"/>
              <p:cNvSpPr/>
              <p:nvPr/>
            </p:nvSpPr>
            <p:spPr>
              <a:xfrm>
                <a:off x="3384675" y="4110325"/>
                <a:ext cx="74125" cy="103000"/>
              </a:xfrm>
              <a:custGeom>
                <a:avLst/>
                <a:gdLst/>
                <a:ahLst/>
                <a:cxnLst/>
                <a:rect l="l" t="t" r="r" b="b"/>
                <a:pathLst>
                  <a:path w="2965" h="4120" extrusionOk="0">
                    <a:moveTo>
                      <a:pt x="1271" y="1"/>
                    </a:moveTo>
                    <a:lnTo>
                      <a:pt x="0" y="617"/>
                    </a:lnTo>
                    <a:lnTo>
                      <a:pt x="1694" y="4119"/>
                    </a:lnTo>
                    <a:lnTo>
                      <a:pt x="2964" y="3504"/>
                    </a:lnTo>
                    <a:lnTo>
                      <a:pt x="12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2"/>
              <p:cNvSpPr/>
              <p:nvPr/>
            </p:nvSpPr>
            <p:spPr>
              <a:xfrm>
                <a:off x="3384675" y="4110325"/>
                <a:ext cx="74125" cy="103000"/>
              </a:xfrm>
              <a:custGeom>
                <a:avLst/>
                <a:gdLst/>
                <a:ahLst/>
                <a:cxnLst/>
                <a:rect l="l" t="t" r="r" b="b"/>
                <a:pathLst>
                  <a:path w="2965" h="4120" fill="none" extrusionOk="0">
                    <a:moveTo>
                      <a:pt x="2964" y="3504"/>
                    </a:moveTo>
                    <a:lnTo>
                      <a:pt x="1694" y="4119"/>
                    </a:lnTo>
                    <a:lnTo>
                      <a:pt x="0" y="617"/>
                    </a:lnTo>
                    <a:lnTo>
                      <a:pt x="1271" y="1"/>
                    </a:lnTo>
                    <a:lnTo>
                      <a:pt x="2964" y="3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294225" y="4129575"/>
                <a:ext cx="319500" cy="174200"/>
              </a:xfrm>
              <a:custGeom>
                <a:avLst/>
                <a:gdLst/>
                <a:ahLst/>
                <a:cxnLst/>
                <a:rect l="l" t="t" r="r" b="b"/>
                <a:pathLst>
                  <a:path w="12780" h="6968" extrusionOk="0">
                    <a:moveTo>
                      <a:pt x="11201" y="1"/>
                    </a:moveTo>
                    <a:lnTo>
                      <a:pt x="10778" y="78"/>
                    </a:lnTo>
                    <a:lnTo>
                      <a:pt x="10316" y="155"/>
                    </a:lnTo>
                    <a:lnTo>
                      <a:pt x="9276" y="386"/>
                    </a:lnTo>
                    <a:lnTo>
                      <a:pt x="8122" y="771"/>
                    </a:lnTo>
                    <a:lnTo>
                      <a:pt x="6890" y="1232"/>
                    </a:lnTo>
                    <a:lnTo>
                      <a:pt x="5581" y="1848"/>
                    </a:lnTo>
                    <a:lnTo>
                      <a:pt x="4311" y="2503"/>
                    </a:lnTo>
                    <a:lnTo>
                      <a:pt x="3195" y="3157"/>
                    </a:lnTo>
                    <a:lnTo>
                      <a:pt x="2194" y="3850"/>
                    </a:lnTo>
                    <a:lnTo>
                      <a:pt x="1348" y="4504"/>
                    </a:lnTo>
                    <a:lnTo>
                      <a:pt x="1001" y="4812"/>
                    </a:lnTo>
                    <a:lnTo>
                      <a:pt x="693" y="5120"/>
                    </a:lnTo>
                    <a:lnTo>
                      <a:pt x="424" y="5389"/>
                    </a:lnTo>
                    <a:lnTo>
                      <a:pt x="231" y="5659"/>
                    </a:lnTo>
                    <a:lnTo>
                      <a:pt x="77" y="5928"/>
                    </a:lnTo>
                    <a:lnTo>
                      <a:pt x="0" y="6159"/>
                    </a:lnTo>
                    <a:lnTo>
                      <a:pt x="0" y="6390"/>
                    </a:lnTo>
                    <a:lnTo>
                      <a:pt x="39" y="6544"/>
                    </a:lnTo>
                    <a:lnTo>
                      <a:pt x="154" y="6698"/>
                    </a:lnTo>
                    <a:lnTo>
                      <a:pt x="347" y="6813"/>
                    </a:lnTo>
                    <a:lnTo>
                      <a:pt x="578" y="6929"/>
                    </a:lnTo>
                    <a:lnTo>
                      <a:pt x="847" y="6967"/>
                    </a:lnTo>
                    <a:lnTo>
                      <a:pt x="1578" y="6967"/>
                    </a:lnTo>
                    <a:lnTo>
                      <a:pt x="2002" y="6890"/>
                    </a:lnTo>
                    <a:lnTo>
                      <a:pt x="2464" y="6813"/>
                    </a:lnTo>
                    <a:lnTo>
                      <a:pt x="3503" y="6583"/>
                    </a:lnTo>
                    <a:lnTo>
                      <a:pt x="4658" y="6198"/>
                    </a:lnTo>
                    <a:lnTo>
                      <a:pt x="5889" y="5697"/>
                    </a:lnTo>
                    <a:lnTo>
                      <a:pt x="7198" y="5120"/>
                    </a:lnTo>
                    <a:lnTo>
                      <a:pt x="8430" y="4466"/>
                    </a:lnTo>
                    <a:lnTo>
                      <a:pt x="9584" y="3811"/>
                    </a:lnTo>
                    <a:lnTo>
                      <a:pt x="10585" y="3118"/>
                    </a:lnTo>
                    <a:lnTo>
                      <a:pt x="11432" y="2464"/>
                    </a:lnTo>
                    <a:lnTo>
                      <a:pt x="11778" y="2156"/>
                    </a:lnTo>
                    <a:lnTo>
                      <a:pt x="12086" y="1848"/>
                    </a:lnTo>
                    <a:lnTo>
                      <a:pt x="12317" y="1579"/>
                    </a:lnTo>
                    <a:lnTo>
                      <a:pt x="12548" y="1271"/>
                    </a:lnTo>
                    <a:lnTo>
                      <a:pt x="12664" y="1040"/>
                    </a:lnTo>
                    <a:lnTo>
                      <a:pt x="12741" y="809"/>
                    </a:lnTo>
                    <a:lnTo>
                      <a:pt x="12779" y="578"/>
                    </a:lnTo>
                    <a:lnTo>
                      <a:pt x="12702" y="424"/>
                    </a:lnTo>
                    <a:lnTo>
                      <a:pt x="12587" y="270"/>
                    </a:lnTo>
                    <a:lnTo>
                      <a:pt x="12433" y="155"/>
                    </a:lnTo>
                    <a:lnTo>
                      <a:pt x="12202" y="39"/>
                    </a:lnTo>
                    <a:lnTo>
                      <a:pt x="118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2"/>
              <p:cNvSpPr/>
              <p:nvPr/>
            </p:nvSpPr>
            <p:spPr>
              <a:xfrm>
                <a:off x="3294225" y="4129575"/>
                <a:ext cx="319500" cy="174200"/>
              </a:xfrm>
              <a:custGeom>
                <a:avLst/>
                <a:gdLst/>
                <a:ahLst/>
                <a:cxnLst/>
                <a:rect l="l" t="t" r="r" b="b"/>
                <a:pathLst>
                  <a:path w="12780" h="6968" fill="none" extrusionOk="0">
                    <a:moveTo>
                      <a:pt x="12702" y="424"/>
                    </a:moveTo>
                    <a:lnTo>
                      <a:pt x="12702" y="424"/>
                    </a:lnTo>
                    <a:lnTo>
                      <a:pt x="12779" y="578"/>
                    </a:lnTo>
                    <a:lnTo>
                      <a:pt x="12741" y="809"/>
                    </a:lnTo>
                    <a:lnTo>
                      <a:pt x="12664" y="1040"/>
                    </a:lnTo>
                    <a:lnTo>
                      <a:pt x="12548" y="1271"/>
                    </a:lnTo>
                    <a:lnTo>
                      <a:pt x="12317" y="1579"/>
                    </a:lnTo>
                    <a:lnTo>
                      <a:pt x="12086" y="1848"/>
                    </a:lnTo>
                    <a:lnTo>
                      <a:pt x="11778" y="2156"/>
                    </a:lnTo>
                    <a:lnTo>
                      <a:pt x="11432" y="2464"/>
                    </a:lnTo>
                    <a:lnTo>
                      <a:pt x="10585" y="3118"/>
                    </a:lnTo>
                    <a:lnTo>
                      <a:pt x="9584" y="3811"/>
                    </a:lnTo>
                    <a:lnTo>
                      <a:pt x="8430" y="4466"/>
                    </a:lnTo>
                    <a:lnTo>
                      <a:pt x="7198" y="5120"/>
                    </a:lnTo>
                    <a:lnTo>
                      <a:pt x="7198" y="5120"/>
                    </a:lnTo>
                    <a:lnTo>
                      <a:pt x="5889" y="5697"/>
                    </a:lnTo>
                    <a:lnTo>
                      <a:pt x="4658" y="6198"/>
                    </a:lnTo>
                    <a:lnTo>
                      <a:pt x="3503" y="6583"/>
                    </a:lnTo>
                    <a:lnTo>
                      <a:pt x="2464" y="6813"/>
                    </a:lnTo>
                    <a:lnTo>
                      <a:pt x="2002" y="6890"/>
                    </a:lnTo>
                    <a:lnTo>
                      <a:pt x="1578" y="6967"/>
                    </a:lnTo>
                    <a:lnTo>
                      <a:pt x="1194" y="6967"/>
                    </a:lnTo>
                    <a:lnTo>
                      <a:pt x="847" y="6967"/>
                    </a:lnTo>
                    <a:lnTo>
                      <a:pt x="578" y="6929"/>
                    </a:lnTo>
                    <a:lnTo>
                      <a:pt x="347" y="6813"/>
                    </a:lnTo>
                    <a:lnTo>
                      <a:pt x="154" y="6698"/>
                    </a:lnTo>
                    <a:lnTo>
                      <a:pt x="39" y="6544"/>
                    </a:lnTo>
                    <a:lnTo>
                      <a:pt x="39" y="6544"/>
                    </a:lnTo>
                    <a:lnTo>
                      <a:pt x="0" y="6390"/>
                    </a:lnTo>
                    <a:lnTo>
                      <a:pt x="0" y="6159"/>
                    </a:lnTo>
                    <a:lnTo>
                      <a:pt x="77" y="5928"/>
                    </a:lnTo>
                    <a:lnTo>
                      <a:pt x="231" y="5659"/>
                    </a:lnTo>
                    <a:lnTo>
                      <a:pt x="424" y="5389"/>
                    </a:lnTo>
                    <a:lnTo>
                      <a:pt x="693" y="5120"/>
                    </a:lnTo>
                    <a:lnTo>
                      <a:pt x="1001" y="4812"/>
                    </a:lnTo>
                    <a:lnTo>
                      <a:pt x="1348" y="4504"/>
                    </a:lnTo>
                    <a:lnTo>
                      <a:pt x="2194" y="3850"/>
                    </a:lnTo>
                    <a:lnTo>
                      <a:pt x="3195" y="3157"/>
                    </a:lnTo>
                    <a:lnTo>
                      <a:pt x="4311" y="2503"/>
                    </a:lnTo>
                    <a:lnTo>
                      <a:pt x="5581" y="1848"/>
                    </a:lnTo>
                    <a:lnTo>
                      <a:pt x="5581" y="1848"/>
                    </a:lnTo>
                    <a:lnTo>
                      <a:pt x="6890" y="1232"/>
                    </a:lnTo>
                    <a:lnTo>
                      <a:pt x="8122" y="771"/>
                    </a:lnTo>
                    <a:lnTo>
                      <a:pt x="9276" y="386"/>
                    </a:lnTo>
                    <a:lnTo>
                      <a:pt x="10316" y="155"/>
                    </a:lnTo>
                    <a:lnTo>
                      <a:pt x="10778" y="78"/>
                    </a:lnTo>
                    <a:lnTo>
                      <a:pt x="11201" y="1"/>
                    </a:lnTo>
                    <a:lnTo>
                      <a:pt x="11586" y="1"/>
                    </a:lnTo>
                    <a:lnTo>
                      <a:pt x="11894" y="1"/>
                    </a:lnTo>
                    <a:lnTo>
                      <a:pt x="12202" y="39"/>
                    </a:lnTo>
                    <a:lnTo>
                      <a:pt x="12433" y="155"/>
                    </a:lnTo>
                    <a:lnTo>
                      <a:pt x="12587" y="270"/>
                    </a:lnTo>
                    <a:lnTo>
                      <a:pt x="12702" y="424"/>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2"/>
              <p:cNvSpPr/>
              <p:nvPr/>
            </p:nvSpPr>
            <p:spPr>
              <a:xfrm>
                <a:off x="3412575" y="4176725"/>
                <a:ext cx="52000" cy="52950"/>
              </a:xfrm>
              <a:custGeom>
                <a:avLst/>
                <a:gdLst/>
                <a:ahLst/>
                <a:cxnLst/>
                <a:rect l="l" t="t" r="r" b="b"/>
                <a:pathLst>
                  <a:path w="2080" h="2118" extrusionOk="0">
                    <a:moveTo>
                      <a:pt x="1425" y="1"/>
                    </a:moveTo>
                    <a:lnTo>
                      <a:pt x="1425" y="78"/>
                    </a:lnTo>
                    <a:lnTo>
                      <a:pt x="1694" y="463"/>
                    </a:lnTo>
                    <a:lnTo>
                      <a:pt x="1810" y="655"/>
                    </a:lnTo>
                    <a:lnTo>
                      <a:pt x="1887" y="886"/>
                    </a:lnTo>
                    <a:lnTo>
                      <a:pt x="1964" y="1078"/>
                    </a:lnTo>
                    <a:lnTo>
                      <a:pt x="1964" y="1309"/>
                    </a:lnTo>
                    <a:lnTo>
                      <a:pt x="1925" y="1540"/>
                    </a:lnTo>
                    <a:lnTo>
                      <a:pt x="1810" y="1733"/>
                    </a:lnTo>
                    <a:lnTo>
                      <a:pt x="1733" y="1848"/>
                    </a:lnTo>
                    <a:lnTo>
                      <a:pt x="1617" y="1964"/>
                    </a:lnTo>
                    <a:lnTo>
                      <a:pt x="1463" y="2002"/>
                    </a:lnTo>
                    <a:lnTo>
                      <a:pt x="1309" y="2041"/>
                    </a:lnTo>
                    <a:lnTo>
                      <a:pt x="1155" y="2002"/>
                    </a:lnTo>
                    <a:lnTo>
                      <a:pt x="963" y="1925"/>
                    </a:lnTo>
                    <a:lnTo>
                      <a:pt x="809" y="1810"/>
                    </a:lnTo>
                    <a:lnTo>
                      <a:pt x="693" y="1656"/>
                    </a:lnTo>
                    <a:lnTo>
                      <a:pt x="578" y="1502"/>
                    </a:lnTo>
                    <a:lnTo>
                      <a:pt x="463" y="1271"/>
                    </a:lnTo>
                    <a:lnTo>
                      <a:pt x="347" y="1001"/>
                    </a:lnTo>
                    <a:lnTo>
                      <a:pt x="232" y="732"/>
                    </a:lnTo>
                    <a:lnTo>
                      <a:pt x="78" y="501"/>
                    </a:lnTo>
                    <a:lnTo>
                      <a:pt x="1" y="501"/>
                    </a:lnTo>
                    <a:lnTo>
                      <a:pt x="1" y="540"/>
                    </a:lnTo>
                    <a:lnTo>
                      <a:pt x="270" y="1078"/>
                    </a:lnTo>
                    <a:lnTo>
                      <a:pt x="386" y="1348"/>
                    </a:lnTo>
                    <a:lnTo>
                      <a:pt x="539" y="1579"/>
                    </a:lnTo>
                    <a:lnTo>
                      <a:pt x="655" y="1771"/>
                    </a:lnTo>
                    <a:lnTo>
                      <a:pt x="770" y="1925"/>
                    </a:lnTo>
                    <a:lnTo>
                      <a:pt x="963" y="2041"/>
                    </a:lnTo>
                    <a:lnTo>
                      <a:pt x="1155" y="2118"/>
                    </a:lnTo>
                    <a:lnTo>
                      <a:pt x="1502" y="2118"/>
                    </a:lnTo>
                    <a:lnTo>
                      <a:pt x="1656" y="2041"/>
                    </a:lnTo>
                    <a:lnTo>
                      <a:pt x="1810" y="1925"/>
                    </a:lnTo>
                    <a:lnTo>
                      <a:pt x="1925" y="1810"/>
                    </a:lnTo>
                    <a:lnTo>
                      <a:pt x="2002" y="1617"/>
                    </a:lnTo>
                    <a:lnTo>
                      <a:pt x="2041" y="1463"/>
                    </a:lnTo>
                    <a:lnTo>
                      <a:pt x="2079" y="1271"/>
                    </a:lnTo>
                    <a:lnTo>
                      <a:pt x="2079" y="1117"/>
                    </a:lnTo>
                    <a:lnTo>
                      <a:pt x="2002" y="809"/>
                    </a:lnTo>
                    <a:lnTo>
                      <a:pt x="1848" y="501"/>
                    </a:lnTo>
                    <a:lnTo>
                      <a:pt x="1694" y="270"/>
                    </a:lnTo>
                    <a:lnTo>
                      <a:pt x="150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2"/>
              <p:cNvSpPr/>
              <p:nvPr/>
            </p:nvSpPr>
            <p:spPr>
              <a:xfrm>
                <a:off x="3500150" y="4159400"/>
                <a:ext cx="5800" cy="1950"/>
              </a:xfrm>
              <a:custGeom>
                <a:avLst/>
                <a:gdLst/>
                <a:ahLst/>
                <a:cxnLst/>
                <a:rect l="l" t="t" r="r" b="b"/>
                <a:pathLst>
                  <a:path w="232" h="78" extrusionOk="0">
                    <a:moveTo>
                      <a:pt x="0" y="1"/>
                    </a:moveTo>
                    <a:lnTo>
                      <a:pt x="0" y="1"/>
                    </a:lnTo>
                    <a:lnTo>
                      <a:pt x="0" y="1"/>
                    </a:lnTo>
                    <a:lnTo>
                      <a:pt x="231" y="78"/>
                    </a:lnTo>
                    <a:lnTo>
                      <a:pt x="231" y="78"/>
                    </a:lnTo>
                    <a:lnTo>
                      <a:pt x="231" y="78"/>
                    </a:lnTo>
                    <a:lnTo>
                      <a:pt x="0"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2"/>
              <p:cNvSpPr/>
              <p:nvPr/>
            </p:nvSpPr>
            <p:spPr>
              <a:xfrm>
                <a:off x="3500150" y="4159400"/>
                <a:ext cx="5800" cy="1950"/>
              </a:xfrm>
              <a:custGeom>
                <a:avLst/>
                <a:gdLst/>
                <a:ahLst/>
                <a:cxnLst/>
                <a:rect l="l" t="t" r="r" b="b"/>
                <a:pathLst>
                  <a:path w="232" h="78" fill="none" extrusionOk="0">
                    <a:moveTo>
                      <a:pt x="0" y="1"/>
                    </a:moveTo>
                    <a:lnTo>
                      <a:pt x="0" y="1"/>
                    </a:lnTo>
                    <a:lnTo>
                      <a:pt x="0" y="1"/>
                    </a:lnTo>
                    <a:lnTo>
                      <a:pt x="231" y="78"/>
                    </a:lnTo>
                    <a:lnTo>
                      <a:pt x="231" y="78"/>
                    </a:lnTo>
                    <a:lnTo>
                      <a:pt x="231" y="7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2"/>
              <p:cNvSpPr/>
              <p:nvPr/>
            </p:nvSpPr>
            <p:spPr>
              <a:xfrm>
                <a:off x="3480900" y="4138250"/>
                <a:ext cx="113575" cy="104900"/>
              </a:xfrm>
              <a:custGeom>
                <a:avLst/>
                <a:gdLst/>
                <a:ahLst/>
                <a:cxnLst/>
                <a:rect l="l" t="t" r="r" b="b"/>
                <a:pathLst>
                  <a:path w="4543" h="4196" extrusionOk="0">
                    <a:moveTo>
                      <a:pt x="3965" y="0"/>
                    </a:moveTo>
                    <a:lnTo>
                      <a:pt x="3926" y="39"/>
                    </a:lnTo>
                    <a:lnTo>
                      <a:pt x="3926" y="77"/>
                    </a:lnTo>
                    <a:lnTo>
                      <a:pt x="3926" y="116"/>
                    </a:lnTo>
                    <a:lnTo>
                      <a:pt x="4042" y="116"/>
                    </a:lnTo>
                    <a:lnTo>
                      <a:pt x="4157" y="154"/>
                    </a:lnTo>
                    <a:lnTo>
                      <a:pt x="4273" y="193"/>
                    </a:lnTo>
                    <a:lnTo>
                      <a:pt x="4350" y="308"/>
                    </a:lnTo>
                    <a:lnTo>
                      <a:pt x="4427" y="424"/>
                    </a:lnTo>
                    <a:lnTo>
                      <a:pt x="4427" y="616"/>
                    </a:lnTo>
                    <a:lnTo>
                      <a:pt x="4350" y="808"/>
                    </a:lnTo>
                    <a:lnTo>
                      <a:pt x="4234" y="962"/>
                    </a:lnTo>
                    <a:lnTo>
                      <a:pt x="4119" y="1116"/>
                    </a:lnTo>
                    <a:lnTo>
                      <a:pt x="3849" y="1386"/>
                    </a:lnTo>
                    <a:lnTo>
                      <a:pt x="3541" y="1694"/>
                    </a:lnTo>
                    <a:lnTo>
                      <a:pt x="2887" y="2194"/>
                    </a:lnTo>
                    <a:lnTo>
                      <a:pt x="2233" y="2733"/>
                    </a:lnTo>
                    <a:lnTo>
                      <a:pt x="1540" y="3233"/>
                    </a:lnTo>
                    <a:lnTo>
                      <a:pt x="770" y="3695"/>
                    </a:lnTo>
                    <a:lnTo>
                      <a:pt x="0" y="4196"/>
                    </a:lnTo>
                    <a:lnTo>
                      <a:pt x="0" y="4196"/>
                    </a:lnTo>
                    <a:lnTo>
                      <a:pt x="693" y="3849"/>
                    </a:lnTo>
                    <a:lnTo>
                      <a:pt x="1386" y="3464"/>
                    </a:lnTo>
                    <a:lnTo>
                      <a:pt x="2040" y="3002"/>
                    </a:lnTo>
                    <a:lnTo>
                      <a:pt x="2656" y="2540"/>
                    </a:lnTo>
                    <a:lnTo>
                      <a:pt x="3272" y="2040"/>
                    </a:lnTo>
                    <a:lnTo>
                      <a:pt x="3888" y="1540"/>
                    </a:lnTo>
                    <a:lnTo>
                      <a:pt x="4080" y="1309"/>
                    </a:lnTo>
                    <a:lnTo>
                      <a:pt x="4311" y="1116"/>
                    </a:lnTo>
                    <a:lnTo>
                      <a:pt x="4465" y="847"/>
                    </a:lnTo>
                    <a:lnTo>
                      <a:pt x="4504" y="693"/>
                    </a:lnTo>
                    <a:lnTo>
                      <a:pt x="4542" y="577"/>
                    </a:lnTo>
                    <a:lnTo>
                      <a:pt x="4504" y="347"/>
                    </a:lnTo>
                    <a:lnTo>
                      <a:pt x="4427" y="193"/>
                    </a:lnTo>
                    <a:lnTo>
                      <a:pt x="4273" y="39"/>
                    </a:lnTo>
                    <a:lnTo>
                      <a:pt x="4157"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2"/>
              <p:cNvSpPr/>
              <p:nvPr/>
            </p:nvSpPr>
            <p:spPr>
              <a:xfrm>
                <a:off x="3332700" y="3644600"/>
                <a:ext cx="34675" cy="489825"/>
              </a:xfrm>
              <a:custGeom>
                <a:avLst/>
                <a:gdLst/>
                <a:ahLst/>
                <a:cxnLst/>
                <a:rect l="l" t="t" r="r" b="b"/>
                <a:pathLst>
                  <a:path w="1387" h="19593" extrusionOk="0">
                    <a:moveTo>
                      <a:pt x="1" y="1"/>
                    </a:moveTo>
                    <a:lnTo>
                      <a:pt x="463" y="19592"/>
                    </a:lnTo>
                    <a:lnTo>
                      <a:pt x="1387" y="19592"/>
                    </a:lnTo>
                    <a:lnTo>
                      <a:pt x="9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2"/>
              <p:cNvSpPr/>
              <p:nvPr/>
            </p:nvSpPr>
            <p:spPr>
              <a:xfrm>
                <a:off x="3332700" y="3644600"/>
                <a:ext cx="34675" cy="489825"/>
              </a:xfrm>
              <a:custGeom>
                <a:avLst/>
                <a:gdLst/>
                <a:ahLst/>
                <a:cxnLst/>
                <a:rect l="l" t="t" r="r" b="b"/>
                <a:pathLst>
                  <a:path w="1387" h="19593" fill="none" extrusionOk="0">
                    <a:moveTo>
                      <a:pt x="1387" y="19592"/>
                    </a:moveTo>
                    <a:lnTo>
                      <a:pt x="463" y="19592"/>
                    </a:lnTo>
                    <a:lnTo>
                      <a:pt x="1" y="1"/>
                    </a:lnTo>
                    <a:lnTo>
                      <a:pt x="963" y="1"/>
                    </a:lnTo>
                    <a:lnTo>
                      <a:pt x="1387" y="19592"/>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2"/>
              <p:cNvSpPr/>
              <p:nvPr/>
            </p:nvSpPr>
            <p:spPr>
              <a:xfrm>
                <a:off x="3307700" y="3627275"/>
                <a:ext cx="306975" cy="524450"/>
              </a:xfrm>
              <a:custGeom>
                <a:avLst/>
                <a:gdLst/>
                <a:ahLst/>
                <a:cxnLst/>
                <a:rect l="l" t="t" r="r" b="b"/>
                <a:pathLst>
                  <a:path w="12279" h="20978" extrusionOk="0">
                    <a:moveTo>
                      <a:pt x="1540" y="1"/>
                    </a:moveTo>
                    <a:lnTo>
                      <a:pt x="1078" y="39"/>
                    </a:lnTo>
                    <a:lnTo>
                      <a:pt x="693" y="78"/>
                    </a:lnTo>
                    <a:lnTo>
                      <a:pt x="193" y="193"/>
                    </a:lnTo>
                    <a:lnTo>
                      <a:pt x="0" y="232"/>
                    </a:lnTo>
                    <a:lnTo>
                      <a:pt x="116" y="1733"/>
                    </a:lnTo>
                    <a:lnTo>
                      <a:pt x="308" y="1695"/>
                    </a:lnTo>
                    <a:lnTo>
                      <a:pt x="847" y="1618"/>
                    </a:lnTo>
                    <a:lnTo>
                      <a:pt x="1193" y="1579"/>
                    </a:lnTo>
                    <a:lnTo>
                      <a:pt x="1655" y="1579"/>
                    </a:lnTo>
                    <a:lnTo>
                      <a:pt x="2117" y="1618"/>
                    </a:lnTo>
                    <a:lnTo>
                      <a:pt x="2656" y="1656"/>
                    </a:lnTo>
                    <a:lnTo>
                      <a:pt x="3233" y="1733"/>
                    </a:lnTo>
                    <a:lnTo>
                      <a:pt x="3849" y="1887"/>
                    </a:lnTo>
                    <a:lnTo>
                      <a:pt x="4465" y="2079"/>
                    </a:lnTo>
                    <a:lnTo>
                      <a:pt x="5119" y="2387"/>
                    </a:lnTo>
                    <a:lnTo>
                      <a:pt x="5812" y="2734"/>
                    </a:lnTo>
                    <a:lnTo>
                      <a:pt x="6467" y="3157"/>
                    </a:lnTo>
                    <a:lnTo>
                      <a:pt x="7121" y="3696"/>
                    </a:lnTo>
                    <a:lnTo>
                      <a:pt x="7775" y="4350"/>
                    </a:lnTo>
                    <a:lnTo>
                      <a:pt x="8391" y="5043"/>
                    </a:lnTo>
                    <a:lnTo>
                      <a:pt x="8930" y="5774"/>
                    </a:lnTo>
                    <a:lnTo>
                      <a:pt x="9392" y="6544"/>
                    </a:lnTo>
                    <a:lnTo>
                      <a:pt x="9777" y="7314"/>
                    </a:lnTo>
                    <a:lnTo>
                      <a:pt x="10123" y="8122"/>
                    </a:lnTo>
                    <a:lnTo>
                      <a:pt x="10354" y="8931"/>
                    </a:lnTo>
                    <a:lnTo>
                      <a:pt x="10508" y="9739"/>
                    </a:lnTo>
                    <a:lnTo>
                      <a:pt x="10585" y="10547"/>
                    </a:lnTo>
                    <a:lnTo>
                      <a:pt x="10585" y="11356"/>
                    </a:lnTo>
                    <a:lnTo>
                      <a:pt x="10469" y="12164"/>
                    </a:lnTo>
                    <a:lnTo>
                      <a:pt x="10316" y="12934"/>
                    </a:lnTo>
                    <a:lnTo>
                      <a:pt x="10162" y="13280"/>
                    </a:lnTo>
                    <a:lnTo>
                      <a:pt x="10046" y="13665"/>
                    </a:lnTo>
                    <a:lnTo>
                      <a:pt x="9854" y="14050"/>
                    </a:lnTo>
                    <a:lnTo>
                      <a:pt x="9661" y="14396"/>
                    </a:lnTo>
                    <a:lnTo>
                      <a:pt x="9430" y="14743"/>
                    </a:lnTo>
                    <a:lnTo>
                      <a:pt x="9199" y="15089"/>
                    </a:lnTo>
                    <a:lnTo>
                      <a:pt x="8930" y="15397"/>
                    </a:lnTo>
                    <a:lnTo>
                      <a:pt x="8660" y="15743"/>
                    </a:lnTo>
                    <a:lnTo>
                      <a:pt x="8314" y="16051"/>
                    </a:lnTo>
                    <a:lnTo>
                      <a:pt x="8006" y="16359"/>
                    </a:lnTo>
                    <a:lnTo>
                      <a:pt x="7275" y="16898"/>
                    </a:lnTo>
                    <a:lnTo>
                      <a:pt x="6582" y="17360"/>
                    </a:lnTo>
                    <a:lnTo>
                      <a:pt x="5889" y="17783"/>
                    </a:lnTo>
                    <a:lnTo>
                      <a:pt x="5235" y="18168"/>
                    </a:lnTo>
                    <a:lnTo>
                      <a:pt x="4581" y="18438"/>
                    </a:lnTo>
                    <a:lnTo>
                      <a:pt x="3965" y="18707"/>
                    </a:lnTo>
                    <a:lnTo>
                      <a:pt x="3387" y="18900"/>
                    </a:lnTo>
                    <a:lnTo>
                      <a:pt x="2848" y="19092"/>
                    </a:lnTo>
                    <a:lnTo>
                      <a:pt x="1886" y="19284"/>
                    </a:lnTo>
                    <a:lnTo>
                      <a:pt x="1155" y="19400"/>
                    </a:lnTo>
                    <a:lnTo>
                      <a:pt x="693" y="19438"/>
                    </a:lnTo>
                    <a:lnTo>
                      <a:pt x="501" y="19477"/>
                    </a:lnTo>
                    <a:lnTo>
                      <a:pt x="616" y="20978"/>
                    </a:lnTo>
                    <a:lnTo>
                      <a:pt x="809" y="20978"/>
                    </a:lnTo>
                    <a:lnTo>
                      <a:pt x="1309" y="20940"/>
                    </a:lnTo>
                    <a:lnTo>
                      <a:pt x="2117" y="20863"/>
                    </a:lnTo>
                    <a:lnTo>
                      <a:pt x="2618" y="20747"/>
                    </a:lnTo>
                    <a:lnTo>
                      <a:pt x="3156" y="20632"/>
                    </a:lnTo>
                    <a:lnTo>
                      <a:pt x="3772" y="20478"/>
                    </a:lnTo>
                    <a:lnTo>
                      <a:pt x="4465" y="20247"/>
                    </a:lnTo>
                    <a:lnTo>
                      <a:pt x="5158" y="19977"/>
                    </a:lnTo>
                    <a:lnTo>
                      <a:pt x="5889" y="19631"/>
                    </a:lnTo>
                    <a:lnTo>
                      <a:pt x="6697" y="19246"/>
                    </a:lnTo>
                    <a:lnTo>
                      <a:pt x="7506" y="18784"/>
                    </a:lnTo>
                    <a:lnTo>
                      <a:pt x="8353" y="18207"/>
                    </a:lnTo>
                    <a:lnTo>
                      <a:pt x="9199" y="17591"/>
                    </a:lnTo>
                    <a:lnTo>
                      <a:pt x="9623" y="17206"/>
                    </a:lnTo>
                    <a:lnTo>
                      <a:pt x="10008" y="16860"/>
                    </a:lnTo>
                    <a:lnTo>
                      <a:pt x="10354" y="16475"/>
                    </a:lnTo>
                    <a:lnTo>
                      <a:pt x="10662" y="16051"/>
                    </a:lnTo>
                    <a:lnTo>
                      <a:pt x="10970" y="15628"/>
                    </a:lnTo>
                    <a:lnTo>
                      <a:pt x="11239" y="15166"/>
                    </a:lnTo>
                    <a:lnTo>
                      <a:pt x="11470" y="14704"/>
                    </a:lnTo>
                    <a:lnTo>
                      <a:pt x="11663" y="14242"/>
                    </a:lnTo>
                    <a:lnTo>
                      <a:pt x="11855" y="13780"/>
                    </a:lnTo>
                    <a:lnTo>
                      <a:pt x="11971" y="13280"/>
                    </a:lnTo>
                    <a:lnTo>
                      <a:pt x="12086" y="12780"/>
                    </a:lnTo>
                    <a:lnTo>
                      <a:pt x="12163" y="12241"/>
                    </a:lnTo>
                    <a:lnTo>
                      <a:pt x="12240" y="11740"/>
                    </a:lnTo>
                    <a:lnTo>
                      <a:pt x="12279" y="11202"/>
                    </a:lnTo>
                    <a:lnTo>
                      <a:pt x="12279" y="10701"/>
                    </a:lnTo>
                    <a:lnTo>
                      <a:pt x="12240" y="10162"/>
                    </a:lnTo>
                    <a:lnTo>
                      <a:pt x="12163" y="9623"/>
                    </a:lnTo>
                    <a:lnTo>
                      <a:pt x="12086" y="9085"/>
                    </a:lnTo>
                    <a:lnTo>
                      <a:pt x="11971" y="8546"/>
                    </a:lnTo>
                    <a:lnTo>
                      <a:pt x="11855" y="8045"/>
                    </a:lnTo>
                    <a:lnTo>
                      <a:pt x="11663" y="7507"/>
                    </a:lnTo>
                    <a:lnTo>
                      <a:pt x="11509" y="7006"/>
                    </a:lnTo>
                    <a:lnTo>
                      <a:pt x="11278" y="6467"/>
                    </a:lnTo>
                    <a:lnTo>
                      <a:pt x="11047" y="5967"/>
                    </a:lnTo>
                    <a:lnTo>
                      <a:pt x="10777" y="5467"/>
                    </a:lnTo>
                    <a:lnTo>
                      <a:pt x="10469" y="5005"/>
                    </a:lnTo>
                    <a:lnTo>
                      <a:pt x="10162" y="4543"/>
                    </a:lnTo>
                    <a:lnTo>
                      <a:pt x="9815" y="4081"/>
                    </a:lnTo>
                    <a:lnTo>
                      <a:pt x="9469" y="3619"/>
                    </a:lnTo>
                    <a:lnTo>
                      <a:pt x="9084" y="3196"/>
                    </a:lnTo>
                    <a:lnTo>
                      <a:pt x="8660" y="2772"/>
                    </a:lnTo>
                    <a:lnTo>
                      <a:pt x="8237" y="2387"/>
                    </a:lnTo>
                    <a:lnTo>
                      <a:pt x="7467" y="1772"/>
                    </a:lnTo>
                    <a:lnTo>
                      <a:pt x="6697" y="1310"/>
                    </a:lnTo>
                    <a:lnTo>
                      <a:pt x="5966" y="886"/>
                    </a:lnTo>
                    <a:lnTo>
                      <a:pt x="5235" y="578"/>
                    </a:lnTo>
                    <a:lnTo>
                      <a:pt x="4504" y="347"/>
                    </a:lnTo>
                    <a:lnTo>
                      <a:pt x="3849" y="155"/>
                    </a:lnTo>
                    <a:lnTo>
                      <a:pt x="3195" y="78"/>
                    </a:lnTo>
                    <a:lnTo>
                      <a:pt x="25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2"/>
              <p:cNvSpPr/>
              <p:nvPr/>
            </p:nvSpPr>
            <p:spPr>
              <a:xfrm>
                <a:off x="3139300" y="3683100"/>
                <a:ext cx="400325" cy="401275"/>
              </a:xfrm>
              <a:custGeom>
                <a:avLst/>
                <a:gdLst/>
                <a:ahLst/>
                <a:cxnLst/>
                <a:rect l="l" t="t" r="r" b="b"/>
                <a:pathLst>
                  <a:path w="16013" h="16051" extrusionOk="0">
                    <a:moveTo>
                      <a:pt x="7583" y="0"/>
                    </a:moveTo>
                    <a:lnTo>
                      <a:pt x="6813" y="116"/>
                    </a:lnTo>
                    <a:lnTo>
                      <a:pt x="6043" y="270"/>
                    </a:lnTo>
                    <a:lnTo>
                      <a:pt x="5274" y="501"/>
                    </a:lnTo>
                    <a:lnTo>
                      <a:pt x="4504" y="809"/>
                    </a:lnTo>
                    <a:lnTo>
                      <a:pt x="3811" y="1194"/>
                    </a:lnTo>
                    <a:lnTo>
                      <a:pt x="3118" y="1655"/>
                    </a:lnTo>
                    <a:lnTo>
                      <a:pt x="2541" y="2194"/>
                    </a:lnTo>
                    <a:lnTo>
                      <a:pt x="2002" y="2733"/>
                    </a:lnTo>
                    <a:lnTo>
                      <a:pt x="1502" y="3349"/>
                    </a:lnTo>
                    <a:lnTo>
                      <a:pt x="1078" y="4003"/>
                    </a:lnTo>
                    <a:lnTo>
                      <a:pt x="732" y="4696"/>
                    </a:lnTo>
                    <a:lnTo>
                      <a:pt x="424" y="5389"/>
                    </a:lnTo>
                    <a:lnTo>
                      <a:pt x="231" y="6159"/>
                    </a:lnTo>
                    <a:lnTo>
                      <a:pt x="77" y="6890"/>
                    </a:lnTo>
                    <a:lnTo>
                      <a:pt x="0" y="7660"/>
                    </a:lnTo>
                    <a:lnTo>
                      <a:pt x="0" y="8430"/>
                    </a:lnTo>
                    <a:lnTo>
                      <a:pt x="77" y="9238"/>
                    </a:lnTo>
                    <a:lnTo>
                      <a:pt x="231" y="10008"/>
                    </a:lnTo>
                    <a:lnTo>
                      <a:pt x="501" y="10778"/>
                    </a:lnTo>
                    <a:lnTo>
                      <a:pt x="809" y="11509"/>
                    </a:lnTo>
                    <a:lnTo>
                      <a:pt x="1194" y="12240"/>
                    </a:lnTo>
                    <a:lnTo>
                      <a:pt x="1656" y="12895"/>
                    </a:lnTo>
                    <a:lnTo>
                      <a:pt x="2156" y="13510"/>
                    </a:lnTo>
                    <a:lnTo>
                      <a:pt x="2733" y="14049"/>
                    </a:lnTo>
                    <a:lnTo>
                      <a:pt x="3349" y="14550"/>
                    </a:lnTo>
                    <a:lnTo>
                      <a:pt x="4003" y="14973"/>
                    </a:lnTo>
                    <a:lnTo>
                      <a:pt x="4696" y="15319"/>
                    </a:lnTo>
                    <a:lnTo>
                      <a:pt x="5389" y="15589"/>
                    </a:lnTo>
                    <a:lnTo>
                      <a:pt x="6120" y="15820"/>
                    </a:lnTo>
                    <a:lnTo>
                      <a:pt x="6890" y="15974"/>
                    </a:lnTo>
                    <a:lnTo>
                      <a:pt x="7660" y="16051"/>
                    </a:lnTo>
                    <a:lnTo>
                      <a:pt x="8430" y="16012"/>
                    </a:lnTo>
                    <a:lnTo>
                      <a:pt x="9200" y="15935"/>
                    </a:lnTo>
                    <a:lnTo>
                      <a:pt x="10008" y="15781"/>
                    </a:lnTo>
                    <a:lnTo>
                      <a:pt x="10778" y="15550"/>
                    </a:lnTo>
                    <a:lnTo>
                      <a:pt x="11509" y="15242"/>
                    </a:lnTo>
                    <a:lnTo>
                      <a:pt x="12240" y="14858"/>
                    </a:lnTo>
                    <a:lnTo>
                      <a:pt x="12895" y="14396"/>
                    </a:lnTo>
                    <a:lnTo>
                      <a:pt x="13510" y="13857"/>
                    </a:lnTo>
                    <a:lnTo>
                      <a:pt x="14049" y="13318"/>
                    </a:lnTo>
                    <a:lnTo>
                      <a:pt x="14550" y="12702"/>
                    </a:lnTo>
                    <a:lnTo>
                      <a:pt x="14935" y="12048"/>
                    </a:lnTo>
                    <a:lnTo>
                      <a:pt x="15319" y="11355"/>
                    </a:lnTo>
                    <a:lnTo>
                      <a:pt x="15589" y="10662"/>
                    </a:lnTo>
                    <a:lnTo>
                      <a:pt x="15820" y="9892"/>
                    </a:lnTo>
                    <a:lnTo>
                      <a:pt x="15935" y="9161"/>
                    </a:lnTo>
                    <a:lnTo>
                      <a:pt x="16012" y="8391"/>
                    </a:lnTo>
                    <a:lnTo>
                      <a:pt x="16012" y="7621"/>
                    </a:lnTo>
                    <a:lnTo>
                      <a:pt x="15935" y="6813"/>
                    </a:lnTo>
                    <a:lnTo>
                      <a:pt x="15781" y="6043"/>
                    </a:lnTo>
                    <a:lnTo>
                      <a:pt x="15550" y="5274"/>
                    </a:lnTo>
                    <a:lnTo>
                      <a:pt x="15243" y="4504"/>
                    </a:lnTo>
                    <a:lnTo>
                      <a:pt x="14819" y="3811"/>
                    </a:lnTo>
                    <a:lnTo>
                      <a:pt x="14357" y="3157"/>
                    </a:lnTo>
                    <a:lnTo>
                      <a:pt x="13857" y="2541"/>
                    </a:lnTo>
                    <a:lnTo>
                      <a:pt x="13280" y="2002"/>
                    </a:lnTo>
                    <a:lnTo>
                      <a:pt x="12702" y="1501"/>
                    </a:lnTo>
                    <a:lnTo>
                      <a:pt x="12048" y="1078"/>
                    </a:lnTo>
                    <a:lnTo>
                      <a:pt x="11355" y="732"/>
                    </a:lnTo>
                    <a:lnTo>
                      <a:pt x="10624" y="462"/>
                    </a:lnTo>
                    <a:lnTo>
                      <a:pt x="9892" y="231"/>
                    </a:lnTo>
                    <a:lnTo>
                      <a:pt x="9161" y="77"/>
                    </a:lnTo>
                    <a:lnTo>
                      <a:pt x="83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2"/>
              <p:cNvSpPr/>
              <p:nvPr/>
            </p:nvSpPr>
            <p:spPr>
              <a:xfrm>
                <a:off x="3139300" y="3683100"/>
                <a:ext cx="400325" cy="401275"/>
              </a:xfrm>
              <a:custGeom>
                <a:avLst/>
                <a:gdLst/>
                <a:ahLst/>
                <a:cxnLst/>
                <a:rect l="l" t="t" r="r" b="b"/>
                <a:pathLst>
                  <a:path w="16013" h="16051" fill="none" extrusionOk="0">
                    <a:moveTo>
                      <a:pt x="15243" y="4504"/>
                    </a:moveTo>
                    <a:lnTo>
                      <a:pt x="15243" y="4504"/>
                    </a:lnTo>
                    <a:lnTo>
                      <a:pt x="14819" y="3811"/>
                    </a:lnTo>
                    <a:lnTo>
                      <a:pt x="14357" y="3157"/>
                    </a:lnTo>
                    <a:lnTo>
                      <a:pt x="13857" y="2541"/>
                    </a:lnTo>
                    <a:lnTo>
                      <a:pt x="13280" y="2002"/>
                    </a:lnTo>
                    <a:lnTo>
                      <a:pt x="12702" y="1501"/>
                    </a:lnTo>
                    <a:lnTo>
                      <a:pt x="12048" y="1078"/>
                    </a:lnTo>
                    <a:lnTo>
                      <a:pt x="11355" y="732"/>
                    </a:lnTo>
                    <a:lnTo>
                      <a:pt x="10624" y="462"/>
                    </a:lnTo>
                    <a:lnTo>
                      <a:pt x="9892" y="231"/>
                    </a:lnTo>
                    <a:lnTo>
                      <a:pt x="9161" y="77"/>
                    </a:lnTo>
                    <a:lnTo>
                      <a:pt x="8391" y="0"/>
                    </a:lnTo>
                    <a:lnTo>
                      <a:pt x="7583" y="0"/>
                    </a:lnTo>
                    <a:lnTo>
                      <a:pt x="6813" y="116"/>
                    </a:lnTo>
                    <a:lnTo>
                      <a:pt x="6043" y="270"/>
                    </a:lnTo>
                    <a:lnTo>
                      <a:pt x="5274" y="501"/>
                    </a:lnTo>
                    <a:lnTo>
                      <a:pt x="4504" y="809"/>
                    </a:lnTo>
                    <a:lnTo>
                      <a:pt x="4504" y="809"/>
                    </a:lnTo>
                    <a:lnTo>
                      <a:pt x="3811" y="1194"/>
                    </a:lnTo>
                    <a:lnTo>
                      <a:pt x="3118" y="1655"/>
                    </a:lnTo>
                    <a:lnTo>
                      <a:pt x="2541" y="2194"/>
                    </a:lnTo>
                    <a:lnTo>
                      <a:pt x="2002" y="2733"/>
                    </a:lnTo>
                    <a:lnTo>
                      <a:pt x="1502" y="3349"/>
                    </a:lnTo>
                    <a:lnTo>
                      <a:pt x="1078" y="4003"/>
                    </a:lnTo>
                    <a:lnTo>
                      <a:pt x="732" y="4696"/>
                    </a:lnTo>
                    <a:lnTo>
                      <a:pt x="424" y="5389"/>
                    </a:lnTo>
                    <a:lnTo>
                      <a:pt x="231" y="6159"/>
                    </a:lnTo>
                    <a:lnTo>
                      <a:pt x="77" y="6890"/>
                    </a:lnTo>
                    <a:lnTo>
                      <a:pt x="0" y="7660"/>
                    </a:lnTo>
                    <a:lnTo>
                      <a:pt x="0" y="8430"/>
                    </a:lnTo>
                    <a:lnTo>
                      <a:pt x="77" y="9238"/>
                    </a:lnTo>
                    <a:lnTo>
                      <a:pt x="231" y="10008"/>
                    </a:lnTo>
                    <a:lnTo>
                      <a:pt x="501" y="10778"/>
                    </a:lnTo>
                    <a:lnTo>
                      <a:pt x="809" y="11509"/>
                    </a:lnTo>
                    <a:lnTo>
                      <a:pt x="809" y="11509"/>
                    </a:lnTo>
                    <a:lnTo>
                      <a:pt x="1194" y="12240"/>
                    </a:lnTo>
                    <a:lnTo>
                      <a:pt x="1656" y="12895"/>
                    </a:lnTo>
                    <a:lnTo>
                      <a:pt x="2156" y="13510"/>
                    </a:lnTo>
                    <a:lnTo>
                      <a:pt x="2733" y="14049"/>
                    </a:lnTo>
                    <a:lnTo>
                      <a:pt x="3349" y="14550"/>
                    </a:lnTo>
                    <a:lnTo>
                      <a:pt x="4003" y="14973"/>
                    </a:lnTo>
                    <a:lnTo>
                      <a:pt x="4696" y="15319"/>
                    </a:lnTo>
                    <a:lnTo>
                      <a:pt x="5389" y="15589"/>
                    </a:lnTo>
                    <a:lnTo>
                      <a:pt x="6120" y="15820"/>
                    </a:lnTo>
                    <a:lnTo>
                      <a:pt x="6890" y="15974"/>
                    </a:lnTo>
                    <a:lnTo>
                      <a:pt x="7660" y="16051"/>
                    </a:lnTo>
                    <a:lnTo>
                      <a:pt x="8430" y="16012"/>
                    </a:lnTo>
                    <a:lnTo>
                      <a:pt x="9200" y="15935"/>
                    </a:lnTo>
                    <a:lnTo>
                      <a:pt x="10008" y="15781"/>
                    </a:lnTo>
                    <a:lnTo>
                      <a:pt x="10778" y="15550"/>
                    </a:lnTo>
                    <a:lnTo>
                      <a:pt x="11509" y="15242"/>
                    </a:lnTo>
                    <a:lnTo>
                      <a:pt x="11509" y="15242"/>
                    </a:lnTo>
                    <a:lnTo>
                      <a:pt x="12240" y="14858"/>
                    </a:lnTo>
                    <a:lnTo>
                      <a:pt x="12895" y="14396"/>
                    </a:lnTo>
                    <a:lnTo>
                      <a:pt x="13510" y="13857"/>
                    </a:lnTo>
                    <a:lnTo>
                      <a:pt x="14049" y="13318"/>
                    </a:lnTo>
                    <a:lnTo>
                      <a:pt x="14550" y="12702"/>
                    </a:lnTo>
                    <a:lnTo>
                      <a:pt x="14935" y="12048"/>
                    </a:lnTo>
                    <a:lnTo>
                      <a:pt x="15319" y="11355"/>
                    </a:lnTo>
                    <a:lnTo>
                      <a:pt x="15589" y="10662"/>
                    </a:lnTo>
                    <a:lnTo>
                      <a:pt x="15820" y="9892"/>
                    </a:lnTo>
                    <a:lnTo>
                      <a:pt x="15935" y="9161"/>
                    </a:lnTo>
                    <a:lnTo>
                      <a:pt x="16012" y="8391"/>
                    </a:lnTo>
                    <a:lnTo>
                      <a:pt x="16012" y="7621"/>
                    </a:lnTo>
                    <a:lnTo>
                      <a:pt x="15935" y="6813"/>
                    </a:lnTo>
                    <a:lnTo>
                      <a:pt x="15781" y="6043"/>
                    </a:lnTo>
                    <a:lnTo>
                      <a:pt x="15550" y="5274"/>
                    </a:lnTo>
                    <a:lnTo>
                      <a:pt x="15243" y="4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2"/>
              <p:cNvSpPr/>
              <p:nvPr/>
            </p:nvSpPr>
            <p:spPr>
              <a:xfrm>
                <a:off x="3189325" y="3683100"/>
                <a:ext cx="304100" cy="401275"/>
              </a:xfrm>
              <a:custGeom>
                <a:avLst/>
                <a:gdLst/>
                <a:ahLst/>
                <a:cxnLst/>
                <a:rect l="l" t="t" r="r" b="b"/>
                <a:pathLst>
                  <a:path w="12164" h="16051" extrusionOk="0">
                    <a:moveTo>
                      <a:pt x="5774" y="0"/>
                    </a:moveTo>
                    <a:lnTo>
                      <a:pt x="5120" y="39"/>
                    </a:lnTo>
                    <a:lnTo>
                      <a:pt x="4466" y="154"/>
                    </a:lnTo>
                    <a:lnTo>
                      <a:pt x="3811" y="308"/>
                    </a:lnTo>
                    <a:lnTo>
                      <a:pt x="3157" y="539"/>
                    </a:lnTo>
                    <a:lnTo>
                      <a:pt x="2503" y="809"/>
                    </a:lnTo>
                    <a:lnTo>
                      <a:pt x="2041" y="1078"/>
                    </a:lnTo>
                    <a:lnTo>
                      <a:pt x="2118" y="1117"/>
                    </a:lnTo>
                    <a:lnTo>
                      <a:pt x="2387" y="1271"/>
                    </a:lnTo>
                    <a:lnTo>
                      <a:pt x="2695" y="1463"/>
                    </a:lnTo>
                    <a:lnTo>
                      <a:pt x="2926" y="1655"/>
                    </a:lnTo>
                    <a:lnTo>
                      <a:pt x="3119" y="1848"/>
                    </a:lnTo>
                    <a:lnTo>
                      <a:pt x="3619" y="2310"/>
                    </a:lnTo>
                    <a:lnTo>
                      <a:pt x="4081" y="2772"/>
                    </a:lnTo>
                    <a:lnTo>
                      <a:pt x="4273" y="3003"/>
                    </a:lnTo>
                    <a:lnTo>
                      <a:pt x="4466" y="3272"/>
                    </a:lnTo>
                    <a:lnTo>
                      <a:pt x="4620" y="3541"/>
                    </a:lnTo>
                    <a:lnTo>
                      <a:pt x="4697" y="3849"/>
                    </a:lnTo>
                    <a:lnTo>
                      <a:pt x="4774" y="4157"/>
                    </a:lnTo>
                    <a:lnTo>
                      <a:pt x="4735" y="4465"/>
                    </a:lnTo>
                    <a:lnTo>
                      <a:pt x="4658" y="4696"/>
                    </a:lnTo>
                    <a:lnTo>
                      <a:pt x="4581" y="4927"/>
                    </a:lnTo>
                    <a:lnTo>
                      <a:pt x="4466" y="5120"/>
                    </a:lnTo>
                    <a:lnTo>
                      <a:pt x="4312" y="5274"/>
                    </a:lnTo>
                    <a:lnTo>
                      <a:pt x="3965" y="5581"/>
                    </a:lnTo>
                    <a:lnTo>
                      <a:pt x="3581" y="5851"/>
                    </a:lnTo>
                    <a:lnTo>
                      <a:pt x="3196" y="6082"/>
                    </a:lnTo>
                    <a:lnTo>
                      <a:pt x="2811" y="6351"/>
                    </a:lnTo>
                    <a:lnTo>
                      <a:pt x="2618" y="6505"/>
                    </a:lnTo>
                    <a:lnTo>
                      <a:pt x="2464" y="6659"/>
                    </a:lnTo>
                    <a:lnTo>
                      <a:pt x="2349" y="6852"/>
                    </a:lnTo>
                    <a:lnTo>
                      <a:pt x="2272" y="7044"/>
                    </a:lnTo>
                    <a:lnTo>
                      <a:pt x="2195" y="7275"/>
                    </a:lnTo>
                    <a:lnTo>
                      <a:pt x="2195" y="7506"/>
                    </a:lnTo>
                    <a:lnTo>
                      <a:pt x="2233" y="7814"/>
                    </a:lnTo>
                    <a:lnTo>
                      <a:pt x="2310" y="8122"/>
                    </a:lnTo>
                    <a:lnTo>
                      <a:pt x="2426" y="8622"/>
                    </a:lnTo>
                    <a:lnTo>
                      <a:pt x="2464" y="8853"/>
                    </a:lnTo>
                    <a:lnTo>
                      <a:pt x="2426" y="9123"/>
                    </a:lnTo>
                    <a:lnTo>
                      <a:pt x="2310" y="9392"/>
                    </a:lnTo>
                    <a:lnTo>
                      <a:pt x="2118" y="9623"/>
                    </a:lnTo>
                    <a:lnTo>
                      <a:pt x="1887" y="9777"/>
                    </a:lnTo>
                    <a:lnTo>
                      <a:pt x="1656" y="9931"/>
                    </a:lnTo>
                    <a:lnTo>
                      <a:pt x="1310" y="10008"/>
                    </a:lnTo>
                    <a:lnTo>
                      <a:pt x="1002" y="10085"/>
                    </a:lnTo>
                    <a:lnTo>
                      <a:pt x="694" y="10123"/>
                    </a:lnTo>
                    <a:lnTo>
                      <a:pt x="386" y="10200"/>
                    </a:lnTo>
                    <a:lnTo>
                      <a:pt x="232" y="10277"/>
                    </a:lnTo>
                    <a:lnTo>
                      <a:pt x="155" y="10393"/>
                    </a:lnTo>
                    <a:lnTo>
                      <a:pt x="78" y="10508"/>
                    </a:lnTo>
                    <a:lnTo>
                      <a:pt x="39" y="10624"/>
                    </a:lnTo>
                    <a:lnTo>
                      <a:pt x="1" y="10778"/>
                    </a:lnTo>
                    <a:lnTo>
                      <a:pt x="1" y="10932"/>
                    </a:lnTo>
                    <a:lnTo>
                      <a:pt x="39" y="11085"/>
                    </a:lnTo>
                    <a:lnTo>
                      <a:pt x="116" y="11239"/>
                    </a:lnTo>
                    <a:lnTo>
                      <a:pt x="309" y="11470"/>
                    </a:lnTo>
                    <a:lnTo>
                      <a:pt x="540" y="11701"/>
                    </a:lnTo>
                    <a:lnTo>
                      <a:pt x="848" y="11855"/>
                    </a:lnTo>
                    <a:lnTo>
                      <a:pt x="1117" y="11971"/>
                    </a:lnTo>
                    <a:lnTo>
                      <a:pt x="1387" y="12048"/>
                    </a:lnTo>
                    <a:lnTo>
                      <a:pt x="1656" y="12125"/>
                    </a:lnTo>
                    <a:lnTo>
                      <a:pt x="2965" y="12125"/>
                    </a:lnTo>
                    <a:lnTo>
                      <a:pt x="3273" y="12202"/>
                    </a:lnTo>
                    <a:lnTo>
                      <a:pt x="3388" y="12240"/>
                    </a:lnTo>
                    <a:lnTo>
                      <a:pt x="3542" y="12356"/>
                    </a:lnTo>
                    <a:lnTo>
                      <a:pt x="3811" y="12587"/>
                    </a:lnTo>
                    <a:lnTo>
                      <a:pt x="3927" y="12741"/>
                    </a:lnTo>
                    <a:lnTo>
                      <a:pt x="4042" y="12895"/>
                    </a:lnTo>
                    <a:lnTo>
                      <a:pt x="4158" y="13241"/>
                    </a:lnTo>
                    <a:lnTo>
                      <a:pt x="4273" y="13626"/>
                    </a:lnTo>
                    <a:lnTo>
                      <a:pt x="4273" y="13780"/>
                    </a:lnTo>
                    <a:lnTo>
                      <a:pt x="4273" y="13934"/>
                    </a:lnTo>
                    <a:lnTo>
                      <a:pt x="4235" y="14242"/>
                    </a:lnTo>
                    <a:lnTo>
                      <a:pt x="4196" y="14396"/>
                    </a:lnTo>
                    <a:lnTo>
                      <a:pt x="4273" y="14550"/>
                    </a:lnTo>
                    <a:lnTo>
                      <a:pt x="4350" y="14627"/>
                    </a:lnTo>
                    <a:lnTo>
                      <a:pt x="4466" y="14704"/>
                    </a:lnTo>
                    <a:lnTo>
                      <a:pt x="4543" y="14781"/>
                    </a:lnTo>
                    <a:lnTo>
                      <a:pt x="4620" y="14934"/>
                    </a:lnTo>
                    <a:lnTo>
                      <a:pt x="4735" y="15050"/>
                    </a:lnTo>
                    <a:lnTo>
                      <a:pt x="4889" y="15204"/>
                    </a:lnTo>
                    <a:lnTo>
                      <a:pt x="5120" y="15473"/>
                    </a:lnTo>
                    <a:lnTo>
                      <a:pt x="5197" y="15627"/>
                    </a:lnTo>
                    <a:lnTo>
                      <a:pt x="5236" y="15820"/>
                    </a:lnTo>
                    <a:lnTo>
                      <a:pt x="5236" y="16012"/>
                    </a:lnTo>
                    <a:lnTo>
                      <a:pt x="5774" y="16051"/>
                    </a:lnTo>
                    <a:lnTo>
                      <a:pt x="6313" y="16051"/>
                    </a:lnTo>
                    <a:lnTo>
                      <a:pt x="6852" y="16012"/>
                    </a:lnTo>
                    <a:lnTo>
                      <a:pt x="7391" y="15935"/>
                    </a:lnTo>
                    <a:lnTo>
                      <a:pt x="7930" y="15820"/>
                    </a:lnTo>
                    <a:lnTo>
                      <a:pt x="8469" y="15666"/>
                    </a:lnTo>
                    <a:lnTo>
                      <a:pt x="9008" y="15473"/>
                    </a:lnTo>
                    <a:lnTo>
                      <a:pt x="9508" y="15242"/>
                    </a:lnTo>
                    <a:lnTo>
                      <a:pt x="9931" y="15011"/>
                    </a:lnTo>
                    <a:lnTo>
                      <a:pt x="10316" y="14781"/>
                    </a:lnTo>
                    <a:lnTo>
                      <a:pt x="9854" y="14473"/>
                    </a:lnTo>
                    <a:lnTo>
                      <a:pt x="9393" y="14126"/>
                    </a:lnTo>
                    <a:lnTo>
                      <a:pt x="8777" y="13549"/>
                    </a:lnTo>
                    <a:lnTo>
                      <a:pt x="8546" y="13279"/>
                    </a:lnTo>
                    <a:lnTo>
                      <a:pt x="8276" y="12972"/>
                    </a:lnTo>
                    <a:lnTo>
                      <a:pt x="8045" y="12664"/>
                    </a:lnTo>
                    <a:lnTo>
                      <a:pt x="7853" y="12356"/>
                    </a:lnTo>
                    <a:lnTo>
                      <a:pt x="7699" y="12009"/>
                    </a:lnTo>
                    <a:lnTo>
                      <a:pt x="7545" y="11663"/>
                    </a:lnTo>
                    <a:lnTo>
                      <a:pt x="7468" y="11316"/>
                    </a:lnTo>
                    <a:lnTo>
                      <a:pt x="7430" y="10932"/>
                    </a:lnTo>
                    <a:lnTo>
                      <a:pt x="7430" y="10547"/>
                    </a:lnTo>
                    <a:lnTo>
                      <a:pt x="7506" y="10200"/>
                    </a:lnTo>
                    <a:lnTo>
                      <a:pt x="7583" y="9815"/>
                    </a:lnTo>
                    <a:lnTo>
                      <a:pt x="7776" y="9430"/>
                    </a:lnTo>
                    <a:lnTo>
                      <a:pt x="8007" y="9123"/>
                    </a:lnTo>
                    <a:lnTo>
                      <a:pt x="8161" y="8969"/>
                    </a:lnTo>
                    <a:lnTo>
                      <a:pt x="8315" y="8853"/>
                    </a:lnTo>
                    <a:lnTo>
                      <a:pt x="8623" y="8699"/>
                    </a:lnTo>
                    <a:lnTo>
                      <a:pt x="8931" y="8661"/>
                    </a:lnTo>
                    <a:lnTo>
                      <a:pt x="9239" y="8622"/>
                    </a:lnTo>
                    <a:lnTo>
                      <a:pt x="9508" y="8661"/>
                    </a:lnTo>
                    <a:lnTo>
                      <a:pt x="10201" y="8776"/>
                    </a:lnTo>
                    <a:lnTo>
                      <a:pt x="10894" y="8892"/>
                    </a:lnTo>
                    <a:lnTo>
                      <a:pt x="11432" y="8892"/>
                    </a:lnTo>
                    <a:lnTo>
                      <a:pt x="11663" y="8815"/>
                    </a:lnTo>
                    <a:lnTo>
                      <a:pt x="11779" y="8738"/>
                    </a:lnTo>
                    <a:lnTo>
                      <a:pt x="11856" y="8622"/>
                    </a:lnTo>
                    <a:lnTo>
                      <a:pt x="12010" y="8391"/>
                    </a:lnTo>
                    <a:lnTo>
                      <a:pt x="12010" y="8276"/>
                    </a:lnTo>
                    <a:lnTo>
                      <a:pt x="12010" y="8122"/>
                    </a:lnTo>
                    <a:lnTo>
                      <a:pt x="11933" y="8045"/>
                    </a:lnTo>
                    <a:lnTo>
                      <a:pt x="11856" y="7968"/>
                    </a:lnTo>
                    <a:lnTo>
                      <a:pt x="11625" y="7929"/>
                    </a:lnTo>
                    <a:lnTo>
                      <a:pt x="11355" y="7852"/>
                    </a:lnTo>
                    <a:lnTo>
                      <a:pt x="11086" y="7852"/>
                    </a:lnTo>
                    <a:lnTo>
                      <a:pt x="10509" y="7891"/>
                    </a:lnTo>
                    <a:lnTo>
                      <a:pt x="10201" y="7929"/>
                    </a:lnTo>
                    <a:lnTo>
                      <a:pt x="9893" y="8006"/>
                    </a:lnTo>
                    <a:lnTo>
                      <a:pt x="9700" y="8045"/>
                    </a:lnTo>
                    <a:lnTo>
                      <a:pt x="9546" y="8045"/>
                    </a:lnTo>
                    <a:lnTo>
                      <a:pt x="9393" y="7968"/>
                    </a:lnTo>
                    <a:lnTo>
                      <a:pt x="9277" y="7891"/>
                    </a:lnTo>
                    <a:lnTo>
                      <a:pt x="9162" y="7775"/>
                    </a:lnTo>
                    <a:lnTo>
                      <a:pt x="9085" y="7660"/>
                    </a:lnTo>
                    <a:lnTo>
                      <a:pt x="9046" y="7506"/>
                    </a:lnTo>
                    <a:lnTo>
                      <a:pt x="9046" y="7352"/>
                    </a:lnTo>
                    <a:lnTo>
                      <a:pt x="9085" y="7083"/>
                    </a:lnTo>
                    <a:lnTo>
                      <a:pt x="9085" y="6852"/>
                    </a:lnTo>
                    <a:lnTo>
                      <a:pt x="9046" y="6698"/>
                    </a:lnTo>
                    <a:lnTo>
                      <a:pt x="8969" y="6582"/>
                    </a:lnTo>
                    <a:lnTo>
                      <a:pt x="8854" y="6505"/>
                    </a:lnTo>
                    <a:lnTo>
                      <a:pt x="8738" y="6467"/>
                    </a:lnTo>
                    <a:lnTo>
                      <a:pt x="8469" y="6467"/>
                    </a:lnTo>
                    <a:lnTo>
                      <a:pt x="8199" y="6544"/>
                    </a:lnTo>
                    <a:lnTo>
                      <a:pt x="8084" y="6544"/>
                    </a:lnTo>
                    <a:lnTo>
                      <a:pt x="7930" y="6505"/>
                    </a:lnTo>
                    <a:lnTo>
                      <a:pt x="7814" y="6428"/>
                    </a:lnTo>
                    <a:lnTo>
                      <a:pt x="7699" y="6351"/>
                    </a:lnTo>
                    <a:lnTo>
                      <a:pt x="7583" y="6159"/>
                    </a:lnTo>
                    <a:lnTo>
                      <a:pt x="7545" y="6005"/>
                    </a:lnTo>
                    <a:lnTo>
                      <a:pt x="7506" y="5812"/>
                    </a:lnTo>
                    <a:lnTo>
                      <a:pt x="7506" y="5620"/>
                    </a:lnTo>
                    <a:lnTo>
                      <a:pt x="7583" y="5427"/>
                    </a:lnTo>
                    <a:lnTo>
                      <a:pt x="7660" y="5235"/>
                    </a:lnTo>
                    <a:lnTo>
                      <a:pt x="7776" y="5081"/>
                    </a:lnTo>
                    <a:lnTo>
                      <a:pt x="7891" y="4927"/>
                    </a:lnTo>
                    <a:lnTo>
                      <a:pt x="8045" y="4773"/>
                    </a:lnTo>
                    <a:lnTo>
                      <a:pt x="8199" y="4658"/>
                    </a:lnTo>
                    <a:lnTo>
                      <a:pt x="8353" y="4581"/>
                    </a:lnTo>
                    <a:lnTo>
                      <a:pt x="8546" y="4504"/>
                    </a:lnTo>
                    <a:lnTo>
                      <a:pt x="8815" y="4465"/>
                    </a:lnTo>
                    <a:lnTo>
                      <a:pt x="9085" y="4427"/>
                    </a:lnTo>
                    <a:lnTo>
                      <a:pt x="10124" y="4427"/>
                    </a:lnTo>
                    <a:lnTo>
                      <a:pt x="10509" y="4388"/>
                    </a:lnTo>
                    <a:lnTo>
                      <a:pt x="10663" y="4350"/>
                    </a:lnTo>
                    <a:lnTo>
                      <a:pt x="10855" y="4273"/>
                    </a:lnTo>
                    <a:lnTo>
                      <a:pt x="11048" y="4157"/>
                    </a:lnTo>
                    <a:lnTo>
                      <a:pt x="11086" y="4042"/>
                    </a:lnTo>
                    <a:lnTo>
                      <a:pt x="11125" y="3965"/>
                    </a:lnTo>
                    <a:lnTo>
                      <a:pt x="11125" y="3772"/>
                    </a:lnTo>
                    <a:lnTo>
                      <a:pt x="11048" y="3618"/>
                    </a:lnTo>
                    <a:lnTo>
                      <a:pt x="10971" y="3464"/>
                    </a:lnTo>
                    <a:lnTo>
                      <a:pt x="10971" y="3272"/>
                    </a:lnTo>
                    <a:lnTo>
                      <a:pt x="11009" y="3157"/>
                    </a:lnTo>
                    <a:lnTo>
                      <a:pt x="11086" y="3080"/>
                    </a:lnTo>
                    <a:lnTo>
                      <a:pt x="11279" y="2926"/>
                    </a:lnTo>
                    <a:lnTo>
                      <a:pt x="11394" y="2887"/>
                    </a:lnTo>
                    <a:lnTo>
                      <a:pt x="11548" y="2849"/>
                    </a:lnTo>
                    <a:lnTo>
                      <a:pt x="11740" y="2810"/>
                    </a:lnTo>
                    <a:lnTo>
                      <a:pt x="11894" y="2810"/>
                    </a:lnTo>
                    <a:lnTo>
                      <a:pt x="12164" y="2887"/>
                    </a:lnTo>
                    <a:lnTo>
                      <a:pt x="12164" y="2887"/>
                    </a:lnTo>
                    <a:lnTo>
                      <a:pt x="11740" y="2387"/>
                    </a:lnTo>
                    <a:lnTo>
                      <a:pt x="11240" y="1925"/>
                    </a:lnTo>
                    <a:lnTo>
                      <a:pt x="10701" y="1540"/>
                    </a:lnTo>
                    <a:lnTo>
                      <a:pt x="10162" y="1155"/>
                    </a:lnTo>
                    <a:lnTo>
                      <a:pt x="9585" y="847"/>
                    </a:lnTo>
                    <a:lnTo>
                      <a:pt x="9008" y="578"/>
                    </a:lnTo>
                    <a:lnTo>
                      <a:pt x="8392" y="385"/>
                    </a:lnTo>
                    <a:lnTo>
                      <a:pt x="7737" y="193"/>
                    </a:lnTo>
                    <a:lnTo>
                      <a:pt x="7122" y="77"/>
                    </a:lnTo>
                    <a:lnTo>
                      <a:pt x="64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2"/>
              <p:cNvSpPr/>
              <p:nvPr/>
            </p:nvSpPr>
            <p:spPr>
              <a:xfrm>
                <a:off x="3189325" y="3683100"/>
                <a:ext cx="304100" cy="401275"/>
              </a:xfrm>
              <a:custGeom>
                <a:avLst/>
                <a:gdLst/>
                <a:ahLst/>
                <a:cxnLst/>
                <a:rect l="l" t="t" r="r" b="b"/>
                <a:pathLst>
                  <a:path w="12164" h="16051" fill="none" extrusionOk="0">
                    <a:moveTo>
                      <a:pt x="9393" y="14126"/>
                    </a:moveTo>
                    <a:lnTo>
                      <a:pt x="9393" y="14126"/>
                    </a:lnTo>
                    <a:lnTo>
                      <a:pt x="8777" y="13549"/>
                    </a:lnTo>
                    <a:lnTo>
                      <a:pt x="8546" y="13279"/>
                    </a:lnTo>
                    <a:lnTo>
                      <a:pt x="8276" y="12972"/>
                    </a:lnTo>
                    <a:lnTo>
                      <a:pt x="8276" y="12972"/>
                    </a:lnTo>
                    <a:lnTo>
                      <a:pt x="8045" y="12664"/>
                    </a:lnTo>
                    <a:lnTo>
                      <a:pt x="7853" y="12356"/>
                    </a:lnTo>
                    <a:lnTo>
                      <a:pt x="7699" y="12009"/>
                    </a:lnTo>
                    <a:lnTo>
                      <a:pt x="7545" y="11663"/>
                    </a:lnTo>
                    <a:lnTo>
                      <a:pt x="7545" y="11663"/>
                    </a:lnTo>
                    <a:lnTo>
                      <a:pt x="7468" y="11316"/>
                    </a:lnTo>
                    <a:lnTo>
                      <a:pt x="7430" y="10932"/>
                    </a:lnTo>
                    <a:lnTo>
                      <a:pt x="7430" y="10547"/>
                    </a:lnTo>
                    <a:lnTo>
                      <a:pt x="7506" y="10200"/>
                    </a:lnTo>
                    <a:lnTo>
                      <a:pt x="7506" y="10200"/>
                    </a:lnTo>
                    <a:lnTo>
                      <a:pt x="7583" y="9815"/>
                    </a:lnTo>
                    <a:lnTo>
                      <a:pt x="7776" y="9430"/>
                    </a:lnTo>
                    <a:lnTo>
                      <a:pt x="8007" y="9123"/>
                    </a:lnTo>
                    <a:lnTo>
                      <a:pt x="8161" y="8969"/>
                    </a:lnTo>
                    <a:lnTo>
                      <a:pt x="8315" y="8853"/>
                    </a:lnTo>
                    <a:lnTo>
                      <a:pt x="8315" y="8853"/>
                    </a:lnTo>
                    <a:lnTo>
                      <a:pt x="8623" y="8699"/>
                    </a:lnTo>
                    <a:lnTo>
                      <a:pt x="8931" y="8661"/>
                    </a:lnTo>
                    <a:lnTo>
                      <a:pt x="8931" y="8661"/>
                    </a:lnTo>
                    <a:lnTo>
                      <a:pt x="9239" y="8622"/>
                    </a:lnTo>
                    <a:lnTo>
                      <a:pt x="9508" y="8661"/>
                    </a:lnTo>
                    <a:lnTo>
                      <a:pt x="9508" y="8661"/>
                    </a:lnTo>
                    <a:lnTo>
                      <a:pt x="10201" y="8776"/>
                    </a:lnTo>
                    <a:lnTo>
                      <a:pt x="10894" y="8892"/>
                    </a:lnTo>
                    <a:lnTo>
                      <a:pt x="10894" y="8892"/>
                    </a:lnTo>
                    <a:lnTo>
                      <a:pt x="11163" y="8892"/>
                    </a:lnTo>
                    <a:lnTo>
                      <a:pt x="11432" y="8892"/>
                    </a:lnTo>
                    <a:lnTo>
                      <a:pt x="11663" y="8815"/>
                    </a:lnTo>
                    <a:lnTo>
                      <a:pt x="11779" y="8738"/>
                    </a:lnTo>
                    <a:lnTo>
                      <a:pt x="11856" y="8622"/>
                    </a:lnTo>
                    <a:lnTo>
                      <a:pt x="11856" y="8622"/>
                    </a:lnTo>
                    <a:lnTo>
                      <a:pt x="12010" y="8391"/>
                    </a:lnTo>
                    <a:lnTo>
                      <a:pt x="12010" y="8276"/>
                    </a:lnTo>
                    <a:lnTo>
                      <a:pt x="12010" y="8122"/>
                    </a:lnTo>
                    <a:lnTo>
                      <a:pt x="12010" y="8122"/>
                    </a:lnTo>
                    <a:lnTo>
                      <a:pt x="11933" y="8045"/>
                    </a:lnTo>
                    <a:lnTo>
                      <a:pt x="11856" y="7968"/>
                    </a:lnTo>
                    <a:lnTo>
                      <a:pt x="11625" y="7929"/>
                    </a:lnTo>
                    <a:lnTo>
                      <a:pt x="11625" y="7929"/>
                    </a:lnTo>
                    <a:lnTo>
                      <a:pt x="11355" y="7852"/>
                    </a:lnTo>
                    <a:lnTo>
                      <a:pt x="11086" y="7852"/>
                    </a:lnTo>
                    <a:lnTo>
                      <a:pt x="10509" y="7891"/>
                    </a:lnTo>
                    <a:lnTo>
                      <a:pt x="10509" y="7891"/>
                    </a:lnTo>
                    <a:lnTo>
                      <a:pt x="10201" y="7929"/>
                    </a:lnTo>
                    <a:lnTo>
                      <a:pt x="9893" y="8006"/>
                    </a:lnTo>
                    <a:lnTo>
                      <a:pt x="9700" y="8045"/>
                    </a:lnTo>
                    <a:lnTo>
                      <a:pt x="9546" y="8045"/>
                    </a:lnTo>
                    <a:lnTo>
                      <a:pt x="9393" y="7968"/>
                    </a:lnTo>
                    <a:lnTo>
                      <a:pt x="9277" y="7891"/>
                    </a:lnTo>
                    <a:lnTo>
                      <a:pt x="9277" y="7891"/>
                    </a:lnTo>
                    <a:lnTo>
                      <a:pt x="9162" y="7775"/>
                    </a:lnTo>
                    <a:lnTo>
                      <a:pt x="9085" y="7660"/>
                    </a:lnTo>
                    <a:lnTo>
                      <a:pt x="9046" y="7506"/>
                    </a:lnTo>
                    <a:lnTo>
                      <a:pt x="9046" y="7352"/>
                    </a:lnTo>
                    <a:lnTo>
                      <a:pt x="9046" y="7352"/>
                    </a:lnTo>
                    <a:lnTo>
                      <a:pt x="9085" y="7083"/>
                    </a:lnTo>
                    <a:lnTo>
                      <a:pt x="9085" y="6852"/>
                    </a:lnTo>
                    <a:lnTo>
                      <a:pt x="9085" y="6852"/>
                    </a:lnTo>
                    <a:lnTo>
                      <a:pt x="9046" y="6698"/>
                    </a:lnTo>
                    <a:lnTo>
                      <a:pt x="8969" y="6582"/>
                    </a:lnTo>
                    <a:lnTo>
                      <a:pt x="8854" y="6505"/>
                    </a:lnTo>
                    <a:lnTo>
                      <a:pt x="8738" y="6467"/>
                    </a:lnTo>
                    <a:lnTo>
                      <a:pt x="8738" y="6467"/>
                    </a:lnTo>
                    <a:lnTo>
                      <a:pt x="8584" y="6467"/>
                    </a:lnTo>
                    <a:lnTo>
                      <a:pt x="8469" y="6467"/>
                    </a:lnTo>
                    <a:lnTo>
                      <a:pt x="8199" y="6544"/>
                    </a:lnTo>
                    <a:lnTo>
                      <a:pt x="8199" y="6544"/>
                    </a:lnTo>
                    <a:lnTo>
                      <a:pt x="8084" y="6544"/>
                    </a:lnTo>
                    <a:lnTo>
                      <a:pt x="7930" y="6505"/>
                    </a:lnTo>
                    <a:lnTo>
                      <a:pt x="7814" y="6428"/>
                    </a:lnTo>
                    <a:lnTo>
                      <a:pt x="7699" y="6351"/>
                    </a:lnTo>
                    <a:lnTo>
                      <a:pt x="7699" y="6351"/>
                    </a:lnTo>
                    <a:lnTo>
                      <a:pt x="7583" y="6159"/>
                    </a:lnTo>
                    <a:lnTo>
                      <a:pt x="7545" y="6005"/>
                    </a:lnTo>
                    <a:lnTo>
                      <a:pt x="7506" y="5812"/>
                    </a:lnTo>
                    <a:lnTo>
                      <a:pt x="7506" y="5620"/>
                    </a:lnTo>
                    <a:lnTo>
                      <a:pt x="7506" y="5620"/>
                    </a:lnTo>
                    <a:lnTo>
                      <a:pt x="7583" y="5427"/>
                    </a:lnTo>
                    <a:lnTo>
                      <a:pt x="7660" y="5235"/>
                    </a:lnTo>
                    <a:lnTo>
                      <a:pt x="7776" y="5081"/>
                    </a:lnTo>
                    <a:lnTo>
                      <a:pt x="7891" y="4927"/>
                    </a:lnTo>
                    <a:lnTo>
                      <a:pt x="8045" y="4773"/>
                    </a:lnTo>
                    <a:lnTo>
                      <a:pt x="8199" y="4658"/>
                    </a:lnTo>
                    <a:lnTo>
                      <a:pt x="8353" y="4581"/>
                    </a:lnTo>
                    <a:lnTo>
                      <a:pt x="8546" y="4504"/>
                    </a:lnTo>
                    <a:lnTo>
                      <a:pt x="8546" y="4504"/>
                    </a:lnTo>
                    <a:lnTo>
                      <a:pt x="8815" y="4465"/>
                    </a:lnTo>
                    <a:lnTo>
                      <a:pt x="9085" y="4427"/>
                    </a:lnTo>
                    <a:lnTo>
                      <a:pt x="9623" y="4427"/>
                    </a:lnTo>
                    <a:lnTo>
                      <a:pt x="9623" y="4427"/>
                    </a:lnTo>
                    <a:lnTo>
                      <a:pt x="10124" y="4427"/>
                    </a:lnTo>
                    <a:lnTo>
                      <a:pt x="10124" y="4427"/>
                    </a:lnTo>
                    <a:lnTo>
                      <a:pt x="10509" y="4388"/>
                    </a:lnTo>
                    <a:lnTo>
                      <a:pt x="10663" y="4350"/>
                    </a:lnTo>
                    <a:lnTo>
                      <a:pt x="10855" y="4273"/>
                    </a:lnTo>
                    <a:lnTo>
                      <a:pt x="10855" y="4273"/>
                    </a:lnTo>
                    <a:lnTo>
                      <a:pt x="11048" y="4157"/>
                    </a:lnTo>
                    <a:lnTo>
                      <a:pt x="11086" y="4042"/>
                    </a:lnTo>
                    <a:lnTo>
                      <a:pt x="11125" y="3965"/>
                    </a:lnTo>
                    <a:lnTo>
                      <a:pt x="11125" y="3965"/>
                    </a:lnTo>
                    <a:lnTo>
                      <a:pt x="11125" y="3772"/>
                    </a:lnTo>
                    <a:lnTo>
                      <a:pt x="11048" y="3618"/>
                    </a:lnTo>
                    <a:lnTo>
                      <a:pt x="10971" y="3464"/>
                    </a:lnTo>
                    <a:lnTo>
                      <a:pt x="10971" y="3272"/>
                    </a:lnTo>
                    <a:lnTo>
                      <a:pt x="10971" y="3272"/>
                    </a:lnTo>
                    <a:lnTo>
                      <a:pt x="11009" y="3157"/>
                    </a:lnTo>
                    <a:lnTo>
                      <a:pt x="11086" y="3080"/>
                    </a:lnTo>
                    <a:lnTo>
                      <a:pt x="11279" y="2926"/>
                    </a:lnTo>
                    <a:lnTo>
                      <a:pt x="11279" y="2926"/>
                    </a:lnTo>
                    <a:lnTo>
                      <a:pt x="11394" y="2887"/>
                    </a:lnTo>
                    <a:lnTo>
                      <a:pt x="11548" y="2849"/>
                    </a:lnTo>
                    <a:lnTo>
                      <a:pt x="11740" y="2810"/>
                    </a:lnTo>
                    <a:lnTo>
                      <a:pt x="11894" y="2810"/>
                    </a:lnTo>
                    <a:lnTo>
                      <a:pt x="11894" y="2810"/>
                    </a:lnTo>
                    <a:lnTo>
                      <a:pt x="12164" y="2887"/>
                    </a:lnTo>
                    <a:lnTo>
                      <a:pt x="12164" y="2887"/>
                    </a:lnTo>
                    <a:lnTo>
                      <a:pt x="11740" y="2387"/>
                    </a:lnTo>
                    <a:lnTo>
                      <a:pt x="11240" y="1925"/>
                    </a:lnTo>
                    <a:lnTo>
                      <a:pt x="10701" y="1540"/>
                    </a:lnTo>
                    <a:lnTo>
                      <a:pt x="10162" y="1155"/>
                    </a:lnTo>
                    <a:lnTo>
                      <a:pt x="9585" y="847"/>
                    </a:lnTo>
                    <a:lnTo>
                      <a:pt x="9008" y="578"/>
                    </a:lnTo>
                    <a:lnTo>
                      <a:pt x="8392" y="385"/>
                    </a:lnTo>
                    <a:lnTo>
                      <a:pt x="7737" y="193"/>
                    </a:lnTo>
                    <a:lnTo>
                      <a:pt x="7122" y="77"/>
                    </a:lnTo>
                    <a:lnTo>
                      <a:pt x="6467" y="0"/>
                    </a:lnTo>
                    <a:lnTo>
                      <a:pt x="5774" y="0"/>
                    </a:lnTo>
                    <a:lnTo>
                      <a:pt x="5120" y="39"/>
                    </a:lnTo>
                    <a:lnTo>
                      <a:pt x="4466" y="154"/>
                    </a:lnTo>
                    <a:lnTo>
                      <a:pt x="3811" y="308"/>
                    </a:lnTo>
                    <a:lnTo>
                      <a:pt x="3157" y="539"/>
                    </a:lnTo>
                    <a:lnTo>
                      <a:pt x="2503" y="809"/>
                    </a:lnTo>
                    <a:lnTo>
                      <a:pt x="2503" y="809"/>
                    </a:lnTo>
                    <a:lnTo>
                      <a:pt x="2041" y="1078"/>
                    </a:lnTo>
                    <a:lnTo>
                      <a:pt x="2041" y="1078"/>
                    </a:lnTo>
                    <a:lnTo>
                      <a:pt x="2118" y="1117"/>
                    </a:lnTo>
                    <a:lnTo>
                      <a:pt x="2118" y="1117"/>
                    </a:lnTo>
                    <a:lnTo>
                      <a:pt x="2387" y="1271"/>
                    </a:lnTo>
                    <a:lnTo>
                      <a:pt x="2695" y="1463"/>
                    </a:lnTo>
                    <a:lnTo>
                      <a:pt x="2695" y="1463"/>
                    </a:lnTo>
                    <a:lnTo>
                      <a:pt x="2926" y="1655"/>
                    </a:lnTo>
                    <a:lnTo>
                      <a:pt x="3119" y="1848"/>
                    </a:lnTo>
                    <a:lnTo>
                      <a:pt x="3119" y="1848"/>
                    </a:lnTo>
                    <a:lnTo>
                      <a:pt x="3619" y="2310"/>
                    </a:lnTo>
                    <a:lnTo>
                      <a:pt x="3619" y="2310"/>
                    </a:lnTo>
                    <a:lnTo>
                      <a:pt x="4081" y="2772"/>
                    </a:lnTo>
                    <a:lnTo>
                      <a:pt x="4273" y="3003"/>
                    </a:lnTo>
                    <a:lnTo>
                      <a:pt x="4466" y="3272"/>
                    </a:lnTo>
                    <a:lnTo>
                      <a:pt x="4620" y="3541"/>
                    </a:lnTo>
                    <a:lnTo>
                      <a:pt x="4697" y="3849"/>
                    </a:lnTo>
                    <a:lnTo>
                      <a:pt x="4774" y="4157"/>
                    </a:lnTo>
                    <a:lnTo>
                      <a:pt x="4735" y="4465"/>
                    </a:lnTo>
                    <a:lnTo>
                      <a:pt x="4735" y="4465"/>
                    </a:lnTo>
                    <a:lnTo>
                      <a:pt x="4658" y="4696"/>
                    </a:lnTo>
                    <a:lnTo>
                      <a:pt x="4581" y="4927"/>
                    </a:lnTo>
                    <a:lnTo>
                      <a:pt x="4466" y="5120"/>
                    </a:lnTo>
                    <a:lnTo>
                      <a:pt x="4312" y="5274"/>
                    </a:lnTo>
                    <a:lnTo>
                      <a:pt x="3965" y="5581"/>
                    </a:lnTo>
                    <a:lnTo>
                      <a:pt x="3581" y="5851"/>
                    </a:lnTo>
                    <a:lnTo>
                      <a:pt x="3581" y="5851"/>
                    </a:lnTo>
                    <a:lnTo>
                      <a:pt x="3196" y="6082"/>
                    </a:lnTo>
                    <a:lnTo>
                      <a:pt x="2811" y="6351"/>
                    </a:lnTo>
                    <a:lnTo>
                      <a:pt x="2618" y="6505"/>
                    </a:lnTo>
                    <a:lnTo>
                      <a:pt x="2464" y="6659"/>
                    </a:lnTo>
                    <a:lnTo>
                      <a:pt x="2349" y="6852"/>
                    </a:lnTo>
                    <a:lnTo>
                      <a:pt x="2272" y="7044"/>
                    </a:lnTo>
                    <a:lnTo>
                      <a:pt x="2272" y="7044"/>
                    </a:lnTo>
                    <a:lnTo>
                      <a:pt x="2195" y="7275"/>
                    </a:lnTo>
                    <a:lnTo>
                      <a:pt x="2195" y="7506"/>
                    </a:lnTo>
                    <a:lnTo>
                      <a:pt x="2195" y="7506"/>
                    </a:lnTo>
                    <a:lnTo>
                      <a:pt x="2233" y="7814"/>
                    </a:lnTo>
                    <a:lnTo>
                      <a:pt x="2310" y="8122"/>
                    </a:lnTo>
                    <a:lnTo>
                      <a:pt x="2310" y="8122"/>
                    </a:lnTo>
                    <a:lnTo>
                      <a:pt x="2426" y="8622"/>
                    </a:lnTo>
                    <a:lnTo>
                      <a:pt x="2464" y="8853"/>
                    </a:lnTo>
                    <a:lnTo>
                      <a:pt x="2426" y="9123"/>
                    </a:lnTo>
                    <a:lnTo>
                      <a:pt x="2426" y="9123"/>
                    </a:lnTo>
                    <a:lnTo>
                      <a:pt x="2310" y="9392"/>
                    </a:lnTo>
                    <a:lnTo>
                      <a:pt x="2118" y="9623"/>
                    </a:lnTo>
                    <a:lnTo>
                      <a:pt x="1887" y="9777"/>
                    </a:lnTo>
                    <a:lnTo>
                      <a:pt x="1656" y="9931"/>
                    </a:lnTo>
                    <a:lnTo>
                      <a:pt x="1656" y="9931"/>
                    </a:lnTo>
                    <a:lnTo>
                      <a:pt x="1310" y="10008"/>
                    </a:lnTo>
                    <a:lnTo>
                      <a:pt x="1002" y="10085"/>
                    </a:lnTo>
                    <a:lnTo>
                      <a:pt x="1002" y="10085"/>
                    </a:lnTo>
                    <a:lnTo>
                      <a:pt x="694" y="10123"/>
                    </a:lnTo>
                    <a:lnTo>
                      <a:pt x="386" y="10200"/>
                    </a:lnTo>
                    <a:lnTo>
                      <a:pt x="386" y="10200"/>
                    </a:lnTo>
                    <a:lnTo>
                      <a:pt x="232" y="10277"/>
                    </a:lnTo>
                    <a:lnTo>
                      <a:pt x="155" y="10393"/>
                    </a:lnTo>
                    <a:lnTo>
                      <a:pt x="78" y="10508"/>
                    </a:lnTo>
                    <a:lnTo>
                      <a:pt x="39" y="10624"/>
                    </a:lnTo>
                    <a:lnTo>
                      <a:pt x="39" y="10624"/>
                    </a:lnTo>
                    <a:lnTo>
                      <a:pt x="1" y="10778"/>
                    </a:lnTo>
                    <a:lnTo>
                      <a:pt x="1" y="10932"/>
                    </a:lnTo>
                    <a:lnTo>
                      <a:pt x="39" y="11085"/>
                    </a:lnTo>
                    <a:lnTo>
                      <a:pt x="116" y="11239"/>
                    </a:lnTo>
                    <a:lnTo>
                      <a:pt x="116" y="11239"/>
                    </a:lnTo>
                    <a:lnTo>
                      <a:pt x="309" y="11470"/>
                    </a:lnTo>
                    <a:lnTo>
                      <a:pt x="540" y="11701"/>
                    </a:lnTo>
                    <a:lnTo>
                      <a:pt x="848" y="11855"/>
                    </a:lnTo>
                    <a:lnTo>
                      <a:pt x="1117" y="11971"/>
                    </a:lnTo>
                    <a:lnTo>
                      <a:pt x="1117" y="11971"/>
                    </a:lnTo>
                    <a:lnTo>
                      <a:pt x="1387" y="12048"/>
                    </a:lnTo>
                    <a:lnTo>
                      <a:pt x="1656" y="12125"/>
                    </a:lnTo>
                    <a:lnTo>
                      <a:pt x="1656" y="12125"/>
                    </a:lnTo>
                    <a:lnTo>
                      <a:pt x="2002" y="12125"/>
                    </a:lnTo>
                    <a:lnTo>
                      <a:pt x="2349" y="12125"/>
                    </a:lnTo>
                    <a:lnTo>
                      <a:pt x="2349" y="12125"/>
                    </a:lnTo>
                    <a:lnTo>
                      <a:pt x="2657" y="12125"/>
                    </a:lnTo>
                    <a:lnTo>
                      <a:pt x="2965" y="12125"/>
                    </a:lnTo>
                    <a:lnTo>
                      <a:pt x="3273" y="12202"/>
                    </a:lnTo>
                    <a:lnTo>
                      <a:pt x="3388" y="12240"/>
                    </a:lnTo>
                    <a:lnTo>
                      <a:pt x="3542" y="12356"/>
                    </a:lnTo>
                    <a:lnTo>
                      <a:pt x="3542" y="12356"/>
                    </a:lnTo>
                    <a:lnTo>
                      <a:pt x="3811" y="12587"/>
                    </a:lnTo>
                    <a:lnTo>
                      <a:pt x="3927" y="12741"/>
                    </a:lnTo>
                    <a:lnTo>
                      <a:pt x="4042" y="12895"/>
                    </a:lnTo>
                    <a:lnTo>
                      <a:pt x="4042" y="12895"/>
                    </a:lnTo>
                    <a:lnTo>
                      <a:pt x="4158" y="13241"/>
                    </a:lnTo>
                    <a:lnTo>
                      <a:pt x="4273" y="13626"/>
                    </a:lnTo>
                    <a:lnTo>
                      <a:pt x="4273" y="13626"/>
                    </a:lnTo>
                    <a:lnTo>
                      <a:pt x="4273" y="13780"/>
                    </a:lnTo>
                    <a:lnTo>
                      <a:pt x="4273" y="13934"/>
                    </a:lnTo>
                    <a:lnTo>
                      <a:pt x="4273" y="13934"/>
                    </a:lnTo>
                    <a:lnTo>
                      <a:pt x="4235" y="14242"/>
                    </a:lnTo>
                    <a:lnTo>
                      <a:pt x="4235" y="14242"/>
                    </a:lnTo>
                    <a:lnTo>
                      <a:pt x="4196" y="14396"/>
                    </a:lnTo>
                    <a:lnTo>
                      <a:pt x="4273" y="14550"/>
                    </a:lnTo>
                    <a:lnTo>
                      <a:pt x="4273" y="14550"/>
                    </a:lnTo>
                    <a:lnTo>
                      <a:pt x="4350" y="14627"/>
                    </a:lnTo>
                    <a:lnTo>
                      <a:pt x="4466" y="14704"/>
                    </a:lnTo>
                    <a:lnTo>
                      <a:pt x="4466" y="14704"/>
                    </a:lnTo>
                    <a:lnTo>
                      <a:pt x="4543" y="14781"/>
                    </a:lnTo>
                    <a:lnTo>
                      <a:pt x="4620" y="14934"/>
                    </a:lnTo>
                    <a:lnTo>
                      <a:pt x="4620" y="14934"/>
                    </a:lnTo>
                    <a:lnTo>
                      <a:pt x="4735" y="15050"/>
                    </a:lnTo>
                    <a:lnTo>
                      <a:pt x="4889" y="15204"/>
                    </a:lnTo>
                    <a:lnTo>
                      <a:pt x="4889" y="15204"/>
                    </a:lnTo>
                    <a:lnTo>
                      <a:pt x="5120" y="15473"/>
                    </a:lnTo>
                    <a:lnTo>
                      <a:pt x="5197" y="15627"/>
                    </a:lnTo>
                    <a:lnTo>
                      <a:pt x="5236" y="15820"/>
                    </a:lnTo>
                    <a:lnTo>
                      <a:pt x="5236" y="15820"/>
                    </a:lnTo>
                    <a:lnTo>
                      <a:pt x="5236" y="16012"/>
                    </a:lnTo>
                    <a:lnTo>
                      <a:pt x="5236" y="16012"/>
                    </a:lnTo>
                    <a:lnTo>
                      <a:pt x="5774" y="16051"/>
                    </a:lnTo>
                    <a:lnTo>
                      <a:pt x="6313" y="16051"/>
                    </a:lnTo>
                    <a:lnTo>
                      <a:pt x="6852" y="16012"/>
                    </a:lnTo>
                    <a:lnTo>
                      <a:pt x="7391" y="15935"/>
                    </a:lnTo>
                    <a:lnTo>
                      <a:pt x="7930" y="15820"/>
                    </a:lnTo>
                    <a:lnTo>
                      <a:pt x="8469" y="15666"/>
                    </a:lnTo>
                    <a:lnTo>
                      <a:pt x="9008" y="15473"/>
                    </a:lnTo>
                    <a:lnTo>
                      <a:pt x="9508" y="15242"/>
                    </a:lnTo>
                    <a:lnTo>
                      <a:pt x="9508" y="15242"/>
                    </a:lnTo>
                    <a:lnTo>
                      <a:pt x="9931" y="15011"/>
                    </a:lnTo>
                    <a:lnTo>
                      <a:pt x="10316" y="14781"/>
                    </a:lnTo>
                    <a:lnTo>
                      <a:pt x="10316" y="14781"/>
                    </a:lnTo>
                    <a:lnTo>
                      <a:pt x="9854" y="14473"/>
                    </a:lnTo>
                    <a:lnTo>
                      <a:pt x="9393" y="141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2"/>
              <p:cNvSpPr/>
              <p:nvPr/>
            </p:nvSpPr>
            <p:spPr>
              <a:xfrm>
                <a:off x="3328850" y="3728325"/>
                <a:ext cx="63550" cy="23125"/>
              </a:xfrm>
              <a:custGeom>
                <a:avLst/>
                <a:gdLst/>
                <a:ahLst/>
                <a:cxnLst/>
                <a:rect l="l" t="t" r="r" b="b"/>
                <a:pathLst>
                  <a:path w="2542" h="925" extrusionOk="0">
                    <a:moveTo>
                      <a:pt x="2541" y="0"/>
                    </a:moveTo>
                    <a:lnTo>
                      <a:pt x="2503" y="39"/>
                    </a:lnTo>
                    <a:lnTo>
                      <a:pt x="2426" y="116"/>
                    </a:lnTo>
                    <a:lnTo>
                      <a:pt x="2387" y="154"/>
                    </a:lnTo>
                    <a:lnTo>
                      <a:pt x="2310" y="193"/>
                    </a:lnTo>
                    <a:lnTo>
                      <a:pt x="2233" y="231"/>
                    </a:lnTo>
                    <a:lnTo>
                      <a:pt x="2118" y="193"/>
                    </a:lnTo>
                    <a:lnTo>
                      <a:pt x="2002" y="154"/>
                    </a:lnTo>
                    <a:lnTo>
                      <a:pt x="1772" y="39"/>
                    </a:lnTo>
                    <a:lnTo>
                      <a:pt x="1695" y="39"/>
                    </a:lnTo>
                    <a:lnTo>
                      <a:pt x="1695" y="116"/>
                    </a:lnTo>
                    <a:lnTo>
                      <a:pt x="1772" y="193"/>
                    </a:lnTo>
                    <a:lnTo>
                      <a:pt x="1810" y="270"/>
                    </a:lnTo>
                    <a:lnTo>
                      <a:pt x="1810" y="385"/>
                    </a:lnTo>
                    <a:lnTo>
                      <a:pt x="1810" y="501"/>
                    </a:lnTo>
                    <a:lnTo>
                      <a:pt x="1772" y="578"/>
                    </a:lnTo>
                    <a:lnTo>
                      <a:pt x="1695" y="655"/>
                    </a:lnTo>
                    <a:lnTo>
                      <a:pt x="1618" y="732"/>
                    </a:lnTo>
                    <a:lnTo>
                      <a:pt x="1502" y="770"/>
                    </a:lnTo>
                    <a:lnTo>
                      <a:pt x="1387" y="809"/>
                    </a:lnTo>
                    <a:lnTo>
                      <a:pt x="1233" y="770"/>
                    </a:lnTo>
                    <a:lnTo>
                      <a:pt x="1079" y="693"/>
                    </a:lnTo>
                    <a:lnTo>
                      <a:pt x="925" y="539"/>
                    </a:lnTo>
                    <a:lnTo>
                      <a:pt x="848" y="385"/>
                    </a:lnTo>
                    <a:lnTo>
                      <a:pt x="809" y="347"/>
                    </a:lnTo>
                    <a:lnTo>
                      <a:pt x="771" y="385"/>
                    </a:lnTo>
                    <a:lnTo>
                      <a:pt x="732" y="424"/>
                    </a:lnTo>
                    <a:lnTo>
                      <a:pt x="732" y="578"/>
                    </a:lnTo>
                    <a:lnTo>
                      <a:pt x="655" y="693"/>
                    </a:lnTo>
                    <a:lnTo>
                      <a:pt x="540" y="809"/>
                    </a:lnTo>
                    <a:lnTo>
                      <a:pt x="424" y="847"/>
                    </a:lnTo>
                    <a:lnTo>
                      <a:pt x="347" y="847"/>
                    </a:lnTo>
                    <a:lnTo>
                      <a:pt x="270" y="809"/>
                    </a:lnTo>
                    <a:lnTo>
                      <a:pt x="193" y="770"/>
                    </a:lnTo>
                    <a:lnTo>
                      <a:pt x="116" y="616"/>
                    </a:lnTo>
                    <a:lnTo>
                      <a:pt x="78" y="462"/>
                    </a:lnTo>
                    <a:lnTo>
                      <a:pt x="116" y="308"/>
                    </a:lnTo>
                    <a:lnTo>
                      <a:pt x="116" y="270"/>
                    </a:lnTo>
                    <a:lnTo>
                      <a:pt x="78" y="270"/>
                    </a:lnTo>
                    <a:lnTo>
                      <a:pt x="39" y="385"/>
                    </a:lnTo>
                    <a:lnTo>
                      <a:pt x="1" y="462"/>
                    </a:lnTo>
                    <a:lnTo>
                      <a:pt x="39" y="693"/>
                    </a:lnTo>
                    <a:lnTo>
                      <a:pt x="78" y="770"/>
                    </a:lnTo>
                    <a:lnTo>
                      <a:pt x="155" y="847"/>
                    </a:lnTo>
                    <a:lnTo>
                      <a:pt x="232" y="886"/>
                    </a:lnTo>
                    <a:lnTo>
                      <a:pt x="347" y="924"/>
                    </a:lnTo>
                    <a:lnTo>
                      <a:pt x="540" y="924"/>
                    </a:lnTo>
                    <a:lnTo>
                      <a:pt x="694" y="847"/>
                    </a:lnTo>
                    <a:lnTo>
                      <a:pt x="771" y="732"/>
                    </a:lnTo>
                    <a:lnTo>
                      <a:pt x="848" y="578"/>
                    </a:lnTo>
                    <a:lnTo>
                      <a:pt x="963" y="693"/>
                    </a:lnTo>
                    <a:lnTo>
                      <a:pt x="1079" y="809"/>
                    </a:lnTo>
                    <a:lnTo>
                      <a:pt x="1233" y="886"/>
                    </a:lnTo>
                    <a:lnTo>
                      <a:pt x="1387" y="886"/>
                    </a:lnTo>
                    <a:lnTo>
                      <a:pt x="1618" y="847"/>
                    </a:lnTo>
                    <a:lnTo>
                      <a:pt x="1772" y="732"/>
                    </a:lnTo>
                    <a:lnTo>
                      <a:pt x="1849" y="578"/>
                    </a:lnTo>
                    <a:lnTo>
                      <a:pt x="1925" y="424"/>
                    </a:lnTo>
                    <a:lnTo>
                      <a:pt x="1887" y="231"/>
                    </a:lnTo>
                    <a:lnTo>
                      <a:pt x="2041" y="270"/>
                    </a:lnTo>
                    <a:lnTo>
                      <a:pt x="2195" y="308"/>
                    </a:lnTo>
                    <a:lnTo>
                      <a:pt x="2233" y="308"/>
                    </a:lnTo>
                    <a:lnTo>
                      <a:pt x="2349" y="270"/>
                    </a:lnTo>
                    <a:lnTo>
                      <a:pt x="2464" y="231"/>
                    </a:lnTo>
                    <a:lnTo>
                      <a:pt x="2541" y="154"/>
                    </a:lnTo>
                    <a:lnTo>
                      <a:pt x="2541" y="39"/>
                    </a:lnTo>
                    <a:lnTo>
                      <a:pt x="2541"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2"/>
              <p:cNvSpPr/>
              <p:nvPr/>
            </p:nvSpPr>
            <p:spPr>
              <a:xfrm>
                <a:off x="3362550" y="3757200"/>
                <a:ext cx="34650" cy="30800"/>
              </a:xfrm>
              <a:custGeom>
                <a:avLst/>
                <a:gdLst/>
                <a:ahLst/>
                <a:cxnLst/>
                <a:rect l="l" t="t" r="r" b="b"/>
                <a:pathLst>
                  <a:path w="1386" h="1232" extrusionOk="0">
                    <a:moveTo>
                      <a:pt x="1193" y="0"/>
                    </a:moveTo>
                    <a:lnTo>
                      <a:pt x="1193" y="39"/>
                    </a:lnTo>
                    <a:lnTo>
                      <a:pt x="1270" y="193"/>
                    </a:lnTo>
                    <a:lnTo>
                      <a:pt x="1309" y="385"/>
                    </a:lnTo>
                    <a:lnTo>
                      <a:pt x="1270" y="539"/>
                    </a:lnTo>
                    <a:lnTo>
                      <a:pt x="1155" y="693"/>
                    </a:lnTo>
                    <a:lnTo>
                      <a:pt x="1001" y="770"/>
                    </a:lnTo>
                    <a:lnTo>
                      <a:pt x="885" y="808"/>
                    </a:lnTo>
                    <a:lnTo>
                      <a:pt x="731" y="770"/>
                    </a:lnTo>
                    <a:lnTo>
                      <a:pt x="616" y="731"/>
                    </a:lnTo>
                    <a:lnTo>
                      <a:pt x="501" y="616"/>
                    </a:lnTo>
                    <a:lnTo>
                      <a:pt x="424" y="500"/>
                    </a:lnTo>
                    <a:lnTo>
                      <a:pt x="385" y="500"/>
                    </a:lnTo>
                    <a:lnTo>
                      <a:pt x="385" y="539"/>
                    </a:lnTo>
                    <a:lnTo>
                      <a:pt x="385" y="731"/>
                    </a:lnTo>
                    <a:lnTo>
                      <a:pt x="308" y="924"/>
                    </a:lnTo>
                    <a:lnTo>
                      <a:pt x="193" y="1116"/>
                    </a:lnTo>
                    <a:lnTo>
                      <a:pt x="0" y="1232"/>
                    </a:lnTo>
                    <a:lnTo>
                      <a:pt x="39" y="1232"/>
                    </a:lnTo>
                    <a:lnTo>
                      <a:pt x="193" y="1155"/>
                    </a:lnTo>
                    <a:lnTo>
                      <a:pt x="308" y="1039"/>
                    </a:lnTo>
                    <a:lnTo>
                      <a:pt x="424" y="847"/>
                    </a:lnTo>
                    <a:lnTo>
                      <a:pt x="462" y="693"/>
                    </a:lnTo>
                    <a:lnTo>
                      <a:pt x="539" y="770"/>
                    </a:lnTo>
                    <a:lnTo>
                      <a:pt x="654" y="808"/>
                    </a:lnTo>
                    <a:lnTo>
                      <a:pt x="770" y="847"/>
                    </a:lnTo>
                    <a:lnTo>
                      <a:pt x="885" y="885"/>
                    </a:lnTo>
                    <a:lnTo>
                      <a:pt x="1039" y="847"/>
                    </a:lnTo>
                    <a:lnTo>
                      <a:pt x="1193" y="770"/>
                    </a:lnTo>
                    <a:lnTo>
                      <a:pt x="1270" y="693"/>
                    </a:lnTo>
                    <a:lnTo>
                      <a:pt x="1309" y="616"/>
                    </a:lnTo>
                    <a:lnTo>
                      <a:pt x="1386" y="385"/>
                    </a:lnTo>
                    <a:lnTo>
                      <a:pt x="1347" y="154"/>
                    </a:lnTo>
                    <a:lnTo>
                      <a:pt x="1309" y="77"/>
                    </a:lnTo>
                    <a:lnTo>
                      <a:pt x="1232"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2"/>
              <p:cNvSpPr/>
              <p:nvPr/>
            </p:nvSpPr>
            <p:spPr>
              <a:xfrm>
                <a:off x="3291325" y="3885175"/>
                <a:ext cx="65475" cy="33700"/>
              </a:xfrm>
              <a:custGeom>
                <a:avLst/>
                <a:gdLst/>
                <a:ahLst/>
                <a:cxnLst/>
                <a:rect l="l" t="t" r="r" b="b"/>
                <a:pathLst>
                  <a:path w="2619" h="1348" extrusionOk="0">
                    <a:moveTo>
                      <a:pt x="2541" y="0"/>
                    </a:moveTo>
                    <a:lnTo>
                      <a:pt x="2541" y="39"/>
                    </a:lnTo>
                    <a:lnTo>
                      <a:pt x="2541" y="193"/>
                    </a:lnTo>
                    <a:lnTo>
                      <a:pt x="2464" y="308"/>
                    </a:lnTo>
                    <a:lnTo>
                      <a:pt x="2349" y="385"/>
                    </a:lnTo>
                    <a:lnTo>
                      <a:pt x="2233" y="424"/>
                    </a:lnTo>
                    <a:lnTo>
                      <a:pt x="2156" y="424"/>
                    </a:lnTo>
                    <a:lnTo>
                      <a:pt x="2002" y="385"/>
                    </a:lnTo>
                    <a:lnTo>
                      <a:pt x="1887" y="347"/>
                    </a:lnTo>
                    <a:lnTo>
                      <a:pt x="1617" y="193"/>
                    </a:lnTo>
                    <a:lnTo>
                      <a:pt x="1540" y="193"/>
                    </a:lnTo>
                    <a:lnTo>
                      <a:pt x="1540" y="270"/>
                    </a:lnTo>
                    <a:lnTo>
                      <a:pt x="1617" y="308"/>
                    </a:lnTo>
                    <a:lnTo>
                      <a:pt x="1656" y="424"/>
                    </a:lnTo>
                    <a:lnTo>
                      <a:pt x="1694" y="578"/>
                    </a:lnTo>
                    <a:lnTo>
                      <a:pt x="1617" y="770"/>
                    </a:lnTo>
                    <a:lnTo>
                      <a:pt x="1579" y="847"/>
                    </a:lnTo>
                    <a:lnTo>
                      <a:pt x="1502" y="886"/>
                    </a:lnTo>
                    <a:lnTo>
                      <a:pt x="1387" y="924"/>
                    </a:lnTo>
                    <a:lnTo>
                      <a:pt x="1156" y="924"/>
                    </a:lnTo>
                    <a:lnTo>
                      <a:pt x="1040" y="847"/>
                    </a:lnTo>
                    <a:lnTo>
                      <a:pt x="886" y="770"/>
                    </a:lnTo>
                    <a:lnTo>
                      <a:pt x="809" y="655"/>
                    </a:lnTo>
                    <a:lnTo>
                      <a:pt x="771" y="616"/>
                    </a:lnTo>
                    <a:lnTo>
                      <a:pt x="732" y="655"/>
                    </a:lnTo>
                    <a:lnTo>
                      <a:pt x="732" y="693"/>
                    </a:lnTo>
                    <a:lnTo>
                      <a:pt x="771" y="847"/>
                    </a:lnTo>
                    <a:lnTo>
                      <a:pt x="771" y="1040"/>
                    </a:lnTo>
                    <a:lnTo>
                      <a:pt x="655" y="1155"/>
                    </a:lnTo>
                    <a:lnTo>
                      <a:pt x="578" y="1232"/>
                    </a:lnTo>
                    <a:lnTo>
                      <a:pt x="501" y="1232"/>
                    </a:lnTo>
                    <a:lnTo>
                      <a:pt x="424" y="1270"/>
                    </a:lnTo>
                    <a:lnTo>
                      <a:pt x="309" y="1232"/>
                    </a:lnTo>
                    <a:lnTo>
                      <a:pt x="155" y="1155"/>
                    </a:lnTo>
                    <a:lnTo>
                      <a:pt x="78" y="1078"/>
                    </a:lnTo>
                    <a:lnTo>
                      <a:pt x="39" y="924"/>
                    </a:lnTo>
                    <a:lnTo>
                      <a:pt x="1" y="924"/>
                    </a:lnTo>
                    <a:lnTo>
                      <a:pt x="39" y="1078"/>
                    </a:lnTo>
                    <a:lnTo>
                      <a:pt x="155" y="1232"/>
                    </a:lnTo>
                    <a:lnTo>
                      <a:pt x="270" y="1309"/>
                    </a:lnTo>
                    <a:lnTo>
                      <a:pt x="424" y="1347"/>
                    </a:lnTo>
                    <a:lnTo>
                      <a:pt x="578" y="1309"/>
                    </a:lnTo>
                    <a:lnTo>
                      <a:pt x="694" y="1232"/>
                    </a:lnTo>
                    <a:lnTo>
                      <a:pt x="809" y="1116"/>
                    </a:lnTo>
                    <a:lnTo>
                      <a:pt x="848" y="963"/>
                    </a:lnTo>
                    <a:lnTo>
                      <a:pt x="848" y="809"/>
                    </a:lnTo>
                    <a:lnTo>
                      <a:pt x="1079" y="963"/>
                    </a:lnTo>
                    <a:lnTo>
                      <a:pt x="1194" y="1001"/>
                    </a:lnTo>
                    <a:lnTo>
                      <a:pt x="1425" y="1001"/>
                    </a:lnTo>
                    <a:lnTo>
                      <a:pt x="1579" y="924"/>
                    </a:lnTo>
                    <a:lnTo>
                      <a:pt x="1694" y="809"/>
                    </a:lnTo>
                    <a:lnTo>
                      <a:pt x="1733" y="693"/>
                    </a:lnTo>
                    <a:lnTo>
                      <a:pt x="1771" y="539"/>
                    </a:lnTo>
                    <a:lnTo>
                      <a:pt x="1733" y="385"/>
                    </a:lnTo>
                    <a:lnTo>
                      <a:pt x="1964" y="462"/>
                    </a:lnTo>
                    <a:lnTo>
                      <a:pt x="2156" y="501"/>
                    </a:lnTo>
                    <a:lnTo>
                      <a:pt x="2310" y="501"/>
                    </a:lnTo>
                    <a:lnTo>
                      <a:pt x="2464" y="424"/>
                    </a:lnTo>
                    <a:lnTo>
                      <a:pt x="2541" y="308"/>
                    </a:lnTo>
                    <a:lnTo>
                      <a:pt x="2618" y="193"/>
                    </a:lnTo>
                    <a:lnTo>
                      <a:pt x="2618" y="39"/>
                    </a:lnTo>
                    <a:lnTo>
                      <a:pt x="258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2"/>
              <p:cNvSpPr/>
              <p:nvPr/>
            </p:nvSpPr>
            <p:spPr>
              <a:xfrm>
                <a:off x="3301925" y="3920775"/>
                <a:ext cx="48125" cy="39475"/>
              </a:xfrm>
              <a:custGeom>
                <a:avLst/>
                <a:gdLst/>
                <a:ahLst/>
                <a:cxnLst/>
                <a:rect l="l" t="t" r="r" b="b"/>
                <a:pathLst>
                  <a:path w="1925" h="1579" extrusionOk="0">
                    <a:moveTo>
                      <a:pt x="1886" y="0"/>
                    </a:moveTo>
                    <a:lnTo>
                      <a:pt x="1809" y="116"/>
                    </a:lnTo>
                    <a:lnTo>
                      <a:pt x="1694" y="193"/>
                    </a:lnTo>
                    <a:lnTo>
                      <a:pt x="1578" y="270"/>
                    </a:lnTo>
                    <a:lnTo>
                      <a:pt x="1347" y="270"/>
                    </a:lnTo>
                    <a:lnTo>
                      <a:pt x="1232" y="231"/>
                    </a:lnTo>
                    <a:lnTo>
                      <a:pt x="1193" y="231"/>
                    </a:lnTo>
                    <a:lnTo>
                      <a:pt x="1155" y="270"/>
                    </a:lnTo>
                    <a:lnTo>
                      <a:pt x="1193" y="462"/>
                    </a:lnTo>
                    <a:lnTo>
                      <a:pt x="1193" y="616"/>
                    </a:lnTo>
                    <a:lnTo>
                      <a:pt x="1078" y="770"/>
                    </a:lnTo>
                    <a:lnTo>
                      <a:pt x="963" y="886"/>
                    </a:lnTo>
                    <a:lnTo>
                      <a:pt x="693" y="886"/>
                    </a:lnTo>
                    <a:lnTo>
                      <a:pt x="578" y="847"/>
                    </a:lnTo>
                    <a:lnTo>
                      <a:pt x="501" y="770"/>
                    </a:lnTo>
                    <a:lnTo>
                      <a:pt x="424" y="693"/>
                    </a:lnTo>
                    <a:lnTo>
                      <a:pt x="385" y="616"/>
                    </a:lnTo>
                    <a:lnTo>
                      <a:pt x="385" y="578"/>
                    </a:lnTo>
                    <a:lnTo>
                      <a:pt x="347" y="578"/>
                    </a:lnTo>
                    <a:lnTo>
                      <a:pt x="308" y="616"/>
                    </a:lnTo>
                    <a:lnTo>
                      <a:pt x="385" y="770"/>
                    </a:lnTo>
                    <a:lnTo>
                      <a:pt x="424" y="886"/>
                    </a:lnTo>
                    <a:lnTo>
                      <a:pt x="424" y="1001"/>
                    </a:lnTo>
                    <a:lnTo>
                      <a:pt x="347" y="1232"/>
                    </a:lnTo>
                    <a:lnTo>
                      <a:pt x="270" y="1348"/>
                    </a:lnTo>
                    <a:lnTo>
                      <a:pt x="193" y="1425"/>
                    </a:lnTo>
                    <a:lnTo>
                      <a:pt x="116" y="1502"/>
                    </a:lnTo>
                    <a:lnTo>
                      <a:pt x="0" y="1540"/>
                    </a:lnTo>
                    <a:lnTo>
                      <a:pt x="0" y="1578"/>
                    </a:lnTo>
                    <a:lnTo>
                      <a:pt x="116" y="1540"/>
                    </a:lnTo>
                    <a:lnTo>
                      <a:pt x="231" y="1463"/>
                    </a:lnTo>
                    <a:lnTo>
                      <a:pt x="385" y="1309"/>
                    </a:lnTo>
                    <a:lnTo>
                      <a:pt x="462" y="1078"/>
                    </a:lnTo>
                    <a:lnTo>
                      <a:pt x="462" y="847"/>
                    </a:lnTo>
                    <a:lnTo>
                      <a:pt x="616" y="963"/>
                    </a:lnTo>
                    <a:lnTo>
                      <a:pt x="809" y="1001"/>
                    </a:lnTo>
                    <a:lnTo>
                      <a:pt x="1001" y="963"/>
                    </a:lnTo>
                    <a:lnTo>
                      <a:pt x="1155" y="847"/>
                    </a:lnTo>
                    <a:lnTo>
                      <a:pt x="1232" y="693"/>
                    </a:lnTo>
                    <a:lnTo>
                      <a:pt x="1309" y="539"/>
                    </a:lnTo>
                    <a:lnTo>
                      <a:pt x="1270" y="347"/>
                    </a:lnTo>
                    <a:lnTo>
                      <a:pt x="1617" y="347"/>
                    </a:lnTo>
                    <a:lnTo>
                      <a:pt x="1771" y="270"/>
                    </a:lnTo>
                    <a:lnTo>
                      <a:pt x="1886" y="193"/>
                    </a:lnTo>
                    <a:lnTo>
                      <a:pt x="1925" y="39"/>
                    </a:lnTo>
                    <a:lnTo>
                      <a:pt x="192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2"/>
              <p:cNvSpPr/>
              <p:nvPr/>
            </p:nvSpPr>
            <p:spPr>
              <a:xfrm>
                <a:off x="3345225" y="4019875"/>
                <a:ext cx="41400" cy="23125"/>
              </a:xfrm>
              <a:custGeom>
                <a:avLst/>
                <a:gdLst/>
                <a:ahLst/>
                <a:cxnLst/>
                <a:rect l="l" t="t" r="r" b="b"/>
                <a:pathLst>
                  <a:path w="1656" h="925" extrusionOk="0">
                    <a:moveTo>
                      <a:pt x="1578" y="1"/>
                    </a:moveTo>
                    <a:lnTo>
                      <a:pt x="1540" y="39"/>
                    </a:lnTo>
                    <a:lnTo>
                      <a:pt x="1540" y="78"/>
                    </a:lnTo>
                    <a:lnTo>
                      <a:pt x="1540" y="232"/>
                    </a:lnTo>
                    <a:lnTo>
                      <a:pt x="1463" y="347"/>
                    </a:lnTo>
                    <a:lnTo>
                      <a:pt x="1347" y="463"/>
                    </a:lnTo>
                    <a:lnTo>
                      <a:pt x="1232" y="501"/>
                    </a:lnTo>
                    <a:lnTo>
                      <a:pt x="1194" y="501"/>
                    </a:lnTo>
                    <a:lnTo>
                      <a:pt x="1040" y="463"/>
                    </a:lnTo>
                    <a:lnTo>
                      <a:pt x="924" y="386"/>
                    </a:lnTo>
                    <a:lnTo>
                      <a:pt x="809" y="309"/>
                    </a:lnTo>
                    <a:lnTo>
                      <a:pt x="732" y="155"/>
                    </a:lnTo>
                    <a:lnTo>
                      <a:pt x="693" y="78"/>
                    </a:lnTo>
                    <a:lnTo>
                      <a:pt x="655" y="39"/>
                    </a:lnTo>
                    <a:lnTo>
                      <a:pt x="616" y="78"/>
                    </a:lnTo>
                    <a:lnTo>
                      <a:pt x="616" y="116"/>
                    </a:lnTo>
                    <a:lnTo>
                      <a:pt x="655" y="193"/>
                    </a:lnTo>
                    <a:lnTo>
                      <a:pt x="693" y="347"/>
                    </a:lnTo>
                    <a:lnTo>
                      <a:pt x="693" y="501"/>
                    </a:lnTo>
                    <a:lnTo>
                      <a:pt x="655" y="655"/>
                    </a:lnTo>
                    <a:lnTo>
                      <a:pt x="578" y="771"/>
                    </a:lnTo>
                    <a:lnTo>
                      <a:pt x="462" y="848"/>
                    </a:lnTo>
                    <a:lnTo>
                      <a:pt x="270" y="848"/>
                    </a:lnTo>
                    <a:lnTo>
                      <a:pt x="154" y="771"/>
                    </a:lnTo>
                    <a:lnTo>
                      <a:pt x="77" y="694"/>
                    </a:lnTo>
                    <a:lnTo>
                      <a:pt x="39" y="578"/>
                    </a:lnTo>
                    <a:lnTo>
                      <a:pt x="39" y="540"/>
                    </a:lnTo>
                    <a:lnTo>
                      <a:pt x="0" y="578"/>
                    </a:lnTo>
                    <a:lnTo>
                      <a:pt x="0" y="655"/>
                    </a:lnTo>
                    <a:lnTo>
                      <a:pt x="39" y="694"/>
                    </a:lnTo>
                    <a:lnTo>
                      <a:pt x="116" y="809"/>
                    </a:lnTo>
                    <a:lnTo>
                      <a:pt x="231" y="886"/>
                    </a:lnTo>
                    <a:lnTo>
                      <a:pt x="385" y="925"/>
                    </a:lnTo>
                    <a:lnTo>
                      <a:pt x="578" y="886"/>
                    </a:lnTo>
                    <a:lnTo>
                      <a:pt x="693" y="771"/>
                    </a:lnTo>
                    <a:lnTo>
                      <a:pt x="732" y="655"/>
                    </a:lnTo>
                    <a:lnTo>
                      <a:pt x="770" y="540"/>
                    </a:lnTo>
                    <a:lnTo>
                      <a:pt x="770" y="386"/>
                    </a:lnTo>
                    <a:lnTo>
                      <a:pt x="963" y="540"/>
                    </a:lnTo>
                    <a:lnTo>
                      <a:pt x="1078" y="578"/>
                    </a:lnTo>
                    <a:lnTo>
                      <a:pt x="1270" y="578"/>
                    </a:lnTo>
                    <a:lnTo>
                      <a:pt x="1424" y="501"/>
                    </a:lnTo>
                    <a:lnTo>
                      <a:pt x="1578" y="386"/>
                    </a:lnTo>
                    <a:lnTo>
                      <a:pt x="1617" y="309"/>
                    </a:lnTo>
                    <a:lnTo>
                      <a:pt x="1655" y="232"/>
                    </a:lnTo>
                    <a:lnTo>
                      <a:pt x="1655" y="116"/>
                    </a:lnTo>
                    <a:lnTo>
                      <a:pt x="1617" y="39"/>
                    </a:lnTo>
                    <a:lnTo>
                      <a:pt x="15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2"/>
              <p:cNvSpPr/>
              <p:nvPr/>
            </p:nvSpPr>
            <p:spPr>
              <a:xfrm>
                <a:off x="3355800" y="4042025"/>
                <a:ext cx="31775" cy="23100"/>
              </a:xfrm>
              <a:custGeom>
                <a:avLst/>
                <a:gdLst/>
                <a:ahLst/>
                <a:cxnLst/>
                <a:rect l="l" t="t" r="r" b="b"/>
                <a:pathLst>
                  <a:path w="1271" h="924" extrusionOk="0">
                    <a:moveTo>
                      <a:pt x="1232" y="0"/>
                    </a:moveTo>
                    <a:lnTo>
                      <a:pt x="1194" y="39"/>
                    </a:lnTo>
                    <a:lnTo>
                      <a:pt x="1194" y="193"/>
                    </a:lnTo>
                    <a:lnTo>
                      <a:pt x="1155" y="308"/>
                    </a:lnTo>
                    <a:lnTo>
                      <a:pt x="1078" y="424"/>
                    </a:lnTo>
                    <a:lnTo>
                      <a:pt x="963" y="501"/>
                    </a:lnTo>
                    <a:lnTo>
                      <a:pt x="771" y="501"/>
                    </a:lnTo>
                    <a:lnTo>
                      <a:pt x="655" y="462"/>
                    </a:lnTo>
                    <a:lnTo>
                      <a:pt x="578" y="385"/>
                    </a:lnTo>
                    <a:lnTo>
                      <a:pt x="540" y="308"/>
                    </a:lnTo>
                    <a:lnTo>
                      <a:pt x="501" y="231"/>
                    </a:lnTo>
                    <a:lnTo>
                      <a:pt x="463" y="231"/>
                    </a:lnTo>
                    <a:lnTo>
                      <a:pt x="463" y="270"/>
                    </a:lnTo>
                    <a:lnTo>
                      <a:pt x="463" y="347"/>
                    </a:lnTo>
                    <a:lnTo>
                      <a:pt x="501" y="424"/>
                    </a:lnTo>
                    <a:lnTo>
                      <a:pt x="463" y="501"/>
                    </a:lnTo>
                    <a:lnTo>
                      <a:pt x="386" y="693"/>
                    </a:lnTo>
                    <a:lnTo>
                      <a:pt x="309" y="770"/>
                    </a:lnTo>
                    <a:lnTo>
                      <a:pt x="232" y="808"/>
                    </a:lnTo>
                    <a:lnTo>
                      <a:pt x="155" y="847"/>
                    </a:lnTo>
                    <a:lnTo>
                      <a:pt x="39" y="885"/>
                    </a:lnTo>
                    <a:lnTo>
                      <a:pt x="1" y="885"/>
                    </a:lnTo>
                    <a:lnTo>
                      <a:pt x="116" y="924"/>
                    </a:lnTo>
                    <a:lnTo>
                      <a:pt x="270" y="885"/>
                    </a:lnTo>
                    <a:lnTo>
                      <a:pt x="424" y="770"/>
                    </a:lnTo>
                    <a:lnTo>
                      <a:pt x="501" y="616"/>
                    </a:lnTo>
                    <a:lnTo>
                      <a:pt x="540" y="424"/>
                    </a:lnTo>
                    <a:lnTo>
                      <a:pt x="694" y="539"/>
                    </a:lnTo>
                    <a:lnTo>
                      <a:pt x="886" y="577"/>
                    </a:lnTo>
                    <a:lnTo>
                      <a:pt x="963" y="577"/>
                    </a:lnTo>
                    <a:lnTo>
                      <a:pt x="1117" y="501"/>
                    </a:lnTo>
                    <a:lnTo>
                      <a:pt x="1232" y="347"/>
                    </a:lnTo>
                    <a:lnTo>
                      <a:pt x="1271" y="193"/>
                    </a:lnTo>
                    <a:lnTo>
                      <a:pt x="1271" y="116"/>
                    </a:lnTo>
                    <a:lnTo>
                      <a:pt x="1232" y="39"/>
                    </a:lnTo>
                    <a:lnTo>
                      <a:pt x="1232"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3" name="Google Shape;1873;p42"/>
          <p:cNvGrpSpPr/>
          <p:nvPr/>
        </p:nvGrpSpPr>
        <p:grpSpPr>
          <a:xfrm>
            <a:off x="5320669" y="1389443"/>
            <a:ext cx="3311720" cy="4219276"/>
            <a:chOff x="5119169" y="1389443"/>
            <a:chExt cx="3311720" cy="4219276"/>
          </a:xfrm>
        </p:grpSpPr>
        <p:sp>
          <p:nvSpPr>
            <p:cNvPr id="1874" name="Google Shape;1874;p42"/>
            <p:cNvSpPr/>
            <p:nvPr/>
          </p:nvSpPr>
          <p:spPr>
            <a:xfrm>
              <a:off x="5119950" y="1391388"/>
              <a:ext cx="3310169" cy="4215397"/>
            </a:xfrm>
            <a:custGeom>
              <a:avLst/>
              <a:gdLst/>
              <a:ahLst/>
              <a:cxnLst/>
              <a:rect l="l" t="t" r="r" b="b"/>
              <a:pathLst>
                <a:path w="40723" h="51885" extrusionOk="0">
                  <a:moveTo>
                    <a:pt x="34795" y="37297"/>
                  </a:moveTo>
                  <a:lnTo>
                    <a:pt x="35565" y="43648"/>
                  </a:lnTo>
                  <a:lnTo>
                    <a:pt x="35873" y="43763"/>
                  </a:lnTo>
                  <a:lnTo>
                    <a:pt x="36604" y="43956"/>
                  </a:lnTo>
                  <a:lnTo>
                    <a:pt x="36874" y="43994"/>
                  </a:lnTo>
                  <a:lnTo>
                    <a:pt x="36296" y="44302"/>
                  </a:lnTo>
                  <a:lnTo>
                    <a:pt x="35911" y="44533"/>
                  </a:lnTo>
                  <a:lnTo>
                    <a:pt x="35565" y="44764"/>
                  </a:lnTo>
                  <a:lnTo>
                    <a:pt x="35334" y="45033"/>
                  </a:lnTo>
                  <a:lnTo>
                    <a:pt x="35219" y="45149"/>
                  </a:lnTo>
                  <a:lnTo>
                    <a:pt x="35180" y="45303"/>
                  </a:lnTo>
                  <a:lnTo>
                    <a:pt x="35065" y="45572"/>
                  </a:lnTo>
                  <a:lnTo>
                    <a:pt x="34988" y="45649"/>
                  </a:lnTo>
                  <a:lnTo>
                    <a:pt x="35026" y="44572"/>
                  </a:lnTo>
                  <a:lnTo>
                    <a:pt x="35026" y="43109"/>
                  </a:lnTo>
                  <a:lnTo>
                    <a:pt x="34988" y="41415"/>
                  </a:lnTo>
                  <a:lnTo>
                    <a:pt x="34911" y="39568"/>
                  </a:lnTo>
                  <a:lnTo>
                    <a:pt x="34795" y="37297"/>
                  </a:lnTo>
                  <a:close/>
                  <a:moveTo>
                    <a:pt x="26905" y="0"/>
                  </a:moveTo>
                  <a:lnTo>
                    <a:pt x="26212" y="39"/>
                  </a:lnTo>
                  <a:lnTo>
                    <a:pt x="25481" y="154"/>
                  </a:lnTo>
                  <a:lnTo>
                    <a:pt x="24711" y="347"/>
                  </a:lnTo>
                  <a:lnTo>
                    <a:pt x="23941" y="616"/>
                  </a:lnTo>
                  <a:lnTo>
                    <a:pt x="23171" y="924"/>
                  </a:lnTo>
                  <a:lnTo>
                    <a:pt x="22401" y="1270"/>
                  </a:lnTo>
                  <a:lnTo>
                    <a:pt x="21670" y="1694"/>
                  </a:lnTo>
                  <a:lnTo>
                    <a:pt x="20939" y="2156"/>
                  </a:lnTo>
                  <a:lnTo>
                    <a:pt x="20284" y="2618"/>
                  </a:lnTo>
                  <a:lnTo>
                    <a:pt x="19707" y="3118"/>
                  </a:lnTo>
                  <a:lnTo>
                    <a:pt x="19207" y="3657"/>
                  </a:lnTo>
                  <a:lnTo>
                    <a:pt x="18745" y="4196"/>
                  </a:lnTo>
                  <a:lnTo>
                    <a:pt x="18437" y="4773"/>
                  </a:lnTo>
                  <a:lnTo>
                    <a:pt x="18283" y="5042"/>
                  </a:lnTo>
                  <a:lnTo>
                    <a:pt x="18206" y="5312"/>
                  </a:lnTo>
                  <a:lnTo>
                    <a:pt x="18129" y="5581"/>
                  </a:lnTo>
                  <a:lnTo>
                    <a:pt x="18091" y="5851"/>
                  </a:lnTo>
                  <a:lnTo>
                    <a:pt x="17898" y="8545"/>
                  </a:lnTo>
                  <a:lnTo>
                    <a:pt x="17860" y="9199"/>
                  </a:lnTo>
                  <a:lnTo>
                    <a:pt x="17821" y="9161"/>
                  </a:lnTo>
                  <a:lnTo>
                    <a:pt x="17513" y="9084"/>
                  </a:lnTo>
                  <a:lnTo>
                    <a:pt x="17205" y="9045"/>
                  </a:lnTo>
                  <a:lnTo>
                    <a:pt x="16897" y="9084"/>
                  </a:lnTo>
                  <a:lnTo>
                    <a:pt x="16628" y="9238"/>
                  </a:lnTo>
                  <a:lnTo>
                    <a:pt x="16397" y="9430"/>
                  </a:lnTo>
                  <a:lnTo>
                    <a:pt x="16243" y="9700"/>
                  </a:lnTo>
                  <a:lnTo>
                    <a:pt x="16128" y="10046"/>
                  </a:lnTo>
                  <a:lnTo>
                    <a:pt x="16051" y="10393"/>
                  </a:lnTo>
                  <a:lnTo>
                    <a:pt x="16012" y="10777"/>
                  </a:lnTo>
                  <a:lnTo>
                    <a:pt x="16089" y="11201"/>
                  </a:lnTo>
                  <a:lnTo>
                    <a:pt x="16204" y="11624"/>
                  </a:lnTo>
                  <a:lnTo>
                    <a:pt x="16358" y="12009"/>
                  </a:lnTo>
                  <a:lnTo>
                    <a:pt x="16551" y="12394"/>
                  </a:lnTo>
                  <a:lnTo>
                    <a:pt x="16820" y="12702"/>
                  </a:lnTo>
                  <a:lnTo>
                    <a:pt x="17090" y="12933"/>
                  </a:lnTo>
                  <a:lnTo>
                    <a:pt x="17398" y="13125"/>
                  </a:lnTo>
                  <a:lnTo>
                    <a:pt x="17513" y="13164"/>
                  </a:lnTo>
                  <a:lnTo>
                    <a:pt x="17436" y="13549"/>
                  </a:lnTo>
                  <a:lnTo>
                    <a:pt x="17321" y="14088"/>
                  </a:lnTo>
                  <a:lnTo>
                    <a:pt x="17128" y="14626"/>
                  </a:lnTo>
                  <a:lnTo>
                    <a:pt x="16743" y="15704"/>
                  </a:lnTo>
                  <a:lnTo>
                    <a:pt x="16320" y="16666"/>
                  </a:lnTo>
                  <a:lnTo>
                    <a:pt x="15897" y="17475"/>
                  </a:lnTo>
                  <a:lnTo>
                    <a:pt x="15550" y="18091"/>
                  </a:lnTo>
                  <a:lnTo>
                    <a:pt x="15319" y="18475"/>
                  </a:lnTo>
                  <a:lnTo>
                    <a:pt x="15281" y="18552"/>
                  </a:lnTo>
                  <a:lnTo>
                    <a:pt x="15281" y="18591"/>
                  </a:lnTo>
                  <a:lnTo>
                    <a:pt x="15319" y="18591"/>
                  </a:lnTo>
                  <a:lnTo>
                    <a:pt x="15473" y="18437"/>
                  </a:lnTo>
                  <a:lnTo>
                    <a:pt x="15820" y="18091"/>
                  </a:lnTo>
                  <a:lnTo>
                    <a:pt x="16281" y="17552"/>
                  </a:lnTo>
                  <a:lnTo>
                    <a:pt x="16243" y="17667"/>
                  </a:lnTo>
                  <a:lnTo>
                    <a:pt x="16243" y="17706"/>
                  </a:lnTo>
                  <a:lnTo>
                    <a:pt x="16320" y="17706"/>
                  </a:lnTo>
                  <a:lnTo>
                    <a:pt x="16705" y="17013"/>
                  </a:lnTo>
                  <a:lnTo>
                    <a:pt x="16820" y="16859"/>
                  </a:lnTo>
                  <a:lnTo>
                    <a:pt x="17090" y="16474"/>
                  </a:lnTo>
                  <a:lnTo>
                    <a:pt x="17167" y="16282"/>
                  </a:lnTo>
                  <a:lnTo>
                    <a:pt x="17167" y="16397"/>
                  </a:lnTo>
                  <a:lnTo>
                    <a:pt x="16936" y="17552"/>
                  </a:lnTo>
                  <a:lnTo>
                    <a:pt x="16897" y="17667"/>
                  </a:lnTo>
                  <a:lnTo>
                    <a:pt x="16936" y="17821"/>
                  </a:lnTo>
                  <a:lnTo>
                    <a:pt x="16974" y="17937"/>
                  </a:lnTo>
                  <a:lnTo>
                    <a:pt x="17051" y="18052"/>
                  </a:lnTo>
                  <a:lnTo>
                    <a:pt x="17244" y="18283"/>
                  </a:lnTo>
                  <a:lnTo>
                    <a:pt x="17590" y="18552"/>
                  </a:lnTo>
                  <a:lnTo>
                    <a:pt x="17975" y="18783"/>
                  </a:lnTo>
                  <a:lnTo>
                    <a:pt x="18475" y="18976"/>
                  </a:lnTo>
                  <a:lnTo>
                    <a:pt x="19014" y="19207"/>
                  </a:lnTo>
                  <a:lnTo>
                    <a:pt x="19669" y="19399"/>
                  </a:lnTo>
                  <a:lnTo>
                    <a:pt x="20361" y="19592"/>
                  </a:lnTo>
                  <a:lnTo>
                    <a:pt x="21093" y="19784"/>
                  </a:lnTo>
                  <a:lnTo>
                    <a:pt x="22709" y="20130"/>
                  </a:lnTo>
                  <a:lnTo>
                    <a:pt x="23518" y="20246"/>
                  </a:lnTo>
                  <a:lnTo>
                    <a:pt x="23056" y="20323"/>
                  </a:lnTo>
                  <a:lnTo>
                    <a:pt x="22517" y="20438"/>
                  </a:lnTo>
                  <a:lnTo>
                    <a:pt x="21978" y="20592"/>
                  </a:lnTo>
                  <a:lnTo>
                    <a:pt x="21824" y="20669"/>
                  </a:lnTo>
                  <a:lnTo>
                    <a:pt x="21824" y="20631"/>
                  </a:lnTo>
                  <a:lnTo>
                    <a:pt x="20669" y="20669"/>
                  </a:lnTo>
                  <a:lnTo>
                    <a:pt x="19399" y="20708"/>
                  </a:lnTo>
                  <a:lnTo>
                    <a:pt x="17975" y="20708"/>
                  </a:lnTo>
                  <a:lnTo>
                    <a:pt x="16435" y="20631"/>
                  </a:lnTo>
                  <a:lnTo>
                    <a:pt x="15050" y="20515"/>
                  </a:lnTo>
                  <a:lnTo>
                    <a:pt x="14472" y="20438"/>
                  </a:lnTo>
                  <a:lnTo>
                    <a:pt x="13934" y="20361"/>
                  </a:lnTo>
                  <a:lnTo>
                    <a:pt x="13549" y="20207"/>
                  </a:lnTo>
                  <a:lnTo>
                    <a:pt x="13241" y="20054"/>
                  </a:lnTo>
                  <a:lnTo>
                    <a:pt x="13010" y="19823"/>
                  </a:lnTo>
                  <a:lnTo>
                    <a:pt x="12702" y="19438"/>
                  </a:lnTo>
                  <a:lnTo>
                    <a:pt x="11932" y="18321"/>
                  </a:lnTo>
                  <a:lnTo>
                    <a:pt x="11008" y="16859"/>
                  </a:lnTo>
                  <a:lnTo>
                    <a:pt x="10046" y="15281"/>
                  </a:lnTo>
                  <a:lnTo>
                    <a:pt x="8391" y="12433"/>
                  </a:lnTo>
                  <a:lnTo>
                    <a:pt x="7660" y="11124"/>
                  </a:lnTo>
                  <a:lnTo>
                    <a:pt x="7467" y="11124"/>
                  </a:lnTo>
                  <a:lnTo>
                    <a:pt x="7236" y="11162"/>
                  </a:lnTo>
                  <a:lnTo>
                    <a:pt x="6928" y="11201"/>
                  </a:lnTo>
                  <a:lnTo>
                    <a:pt x="6543" y="11278"/>
                  </a:lnTo>
                  <a:lnTo>
                    <a:pt x="6390" y="11316"/>
                  </a:lnTo>
                  <a:lnTo>
                    <a:pt x="5851" y="10162"/>
                  </a:lnTo>
                  <a:lnTo>
                    <a:pt x="6043" y="10085"/>
                  </a:lnTo>
                  <a:lnTo>
                    <a:pt x="6197" y="9969"/>
                  </a:lnTo>
                  <a:lnTo>
                    <a:pt x="6390" y="9777"/>
                  </a:lnTo>
                  <a:lnTo>
                    <a:pt x="6582" y="9546"/>
                  </a:lnTo>
                  <a:lnTo>
                    <a:pt x="6774" y="9238"/>
                  </a:lnTo>
                  <a:lnTo>
                    <a:pt x="6890" y="8891"/>
                  </a:lnTo>
                  <a:lnTo>
                    <a:pt x="6928" y="8660"/>
                  </a:lnTo>
                  <a:lnTo>
                    <a:pt x="6967" y="8468"/>
                  </a:lnTo>
                  <a:lnTo>
                    <a:pt x="6967" y="7660"/>
                  </a:lnTo>
                  <a:lnTo>
                    <a:pt x="6928" y="6967"/>
                  </a:lnTo>
                  <a:lnTo>
                    <a:pt x="6928" y="6351"/>
                  </a:lnTo>
                  <a:lnTo>
                    <a:pt x="6928" y="6043"/>
                  </a:lnTo>
                  <a:lnTo>
                    <a:pt x="6967" y="5735"/>
                  </a:lnTo>
                  <a:lnTo>
                    <a:pt x="7005" y="5427"/>
                  </a:lnTo>
                  <a:lnTo>
                    <a:pt x="7005" y="5158"/>
                  </a:lnTo>
                  <a:lnTo>
                    <a:pt x="6967" y="4927"/>
                  </a:lnTo>
                  <a:lnTo>
                    <a:pt x="6890" y="4696"/>
                  </a:lnTo>
                  <a:lnTo>
                    <a:pt x="6813" y="4542"/>
                  </a:lnTo>
                  <a:lnTo>
                    <a:pt x="6697" y="4427"/>
                  </a:lnTo>
                  <a:lnTo>
                    <a:pt x="6582" y="4350"/>
                  </a:lnTo>
                  <a:lnTo>
                    <a:pt x="6428" y="4350"/>
                  </a:lnTo>
                  <a:lnTo>
                    <a:pt x="6274" y="4427"/>
                  </a:lnTo>
                  <a:lnTo>
                    <a:pt x="6120" y="4581"/>
                  </a:lnTo>
                  <a:lnTo>
                    <a:pt x="6005" y="4811"/>
                  </a:lnTo>
                  <a:lnTo>
                    <a:pt x="5889" y="5081"/>
                  </a:lnTo>
                  <a:lnTo>
                    <a:pt x="5735" y="5620"/>
                  </a:lnTo>
                  <a:lnTo>
                    <a:pt x="5620" y="6005"/>
                  </a:lnTo>
                  <a:lnTo>
                    <a:pt x="5504" y="6659"/>
                  </a:lnTo>
                  <a:lnTo>
                    <a:pt x="5466" y="6774"/>
                  </a:lnTo>
                  <a:lnTo>
                    <a:pt x="5389" y="6890"/>
                  </a:lnTo>
                  <a:lnTo>
                    <a:pt x="5312" y="6967"/>
                  </a:lnTo>
                  <a:lnTo>
                    <a:pt x="5196" y="7005"/>
                  </a:lnTo>
                  <a:lnTo>
                    <a:pt x="5119" y="7005"/>
                  </a:lnTo>
                  <a:lnTo>
                    <a:pt x="5042" y="6967"/>
                  </a:lnTo>
                  <a:lnTo>
                    <a:pt x="4811" y="6774"/>
                  </a:lnTo>
                  <a:lnTo>
                    <a:pt x="4504" y="6428"/>
                  </a:lnTo>
                  <a:lnTo>
                    <a:pt x="4196" y="6043"/>
                  </a:lnTo>
                  <a:lnTo>
                    <a:pt x="3464" y="5158"/>
                  </a:lnTo>
                  <a:lnTo>
                    <a:pt x="3079" y="4735"/>
                  </a:lnTo>
                  <a:lnTo>
                    <a:pt x="2694" y="4350"/>
                  </a:lnTo>
                  <a:lnTo>
                    <a:pt x="2079" y="3734"/>
                  </a:lnTo>
                  <a:lnTo>
                    <a:pt x="1848" y="3503"/>
                  </a:lnTo>
                  <a:lnTo>
                    <a:pt x="1617" y="3349"/>
                  </a:lnTo>
                  <a:lnTo>
                    <a:pt x="1424" y="3233"/>
                  </a:lnTo>
                  <a:lnTo>
                    <a:pt x="1232" y="3195"/>
                  </a:lnTo>
                  <a:lnTo>
                    <a:pt x="1078" y="3195"/>
                  </a:lnTo>
                  <a:lnTo>
                    <a:pt x="924" y="3233"/>
                  </a:lnTo>
                  <a:lnTo>
                    <a:pt x="885" y="3310"/>
                  </a:lnTo>
                  <a:lnTo>
                    <a:pt x="847" y="3387"/>
                  </a:lnTo>
                  <a:lnTo>
                    <a:pt x="847" y="3580"/>
                  </a:lnTo>
                  <a:lnTo>
                    <a:pt x="924" y="3811"/>
                  </a:lnTo>
                  <a:lnTo>
                    <a:pt x="1001" y="4042"/>
                  </a:lnTo>
                  <a:lnTo>
                    <a:pt x="1309" y="4542"/>
                  </a:lnTo>
                  <a:lnTo>
                    <a:pt x="1578" y="4927"/>
                  </a:lnTo>
                  <a:lnTo>
                    <a:pt x="2117" y="5812"/>
                  </a:lnTo>
                  <a:lnTo>
                    <a:pt x="2464" y="6467"/>
                  </a:lnTo>
                  <a:lnTo>
                    <a:pt x="2425" y="6428"/>
                  </a:lnTo>
                  <a:lnTo>
                    <a:pt x="2271" y="6390"/>
                  </a:lnTo>
                  <a:lnTo>
                    <a:pt x="2156" y="6390"/>
                  </a:lnTo>
                  <a:lnTo>
                    <a:pt x="2040" y="6428"/>
                  </a:lnTo>
                  <a:lnTo>
                    <a:pt x="1925" y="6505"/>
                  </a:lnTo>
                  <a:lnTo>
                    <a:pt x="1809" y="6582"/>
                  </a:lnTo>
                  <a:lnTo>
                    <a:pt x="1694" y="6736"/>
                  </a:lnTo>
                  <a:lnTo>
                    <a:pt x="1617" y="6851"/>
                  </a:lnTo>
                  <a:lnTo>
                    <a:pt x="1578" y="7005"/>
                  </a:lnTo>
                  <a:lnTo>
                    <a:pt x="1578" y="7121"/>
                  </a:lnTo>
                  <a:lnTo>
                    <a:pt x="1578" y="7313"/>
                  </a:lnTo>
                  <a:lnTo>
                    <a:pt x="1617" y="7390"/>
                  </a:lnTo>
                  <a:lnTo>
                    <a:pt x="1540" y="7352"/>
                  </a:lnTo>
                  <a:lnTo>
                    <a:pt x="1309" y="7313"/>
                  </a:lnTo>
                  <a:lnTo>
                    <a:pt x="1193" y="7275"/>
                  </a:lnTo>
                  <a:lnTo>
                    <a:pt x="1039" y="7275"/>
                  </a:lnTo>
                  <a:lnTo>
                    <a:pt x="924" y="7313"/>
                  </a:lnTo>
                  <a:lnTo>
                    <a:pt x="847" y="7390"/>
                  </a:lnTo>
                  <a:lnTo>
                    <a:pt x="770" y="7506"/>
                  </a:lnTo>
                  <a:lnTo>
                    <a:pt x="731" y="7621"/>
                  </a:lnTo>
                  <a:lnTo>
                    <a:pt x="731" y="7891"/>
                  </a:lnTo>
                  <a:lnTo>
                    <a:pt x="808" y="8122"/>
                  </a:lnTo>
                  <a:lnTo>
                    <a:pt x="847" y="8237"/>
                  </a:lnTo>
                  <a:lnTo>
                    <a:pt x="731" y="8160"/>
                  </a:lnTo>
                  <a:lnTo>
                    <a:pt x="539" y="8045"/>
                  </a:lnTo>
                  <a:lnTo>
                    <a:pt x="385" y="8006"/>
                  </a:lnTo>
                  <a:lnTo>
                    <a:pt x="270" y="8006"/>
                  </a:lnTo>
                  <a:lnTo>
                    <a:pt x="154" y="8045"/>
                  </a:lnTo>
                  <a:lnTo>
                    <a:pt x="39" y="8199"/>
                  </a:lnTo>
                  <a:lnTo>
                    <a:pt x="0" y="8276"/>
                  </a:lnTo>
                  <a:lnTo>
                    <a:pt x="0" y="8430"/>
                  </a:lnTo>
                  <a:lnTo>
                    <a:pt x="77" y="8776"/>
                  </a:lnTo>
                  <a:lnTo>
                    <a:pt x="231" y="9199"/>
                  </a:lnTo>
                  <a:lnTo>
                    <a:pt x="462" y="9661"/>
                  </a:lnTo>
                  <a:lnTo>
                    <a:pt x="770" y="10123"/>
                  </a:lnTo>
                  <a:lnTo>
                    <a:pt x="1116" y="10508"/>
                  </a:lnTo>
                  <a:lnTo>
                    <a:pt x="1309" y="10700"/>
                  </a:lnTo>
                  <a:lnTo>
                    <a:pt x="1501" y="10854"/>
                  </a:lnTo>
                  <a:lnTo>
                    <a:pt x="1694" y="10970"/>
                  </a:lnTo>
                  <a:lnTo>
                    <a:pt x="1886" y="11085"/>
                  </a:lnTo>
                  <a:lnTo>
                    <a:pt x="2579" y="11355"/>
                  </a:lnTo>
                  <a:lnTo>
                    <a:pt x="3002" y="11586"/>
                  </a:lnTo>
                  <a:lnTo>
                    <a:pt x="3310" y="11778"/>
                  </a:lnTo>
                  <a:lnTo>
                    <a:pt x="3618" y="12048"/>
                  </a:lnTo>
                  <a:lnTo>
                    <a:pt x="3772" y="12163"/>
                  </a:lnTo>
                  <a:lnTo>
                    <a:pt x="3926" y="12356"/>
                  </a:lnTo>
                  <a:lnTo>
                    <a:pt x="4196" y="12740"/>
                  </a:lnTo>
                  <a:lnTo>
                    <a:pt x="4003" y="12933"/>
                  </a:lnTo>
                  <a:lnTo>
                    <a:pt x="3772" y="13241"/>
                  </a:lnTo>
                  <a:lnTo>
                    <a:pt x="3426" y="13703"/>
                  </a:lnTo>
                  <a:lnTo>
                    <a:pt x="3349" y="13895"/>
                  </a:lnTo>
                  <a:lnTo>
                    <a:pt x="3811" y="15358"/>
                  </a:lnTo>
                  <a:lnTo>
                    <a:pt x="4350" y="16897"/>
                  </a:lnTo>
                  <a:lnTo>
                    <a:pt x="5004" y="18745"/>
                  </a:lnTo>
                  <a:lnTo>
                    <a:pt x="5774" y="20631"/>
                  </a:lnTo>
                  <a:lnTo>
                    <a:pt x="6159" y="21516"/>
                  </a:lnTo>
                  <a:lnTo>
                    <a:pt x="6543" y="22401"/>
                  </a:lnTo>
                  <a:lnTo>
                    <a:pt x="6928" y="23171"/>
                  </a:lnTo>
                  <a:lnTo>
                    <a:pt x="7275" y="23826"/>
                  </a:lnTo>
                  <a:lnTo>
                    <a:pt x="7621" y="24364"/>
                  </a:lnTo>
                  <a:lnTo>
                    <a:pt x="7968" y="24788"/>
                  </a:lnTo>
                  <a:lnTo>
                    <a:pt x="8391" y="25134"/>
                  </a:lnTo>
                  <a:lnTo>
                    <a:pt x="9007" y="25558"/>
                  </a:lnTo>
                  <a:lnTo>
                    <a:pt x="9815" y="26096"/>
                  </a:lnTo>
                  <a:lnTo>
                    <a:pt x="10739" y="26674"/>
                  </a:lnTo>
                  <a:lnTo>
                    <a:pt x="12856" y="27944"/>
                  </a:lnTo>
                  <a:lnTo>
                    <a:pt x="15127" y="29253"/>
                  </a:lnTo>
                  <a:lnTo>
                    <a:pt x="18591" y="31177"/>
                  </a:lnTo>
                  <a:lnTo>
                    <a:pt x="18514" y="32178"/>
                  </a:lnTo>
                  <a:lnTo>
                    <a:pt x="18244" y="35988"/>
                  </a:lnTo>
                  <a:lnTo>
                    <a:pt x="18014" y="39645"/>
                  </a:lnTo>
                  <a:lnTo>
                    <a:pt x="17860" y="42840"/>
                  </a:lnTo>
                  <a:lnTo>
                    <a:pt x="17821" y="44110"/>
                  </a:lnTo>
                  <a:lnTo>
                    <a:pt x="17821" y="45149"/>
                  </a:lnTo>
                  <a:lnTo>
                    <a:pt x="17898" y="45919"/>
                  </a:lnTo>
                  <a:lnTo>
                    <a:pt x="17937" y="46150"/>
                  </a:lnTo>
                  <a:lnTo>
                    <a:pt x="17975" y="46304"/>
                  </a:lnTo>
                  <a:lnTo>
                    <a:pt x="18052" y="46419"/>
                  </a:lnTo>
                  <a:lnTo>
                    <a:pt x="18244" y="46496"/>
                  </a:lnTo>
                  <a:lnTo>
                    <a:pt x="18514" y="46612"/>
                  </a:lnTo>
                  <a:lnTo>
                    <a:pt x="18822" y="46689"/>
                  </a:lnTo>
                  <a:lnTo>
                    <a:pt x="19669" y="46881"/>
                  </a:lnTo>
                  <a:lnTo>
                    <a:pt x="20708" y="47035"/>
                  </a:lnTo>
                  <a:lnTo>
                    <a:pt x="21940" y="47150"/>
                  </a:lnTo>
                  <a:lnTo>
                    <a:pt x="23287" y="47266"/>
                  </a:lnTo>
                  <a:lnTo>
                    <a:pt x="24749" y="47343"/>
                  </a:lnTo>
                  <a:lnTo>
                    <a:pt x="26212" y="47420"/>
                  </a:lnTo>
                  <a:lnTo>
                    <a:pt x="27713" y="47458"/>
                  </a:lnTo>
                  <a:lnTo>
                    <a:pt x="29176" y="47497"/>
                  </a:lnTo>
                  <a:lnTo>
                    <a:pt x="30561" y="47458"/>
                  </a:lnTo>
                  <a:lnTo>
                    <a:pt x="31793" y="47420"/>
                  </a:lnTo>
                  <a:lnTo>
                    <a:pt x="32909" y="47343"/>
                  </a:lnTo>
                  <a:lnTo>
                    <a:pt x="33679" y="47266"/>
                  </a:lnTo>
                  <a:lnTo>
                    <a:pt x="33679" y="47304"/>
                  </a:lnTo>
                  <a:lnTo>
                    <a:pt x="33640" y="47458"/>
                  </a:lnTo>
                  <a:lnTo>
                    <a:pt x="33602" y="47574"/>
                  </a:lnTo>
                  <a:lnTo>
                    <a:pt x="33602" y="47805"/>
                  </a:lnTo>
                  <a:lnTo>
                    <a:pt x="33640" y="47997"/>
                  </a:lnTo>
                  <a:lnTo>
                    <a:pt x="33679" y="48190"/>
                  </a:lnTo>
                  <a:lnTo>
                    <a:pt x="33756" y="48305"/>
                  </a:lnTo>
                  <a:lnTo>
                    <a:pt x="33871" y="48382"/>
                  </a:lnTo>
                  <a:lnTo>
                    <a:pt x="33948" y="48421"/>
                  </a:lnTo>
                  <a:lnTo>
                    <a:pt x="34064" y="48421"/>
                  </a:lnTo>
                  <a:lnTo>
                    <a:pt x="34179" y="48382"/>
                  </a:lnTo>
                  <a:lnTo>
                    <a:pt x="34295" y="48267"/>
                  </a:lnTo>
                  <a:lnTo>
                    <a:pt x="34449" y="48113"/>
                  </a:lnTo>
                  <a:lnTo>
                    <a:pt x="34795" y="47728"/>
                  </a:lnTo>
                  <a:lnTo>
                    <a:pt x="35026" y="47535"/>
                  </a:lnTo>
                  <a:lnTo>
                    <a:pt x="35219" y="47343"/>
                  </a:lnTo>
                  <a:lnTo>
                    <a:pt x="35411" y="47227"/>
                  </a:lnTo>
                  <a:lnTo>
                    <a:pt x="35565" y="47227"/>
                  </a:lnTo>
                  <a:lnTo>
                    <a:pt x="35680" y="47266"/>
                  </a:lnTo>
                  <a:lnTo>
                    <a:pt x="35757" y="47381"/>
                  </a:lnTo>
                  <a:lnTo>
                    <a:pt x="35911" y="47766"/>
                  </a:lnTo>
                  <a:lnTo>
                    <a:pt x="36065" y="48305"/>
                  </a:lnTo>
                  <a:lnTo>
                    <a:pt x="36181" y="48998"/>
                  </a:lnTo>
                  <a:lnTo>
                    <a:pt x="36412" y="50345"/>
                  </a:lnTo>
                  <a:lnTo>
                    <a:pt x="36527" y="51346"/>
                  </a:lnTo>
                  <a:lnTo>
                    <a:pt x="36604" y="51615"/>
                  </a:lnTo>
                  <a:lnTo>
                    <a:pt x="36681" y="51808"/>
                  </a:lnTo>
                  <a:lnTo>
                    <a:pt x="36835" y="51885"/>
                  </a:lnTo>
                  <a:lnTo>
                    <a:pt x="36989" y="51885"/>
                  </a:lnTo>
                  <a:lnTo>
                    <a:pt x="37143" y="51846"/>
                  </a:lnTo>
                  <a:lnTo>
                    <a:pt x="37259" y="51692"/>
                  </a:lnTo>
                  <a:lnTo>
                    <a:pt x="37374" y="51500"/>
                  </a:lnTo>
                  <a:lnTo>
                    <a:pt x="37413" y="51230"/>
                  </a:lnTo>
                  <a:lnTo>
                    <a:pt x="37413" y="49960"/>
                  </a:lnTo>
                  <a:lnTo>
                    <a:pt x="37413" y="49498"/>
                  </a:lnTo>
                  <a:lnTo>
                    <a:pt x="37451" y="49498"/>
                  </a:lnTo>
                  <a:lnTo>
                    <a:pt x="37451" y="49691"/>
                  </a:lnTo>
                  <a:lnTo>
                    <a:pt x="37605" y="50461"/>
                  </a:lnTo>
                  <a:lnTo>
                    <a:pt x="37682" y="50884"/>
                  </a:lnTo>
                  <a:lnTo>
                    <a:pt x="37836" y="51269"/>
                  </a:lnTo>
                  <a:lnTo>
                    <a:pt x="37951" y="51538"/>
                  </a:lnTo>
                  <a:lnTo>
                    <a:pt x="38028" y="51615"/>
                  </a:lnTo>
                  <a:lnTo>
                    <a:pt x="38144" y="51654"/>
                  </a:lnTo>
                  <a:lnTo>
                    <a:pt x="38259" y="51615"/>
                  </a:lnTo>
                  <a:lnTo>
                    <a:pt x="38375" y="51538"/>
                  </a:lnTo>
                  <a:lnTo>
                    <a:pt x="38490" y="51423"/>
                  </a:lnTo>
                  <a:lnTo>
                    <a:pt x="38529" y="51307"/>
                  </a:lnTo>
                  <a:lnTo>
                    <a:pt x="38606" y="51038"/>
                  </a:lnTo>
                  <a:lnTo>
                    <a:pt x="38606" y="50922"/>
                  </a:lnTo>
                  <a:lnTo>
                    <a:pt x="38644" y="50999"/>
                  </a:lnTo>
                  <a:lnTo>
                    <a:pt x="38760" y="51192"/>
                  </a:lnTo>
                  <a:lnTo>
                    <a:pt x="38837" y="51269"/>
                  </a:lnTo>
                  <a:lnTo>
                    <a:pt x="38914" y="51346"/>
                  </a:lnTo>
                  <a:lnTo>
                    <a:pt x="39029" y="51384"/>
                  </a:lnTo>
                  <a:lnTo>
                    <a:pt x="39183" y="51423"/>
                  </a:lnTo>
                  <a:lnTo>
                    <a:pt x="39260" y="51384"/>
                  </a:lnTo>
                  <a:lnTo>
                    <a:pt x="39337" y="51307"/>
                  </a:lnTo>
                  <a:lnTo>
                    <a:pt x="39414" y="51115"/>
                  </a:lnTo>
                  <a:lnTo>
                    <a:pt x="39491" y="50845"/>
                  </a:lnTo>
                  <a:lnTo>
                    <a:pt x="39529" y="50499"/>
                  </a:lnTo>
                  <a:lnTo>
                    <a:pt x="39568" y="49922"/>
                  </a:lnTo>
                  <a:lnTo>
                    <a:pt x="39568" y="49652"/>
                  </a:lnTo>
                  <a:lnTo>
                    <a:pt x="39606" y="49768"/>
                  </a:lnTo>
                  <a:lnTo>
                    <a:pt x="39683" y="49960"/>
                  </a:lnTo>
                  <a:lnTo>
                    <a:pt x="39722" y="50076"/>
                  </a:lnTo>
                  <a:lnTo>
                    <a:pt x="39837" y="50153"/>
                  </a:lnTo>
                  <a:lnTo>
                    <a:pt x="39914" y="50230"/>
                  </a:lnTo>
                  <a:lnTo>
                    <a:pt x="40107" y="50230"/>
                  </a:lnTo>
                  <a:lnTo>
                    <a:pt x="40184" y="50191"/>
                  </a:lnTo>
                  <a:lnTo>
                    <a:pt x="40299" y="50037"/>
                  </a:lnTo>
                  <a:lnTo>
                    <a:pt x="40376" y="49806"/>
                  </a:lnTo>
                  <a:lnTo>
                    <a:pt x="40492" y="49537"/>
                  </a:lnTo>
                  <a:lnTo>
                    <a:pt x="40607" y="48882"/>
                  </a:lnTo>
                  <a:lnTo>
                    <a:pt x="40684" y="48190"/>
                  </a:lnTo>
                  <a:lnTo>
                    <a:pt x="40723" y="47882"/>
                  </a:lnTo>
                  <a:lnTo>
                    <a:pt x="40723" y="47497"/>
                  </a:lnTo>
                  <a:lnTo>
                    <a:pt x="40684" y="46766"/>
                  </a:lnTo>
                  <a:lnTo>
                    <a:pt x="40607" y="46419"/>
                  </a:lnTo>
                  <a:lnTo>
                    <a:pt x="40530" y="46073"/>
                  </a:lnTo>
                  <a:lnTo>
                    <a:pt x="40453" y="45803"/>
                  </a:lnTo>
                  <a:lnTo>
                    <a:pt x="40299" y="45534"/>
                  </a:lnTo>
                  <a:lnTo>
                    <a:pt x="40068" y="45149"/>
                  </a:lnTo>
                  <a:lnTo>
                    <a:pt x="39799" y="44764"/>
                  </a:lnTo>
                  <a:lnTo>
                    <a:pt x="39722" y="44572"/>
                  </a:lnTo>
                  <a:lnTo>
                    <a:pt x="39645" y="44341"/>
                  </a:lnTo>
                  <a:lnTo>
                    <a:pt x="39606" y="44071"/>
                  </a:lnTo>
                  <a:lnTo>
                    <a:pt x="39606" y="43879"/>
                  </a:lnTo>
                  <a:lnTo>
                    <a:pt x="39799" y="43763"/>
                  </a:lnTo>
                  <a:lnTo>
                    <a:pt x="40107" y="43494"/>
                  </a:lnTo>
                  <a:lnTo>
                    <a:pt x="40415" y="43147"/>
                  </a:lnTo>
                  <a:lnTo>
                    <a:pt x="40607" y="42801"/>
                  </a:lnTo>
                  <a:lnTo>
                    <a:pt x="40684" y="42647"/>
                  </a:lnTo>
                  <a:lnTo>
                    <a:pt x="40723" y="42455"/>
                  </a:lnTo>
                  <a:lnTo>
                    <a:pt x="40723" y="42262"/>
                  </a:lnTo>
                  <a:lnTo>
                    <a:pt x="40723" y="42070"/>
                  </a:lnTo>
                  <a:lnTo>
                    <a:pt x="40530" y="41069"/>
                  </a:lnTo>
                  <a:lnTo>
                    <a:pt x="40145" y="39029"/>
                  </a:lnTo>
                  <a:lnTo>
                    <a:pt x="39529" y="36258"/>
                  </a:lnTo>
                  <a:lnTo>
                    <a:pt x="38837" y="33140"/>
                  </a:lnTo>
                  <a:lnTo>
                    <a:pt x="38452" y="31524"/>
                  </a:lnTo>
                  <a:lnTo>
                    <a:pt x="38028" y="29945"/>
                  </a:lnTo>
                  <a:lnTo>
                    <a:pt x="37643" y="28406"/>
                  </a:lnTo>
                  <a:lnTo>
                    <a:pt x="37220" y="27020"/>
                  </a:lnTo>
                  <a:lnTo>
                    <a:pt x="36797" y="25750"/>
                  </a:lnTo>
                  <a:lnTo>
                    <a:pt x="36373" y="24672"/>
                  </a:lnTo>
                  <a:lnTo>
                    <a:pt x="36181" y="24210"/>
                  </a:lnTo>
                  <a:lnTo>
                    <a:pt x="35950" y="23826"/>
                  </a:lnTo>
                  <a:lnTo>
                    <a:pt x="35757" y="23518"/>
                  </a:lnTo>
                  <a:lnTo>
                    <a:pt x="35565" y="23248"/>
                  </a:lnTo>
                  <a:lnTo>
                    <a:pt x="35065" y="22709"/>
                  </a:lnTo>
                  <a:lnTo>
                    <a:pt x="34526" y="22209"/>
                  </a:lnTo>
                  <a:lnTo>
                    <a:pt x="33987" y="21824"/>
                  </a:lnTo>
                  <a:lnTo>
                    <a:pt x="33448" y="21478"/>
                  </a:lnTo>
                  <a:lnTo>
                    <a:pt x="32909" y="21170"/>
                  </a:lnTo>
                  <a:lnTo>
                    <a:pt x="32409" y="20939"/>
                  </a:lnTo>
                  <a:lnTo>
                    <a:pt x="31947" y="20785"/>
                  </a:lnTo>
                  <a:lnTo>
                    <a:pt x="31908" y="20785"/>
                  </a:lnTo>
                  <a:lnTo>
                    <a:pt x="32409" y="20746"/>
                  </a:lnTo>
                  <a:lnTo>
                    <a:pt x="33063" y="20669"/>
                  </a:lnTo>
                  <a:lnTo>
                    <a:pt x="33179" y="20862"/>
                  </a:lnTo>
                  <a:lnTo>
                    <a:pt x="33410" y="21170"/>
                  </a:lnTo>
                  <a:lnTo>
                    <a:pt x="33640" y="21439"/>
                  </a:lnTo>
                  <a:lnTo>
                    <a:pt x="33833" y="21670"/>
                  </a:lnTo>
                  <a:lnTo>
                    <a:pt x="33987" y="21786"/>
                  </a:lnTo>
                  <a:lnTo>
                    <a:pt x="34179" y="21786"/>
                  </a:lnTo>
                  <a:lnTo>
                    <a:pt x="34218" y="21747"/>
                  </a:lnTo>
                  <a:lnTo>
                    <a:pt x="34256" y="21632"/>
                  </a:lnTo>
                  <a:lnTo>
                    <a:pt x="34256" y="21439"/>
                  </a:lnTo>
                  <a:lnTo>
                    <a:pt x="34179" y="21170"/>
                  </a:lnTo>
                  <a:lnTo>
                    <a:pt x="33987" y="20554"/>
                  </a:lnTo>
                  <a:lnTo>
                    <a:pt x="34449" y="20477"/>
                  </a:lnTo>
                  <a:lnTo>
                    <a:pt x="34988" y="20323"/>
                  </a:lnTo>
                  <a:lnTo>
                    <a:pt x="35450" y="20169"/>
                  </a:lnTo>
                  <a:lnTo>
                    <a:pt x="35873" y="19938"/>
                  </a:lnTo>
                  <a:lnTo>
                    <a:pt x="36142" y="19707"/>
                  </a:lnTo>
                  <a:lnTo>
                    <a:pt x="36258" y="19592"/>
                  </a:lnTo>
                  <a:lnTo>
                    <a:pt x="36335" y="19476"/>
                  </a:lnTo>
                  <a:lnTo>
                    <a:pt x="36412" y="19322"/>
                  </a:lnTo>
                  <a:lnTo>
                    <a:pt x="36450" y="19168"/>
                  </a:lnTo>
                  <a:lnTo>
                    <a:pt x="36566" y="17860"/>
                  </a:lnTo>
                  <a:lnTo>
                    <a:pt x="36604" y="16358"/>
                  </a:lnTo>
                  <a:lnTo>
                    <a:pt x="36604" y="15627"/>
                  </a:lnTo>
                  <a:lnTo>
                    <a:pt x="36604" y="14896"/>
                  </a:lnTo>
                  <a:lnTo>
                    <a:pt x="36527" y="14203"/>
                  </a:lnTo>
                  <a:lnTo>
                    <a:pt x="36450" y="13549"/>
                  </a:lnTo>
                  <a:lnTo>
                    <a:pt x="36758" y="13125"/>
                  </a:lnTo>
                  <a:lnTo>
                    <a:pt x="36951" y="12663"/>
                  </a:lnTo>
                  <a:lnTo>
                    <a:pt x="37105" y="12240"/>
                  </a:lnTo>
                  <a:lnTo>
                    <a:pt x="37143" y="11817"/>
                  </a:lnTo>
                  <a:lnTo>
                    <a:pt x="37143" y="11393"/>
                  </a:lnTo>
                  <a:lnTo>
                    <a:pt x="37066" y="11047"/>
                  </a:lnTo>
                  <a:lnTo>
                    <a:pt x="36989" y="10893"/>
                  </a:lnTo>
                  <a:lnTo>
                    <a:pt x="36874" y="10739"/>
                  </a:lnTo>
                  <a:lnTo>
                    <a:pt x="36758" y="10585"/>
                  </a:lnTo>
                  <a:lnTo>
                    <a:pt x="36643" y="10470"/>
                  </a:lnTo>
                  <a:lnTo>
                    <a:pt x="36489" y="10354"/>
                  </a:lnTo>
                  <a:lnTo>
                    <a:pt x="36412" y="10316"/>
                  </a:lnTo>
                  <a:lnTo>
                    <a:pt x="36412" y="10123"/>
                  </a:lnTo>
                  <a:lnTo>
                    <a:pt x="36489" y="8968"/>
                  </a:lnTo>
                  <a:lnTo>
                    <a:pt x="36604" y="7852"/>
                  </a:lnTo>
                  <a:lnTo>
                    <a:pt x="36643" y="6736"/>
                  </a:lnTo>
                  <a:lnTo>
                    <a:pt x="36604" y="6159"/>
                  </a:lnTo>
                  <a:lnTo>
                    <a:pt x="36566" y="5620"/>
                  </a:lnTo>
                  <a:lnTo>
                    <a:pt x="36527" y="5081"/>
                  </a:lnTo>
                  <a:lnTo>
                    <a:pt x="36412" y="4542"/>
                  </a:lnTo>
                  <a:lnTo>
                    <a:pt x="36335" y="4273"/>
                  </a:lnTo>
                  <a:lnTo>
                    <a:pt x="36258" y="4042"/>
                  </a:lnTo>
                  <a:lnTo>
                    <a:pt x="36142" y="3772"/>
                  </a:lnTo>
                  <a:lnTo>
                    <a:pt x="35988" y="3541"/>
                  </a:lnTo>
                  <a:lnTo>
                    <a:pt x="35642" y="3118"/>
                  </a:lnTo>
                  <a:lnTo>
                    <a:pt x="35257" y="2695"/>
                  </a:lnTo>
                  <a:lnTo>
                    <a:pt x="34795" y="2348"/>
                  </a:lnTo>
                  <a:lnTo>
                    <a:pt x="34256" y="2002"/>
                  </a:lnTo>
                  <a:lnTo>
                    <a:pt x="33679" y="1694"/>
                  </a:lnTo>
                  <a:lnTo>
                    <a:pt x="33063" y="1386"/>
                  </a:lnTo>
                  <a:lnTo>
                    <a:pt x="32409" y="1155"/>
                  </a:lnTo>
                  <a:lnTo>
                    <a:pt x="31716" y="924"/>
                  </a:lnTo>
                  <a:lnTo>
                    <a:pt x="31023" y="693"/>
                  </a:lnTo>
                  <a:lnTo>
                    <a:pt x="30330" y="539"/>
                  </a:lnTo>
                  <a:lnTo>
                    <a:pt x="28906" y="231"/>
                  </a:lnTo>
                  <a:lnTo>
                    <a:pt x="27559" y="39"/>
                  </a:lnTo>
                  <a:lnTo>
                    <a:pt x="26905"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5" name="Google Shape;1875;p42"/>
            <p:cNvGrpSpPr/>
            <p:nvPr/>
          </p:nvGrpSpPr>
          <p:grpSpPr>
            <a:xfrm>
              <a:off x="5119169" y="1389443"/>
              <a:ext cx="3311720" cy="4219276"/>
              <a:chOff x="2095852" y="2684989"/>
              <a:chExt cx="1352716" cy="1723490"/>
            </a:xfrm>
          </p:grpSpPr>
          <p:sp>
            <p:nvSpPr>
              <p:cNvPr id="1876" name="Google Shape;1876;p42"/>
              <p:cNvSpPr/>
              <p:nvPr/>
            </p:nvSpPr>
            <p:spPr>
              <a:xfrm>
                <a:off x="2207064" y="3054467"/>
                <a:ext cx="613760" cy="712183"/>
              </a:xfrm>
              <a:custGeom>
                <a:avLst/>
                <a:gdLst/>
                <a:ahLst/>
                <a:cxnLst/>
                <a:rect l="l" t="t" r="r" b="b"/>
                <a:pathLst>
                  <a:path w="18477" h="21440" extrusionOk="0">
                    <a:moveTo>
                      <a:pt x="4119" y="1"/>
                    </a:moveTo>
                    <a:lnTo>
                      <a:pt x="3888" y="39"/>
                    </a:lnTo>
                    <a:lnTo>
                      <a:pt x="3580" y="78"/>
                    </a:lnTo>
                    <a:lnTo>
                      <a:pt x="3195" y="155"/>
                    </a:lnTo>
                    <a:lnTo>
                      <a:pt x="2772" y="309"/>
                    </a:lnTo>
                    <a:lnTo>
                      <a:pt x="2310" y="501"/>
                    </a:lnTo>
                    <a:lnTo>
                      <a:pt x="1810" y="809"/>
                    </a:lnTo>
                    <a:lnTo>
                      <a:pt x="1386" y="1117"/>
                    </a:lnTo>
                    <a:lnTo>
                      <a:pt x="963" y="1463"/>
                    </a:lnTo>
                    <a:lnTo>
                      <a:pt x="655" y="1810"/>
                    </a:lnTo>
                    <a:lnTo>
                      <a:pt x="424" y="2118"/>
                    </a:lnTo>
                    <a:lnTo>
                      <a:pt x="78" y="2580"/>
                    </a:lnTo>
                    <a:lnTo>
                      <a:pt x="1" y="2772"/>
                    </a:lnTo>
                    <a:lnTo>
                      <a:pt x="463" y="4235"/>
                    </a:lnTo>
                    <a:lnTo>
                      <a:pt x="1002" y="5774"/>
                    </a:lnTo>
                    <a:lnTo>
                      <a:pt x="1656" y="7622"/>
                    </a:lnTo>
                    <a:lnTo>
                      <a:pt x="2426" y="9508"/>
                    </a:lnTo>
                    <a:lnTo>
                      <a:pt x="2811" y="10393"/>
                    </a:lnTo>
                    <a:lnTo>
                      <a:pt x="3195" y="11278"/>
                    </a:lnTo>
                    <a:lnTo>
                      <a:pt x="3580" y="12048"/>
                    </a:lnTo>
                    <a:lnTo>
                      <a:pt x="3927" y="12703"/>
                    </a:lnTo>
                    <a:lnTo>
                      <a:pt x="4273" y="13241"/>
                    </a:lnTo>
                    <a:lnTo>
                      <a:pt x="4620" y="13665"/>
                    </a:lnTo>
                    <a:lnTo>
                      <a:pt x="5043" y="14011"/>
                    </a:lnTo>
                    <a:lnTo>
                      <a:pt x="5659" y="14435"/>
                    </a:lnTo>
                    <a:lnTo>
                      <a:pt x="6467" y="14973"/>
                    </a:lnTo>
                    <a:lnTo>
                      <a:pt x="7391" y="15551"/>
                    </a:lnTo>
                    <a:lnTo>
                      <a:pt x="9508" y="16821"/>
                    </a:lnTo>
                    <a:lnTo>
                      <a:pt x="11779" y="18130"/>
                    </a:lnTo>
                    <a:lnTo>
                      <a:pt x="15897" y="20439"/>
                    </a:lnTo>
                    <a:lnTo>
                      <a:pt x="17706" y="21440"/>
                    </a:lnTo>
                    <a:lnTo>
                      <a:pt x="18476" y="9508"/>
                    </a:lnTo>
                    <a:lnTo>
                      <a:pt x="18476" y="9508"/>
                    </a:lnTo>
                    <a:lnTo>
                      <a:pt x="17321" y="9546"/>
                    </a:lnTo>
                    <a:lnTo>
                      <a:pt x="16051" y="9585"/>
                    </a:lnTo>
                    <a:lnTo>
                      <a:pt x="14627" y="9585"/>
                    </a:lnTo>
                    <a:lnTo>
                      <a:pt x="13087" y="9508"/>
                    </a:lnTo>
                    <a:lnTo>
                      <a:pt x="11702" y="9392"/>
                    </a:lnTo>
                    <a:lnTo>
                      <a:pt x="11124" y="9315"/>
                    </a:lnTo>
                    <a:lnTo>
                      <a:pt x="10586" y="9238"/>
                    </a:lnTo>
                    <a:lnTo>
                      <a:pt x="10201" y="9084"/>
                    </a:lnTo>
                    <a:lnTo>
                      <a:pt x="9893" y="8931"/>
                    </a:lnTo>
                    <a:lnTo>
                      <a:pt x="9662" y="8700"/>
                    </a:lnTo>
                    <a:lnTo>
                      <a:pt x="9354" y="8315"/>
                    </a:lnTo>
                    <a:lnTo>
                      <a:pt x="8584" y="7198"/>
                    </a:lnTo>
                    <a:lnTo>
                      <a:pt x="7660" y="5736"/>
                    </a:lnTo>
                    <a:lnTo>
                      <a:pt x="6698" y="4158"/>
                    </a:lnTo>
                    <a:lnTo>
                      <a:pt x="5043" y="1310"/>
                    </a:lnTo>
                    <a:lnTo>
                      <a:pt x="43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2"/>
              <p:cNvSpPr/>
              <p:nvPr/>
            </p:nvSpPr>
            <p:spPr>
              <a:xfrm>
                <a:off x="2095852" y="2791086"/>
                <a:ext cx="232722" cy="332474"/>
              </a:xfrm>
              <a:custGeom>
                <a:avLst/>
                <a:gdLst/>
                <a:ahLst/>
                <a:cxnLst/>
                <a:rect l="l" t="t" r="r" b="b"/>
                <a:pathLst>
                  <a:path w="7006" h="10009" extrusionOk="0">
                    <a:moveTo>
                      <a:pt x="1078" y="1"/>
                    </a:moveTo>
                    <a:lnTo>
                      <a:pt x="924" y="39"/>
                    </a:lnTo>
                    <a:lnTo>
                      <a:pt x="885" y="116"/>
                    </a:lnTo>
                    <a:lnTo>
                      <a:pt x="847" y="193"/>
                    </a:lnTo>
                    <a:lnTo>
                      <a:pt x="847" y="386"/>
                    </a:lnTo>
                    <a:lnTo>
                      <a:pt x="924" y="617"/>
                    </a:lnTo>
                    <a:lnTo>
                      <a:pt x="1001" y="848"/>
                    </a:lnTo>
                    <a:lnTo>
                      <a:pt x="1309" y="1348"/>
                    </a:lnTo>
                    <a:lnTo>
                      <a:pt x="1578" y="1733"/>
                    </a:lnTo>
                    <a:lnTo>
                      <a:pt x="2117" y="2618"/>
                    </a:lnTo>
                    <a:lnTo>
                      <a:pt x="2464" y="3273"/>
                    </a:lnTo>
                    <a:lnTo>
                      <a:pt x="2425" y="3234"/>
                    </a:lnTo>
                    <a:lnTo>
                      <a:pt x="2271" y="3196"/>
                    </a:lnTo>
                    <a:lnTo>
                      <a:pt x="2156" y="3196"/>
                    </a:lnTo>
                    <a:lnTo>
                      <a:pt x="2040" y="3234"/>
                    </a:lnTo>
                    <a:lnTo>
                      <a:pt x="1925" y="3311"/>
                    </a:lnTo>
                    <a:lnTo>
                      <a:pt x="1809" y="3388"/>
                    </a:lnTo>
                    <a:lnTo>
                      <a:pt x="1694" y="3542"/>
                    </a:lnTo>
                    <a:lnTo>
                      <a:pt x="1617" y="3657"/>
                    </a:lnTo>
                    <a:lnTo>
                      <a:pt x="1578" y="3811"/>
                    </a:lnTo>
                    <a:lnTo>
                      <a:pt x="1578" y="3927"/>
                    </a:lnTo>
                    <a:lnTo>
                      <a:pt x="1578" y="4119"/>
                    </a:lnTo>
                    <a:lnTo>
                      <a:pt x="1617" y="4196"/>
                    </a:lnTo>
                    <a:lnTo>
                      <a:pt x="1540" y="4158"/>
                    </a:lnTo>
                    <a:lnTo>
                      <a:pt x="1309" y="4119"/>
                    </a:lnTo>
                    <a:lnTo>
                      <a:pt x="1193" y="4081"/>
                    </a:lnTo>
                    <a:lnTo>
                      <a:pt x="1039" y="4081"/>
                    </a:lnTo>
                    <a:lnTo>
                      <a:pt x="924" y="4119"/>
                    </a:lnTo>
                    <a:lnTo>
                      <a:pt x="847" y="4196"/>
                    </a:lnTo>
                    <a:lnTo>
                      <a:pt x="770" y="4312"/>
                    </a:lnTo>
                    <a:lnTo>
                      <a:pt x="731" y="4427"/>
                    </a:lnTo>
                    <a:lnTo>
                      <a:pt x="731" y="4697"/>
                    </a:lnTo>
                    <a:lnTo>
                      <a:pt x="808" y="4928"/>
                    </a:lnTo>
                    <a:lnTo>
                      <a:pt x="847" y="5043"/>
                    </a:lnTo>
                    <a:lnTo>
                      <a:pt x="731" y="4966"/>
                    </a:lnTo>
                    <a:lnTo>
                      <a:pt x="539" y="4851"/>
                    </a:lnTo>
                    <a:lnTo>
                      <a:pt x="385" y="4812"/>
                    </a:lnTo>
                    <a:lnTo>
                      <a:pt x="270" y="4812"/>
                    </a:lnTo>
                    <a:lnTo>
                      <a:pt x="154" y="4851"/>
                    </a:lnTo>
                    <a:lnTo>
                      <a:pt x="39" y="5005"/>
                    </a:lnTo>
                    <a:lnTo>
                      <a:pt x="0" y="5082"/>
                    </a:lnTo>
                    <a:lnTo>
                      <a:pt x="0" y="5236"/>
                    </a:lnTo>
                    <a:lnTo>
                      <a:pt x="77" y="5582"/>
                    </a:lnTo>
                    <a:lnTo>
                      <a:pt x="231" y="6005"/>
                    </a:lnTo>
                    <a:lnTo>
                      <a:pt x="462" y="6467"/>
                    </a:lnTo>
                    <a:lnTo>
                      <a:pt x="770" y="6929"/>
                    </a:lnTo>
                    <a:lnTo>
                      <a:pt x="1116" y="7314"/>
                    </a:lnTo>
                    <a:lnTo>
                      <a:pt x="1309" y="7506"/>
                    </a:lnTo>
                    <a:lnTo>
                      <a:pt x="1501" y="7660"/>
                    </a:lnTo>
                    <a:lnTo>
                      <a:pt x="1694" y="7776"/>
                    </a:lnTo>
                    <a:lnTo>
                      <a:pt x="1886" y="7891"/>
                    </a:lnTo>
                    <a:lnTo>
                      <a:pt x="2579" y="8161"/>
                    </a:lnTo>
                    <a:lnTo>
                      <a:pt x="3002" y="8392"/>
                    </a:lnTo>
                    <a:lnTo>
                      <a:pt x="3310" y="8584"/>
                    </a:lnTo>
                    <a:lnTo>
                      <a:pt x="3618" y="8854"/>
                    </a:lnTo>
                    <a:lnTo>
                      <a:pt x="3772" y="8969"/>
                    </a:lnTo>
                    <a:lnTo>
                      <a:pt x="3926" y="9162"/>
                    </a:lnTo>
                    <a:lnTo>
                      <a:pt x="4196" y="9546"/>
                    </a:lnTo>
                    <a:lnTo>
                      <a:pt x="4427" y="10008"/>
                    </a:lnTo>
                    <a:lnTo>
                      <a:pt x="6543" y="8430"/>
                    </a:lnTo>
                    <a:lnTo>
                      <a:pt x="5851" y="6968"/>
                    </a:lnTo>
                    <a:lnTo>
                      <a:pt x="6043" y="6891"/>
                    </a:lnTo>
                    <a:lnTo>
                      <a:pt x="6197" y="6775"/>
                    </a:lnTo>
                    <a:lnTo>
                      <a:pt x="6390" y="6583"/>
                    </a:lnTo>
                    <a:lnTo>
                      <a:pt x="6582" y="6352"/>
                    </a:lnTo>
                    <a:lnTo>
                      <a:pt x="6774" y="6044"/>
                    </a:lnTo>
                    <a:lnTo>
                      <a:pt x="6890" y="5697"/>
                    </a:lnTo>
                    <a:lnTo>
                      <a:pt x="6928" y="5466"/>
                    </a:lnTo>
                    <a:lnTo>
                      <a:pt x="6967" y="5274"/>
                    </a:lnTo>
                    <a:lnTo>
                      <a:pt x="6967" y="4466"/>
                    </a:lnTo>
                    <a:lnTo>
                      <a:pt x="6928" y="3773"/>
                    </a:lnTo>
                    <a:lnTo>
                      <a:pt x="6928" y="3157"/>
                    </a:lnTo>
                    <a:lnTo>
                      <a:pt x="6928" y="2849"/>
                    </a:lnTo>
                    <a:lnTo>
                      <a:pt x="6967" y="2541"/>
                    </a:lnTo>
                    <a:lnTo>
                      <a:pt x="7005" y="2233"/>
                    </a:lnTo>
                    <a:lnTo>
                      <a:pt x="7005" y="1964"/>
                    </a:lnTo>
                    <a:lnTo>
                      <a:pt x="6967" y="1733"/>
                    </a:lnTo>
                    <a:lnTo>
                      <a:pt x="6890" y="1502"/>
                    </a:lnTo>
                    <a:lnTo>
                      <a:pt x="6813" y="1348"/>
                    </a:lnTo>
                    <a:lnTo>
                      <a:pt x="6697" y="1233"/>
                    </a:lnTo>
                    <a:lnTo>
                      <a:pt x="6582" y="1156"/>
                    </a:lnTo>
                    <a:lnTo>
                      <a:pt x="6428" y="1156"/>
                    </a:lnTo>
                    <a:lnTo>
                      <a:pt x="6274" y="1233"/>
                    </a:lnTo>
                    <a:lnTo>
                      <a:pt x="6120" y="1387"/>
                    </a:lnTo>
                    <a:lnTo>
                      <a:pt x="6005" y="1617"/>
                    </a:lnTo>
                    <a:lnTo>
                      <a:pt x="5889" y="1887"/>
                    </a:lnTo>
                    <a:lnTo>
                      <a:pt x="5735" y="2426"/>
                    </a:lnTo>
                    <a:lnTo>
                      <a:pt x="5620" y="2811"/>
                    </a:lnTo>
                    <a:lnTo>
                      <a:pt x="5504" y="3465"/>
                    </a:lnTo>
                    <a:lnTo>
                      <a:pt x="5466" y="3580"/>
                    </a:lnTo>
                    <a:lnTo>
                      <a:pt x="5389" y="3696"/>
                    </a:lnTo>
                    <a:lnTo>
                      <a:pt x="5312" y="3773"/>
                    </a:lnTo>
                    <a:lnTo>
                      <a:pt x="5196" y="3811"/>
                    </a:lnTo>
                    <a:lnTo>
                      <a:pt x="5119" y="3811"/>
                    </a:lnTo>
                    <a:lnTo>
                      <a:pt x="5042" y="3773"/>
                    </a:lnTo>
                    <a:lnTo>
                      <a:pt x="4811" y="3580"/>
                    </a:lnTo>
                    <a:lnTo>
                      <a:pt x="4504" y="3234"/>
                    </a:lnTo>
                    <a:lnTo>
                      <a:pt x="4196" y="2849"/>
                    </a:lnTo>
                    <a:lnTo>
                      <a:pt x="3464" y="1964"/>
                    </a:lnTo>
                    <a:lnTo>
                      <a:pt x="3079" y="1541"/>
                    </a:lnTo>
                    <a:lnTo>
                      <a:pt x="2694" y="1156"/>
                    </a:lnTo>
                    <a:lnTo>
                      <a:pt x="2079" y="540"/>
                    </a:lnTo>
                    <a:lnTo>
                      <a:pt x="1848" y="309"/>
                    </a:lnTo>
                    <a:lnTo>
                      <a:pt x="1617" y="155"/>
                    </a:lnTo>
                    <a:lnTo>
                      <a:pt x="1424" y="39"/>
                    </a:lnTo>
                    <a:lnTo>
                      <a:pt x="1232" y="1"/>
                    </a:lnTo>
                    <a:close/>
                  </a:path>
                </a:pathLst>
              </a:custGeom>
              <a:solidFill>
                <a:srgbClr val="FDB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2"/>
              <p:cNvSpPr/>
              <p:nvPr/>
            </p:nvSpPr>
            <p:spPr>
              <a:xfrm>
                <a:off x="2115019" y="2963717"/>
                <a:ext cx="58861" cy="60124"/>
              </a:xfrm>
              <a:custGeom>
                <a:avLst/>
                <a:gdLst/>
                <a:ahLst/>
                <a:cxnLst/>
                <a:rect l="l" t="t" r="r" b="b"/>
                <a:pathLst>
                  <a:path w="1772" h="1810" extrusionOk="0">
                    <a:moveTo>
                      <a:pt x="578" y="0"/>
                    </a:moveTo>
                    <a:lnTo>
                      <a:pt x="539" y="39"/>
                    </a:lnTo>
                    <a:lnTo>
                      <a:pt x="539" y="77"/>
                    </a:lnTo>
                    <a:lnTo>
                      <a:pt x="539" y="116"/>
                    </a:lnTo>
                    <a:lnTo>
                      <a:pt x="847" y="308"/>
                    </a:lnTo>
                    <a:lnTo>
                      <a:pt x="1155" y="539"/>
                    </a:lnTo>
                    <a:lnTo>
                      <a:pt x="1386" y="808"/>
                    </a:lnTo>
                    <a:lnTo>
                      <a:pt x="1502" y="924"/>
                    </a:lnTo>
                    <a:lnTo>
                      <a:pt x="1579" y="1116"/>
                    </a:lnTo>
                    <a:lnTo>
                      <a:pt x="1617" y="1270"/>
                    </a:lnTo>
                    <a:lnTo>
                      <a:pt x="1617" y="1463"/>
                    </a:lnTo>
                    <a:lnTo>
                      <a:pt x="1579" y="1540"/>
                    </a:lnTo>
                    <a:lnTo>
                      <a:pt x="1540" y="1617"/>
                    </a:lnTo>
                    <a:lnTo>
                      <a:pt x="1502" y="1655"/>
                    </a:lnTo>
                    <a:lnTo>
                      <a:pt x="1386" y="1655"/>
                    </a:lnTo>
                    <a:lnTo>
                      <a:pt x="1232" y="1617"/>
                    </a:lnTo>
                    <a:lnTo>
                      <a:pt x="1078" y="1540"/>
                    </a:lnTo>
                    <a:lnTo>
                      <a:pt x="732" y="1232"/>
                    </a:lnTo>
                    <a:lnTo>
                      <a:pt x="385" y="885"/>
                    </a:lnTo>
                    <a:lnTo>
                      <a:pt x="78" y="500"/>
                    </a:lnTo>
                    <a:lnTo>
                      <a:pt x="1" y="500"/>
                    </a:lnTo>
                    <a:lnTo>
                      <a:pt x="1" y="539"/>
                    </a:lnTo>
                    <a:lnTo>
                      <a:pt x="1" y="577"/>
                    </a:lnTo>
                    <a:lnTo>
                      <a:pt x="154" y="770"/>
                    </a:lnTo>
                    <a:lnTo>
                      <a:pt x="308" y="962"/>
                    </a:lnTo>
                    <a:lnTo>
                      <a:pt x="655" y="1347"/>
                    </a:lnTo>
                    <a:lnTo>
                      <a:pt x="963" y="1655"/>
                    </a:lnTo>
                    <a:lnTo>
                      <a:pt x="1155" y="1771"/>
                    </a:lnTo>
                    <a:lnTo>
                      <a:pt x="1386" y="1809"/>
                    </a:lnTo>
                    <a:lnTo>
                      <a:pt x="1463" y="1809"/>
                    </a:lnTo>
                    <a:lnTo>
                      <a:pt x="1579" y="1771"/>
                    </a:lnTo>
                    <a:lnTo>
                      <a:pt x="1656" y="1732"/>
                    </a:lnTo>
                    <a:lnTo>
                      <a:pt x="1694" y="1655"/>
                    </a:lnTo>
                    <a:lnTo>
                      <a:pt x="1733" y="1578"/>
                    </a:lnTo>
                    <a:lnTo>
                      <a:pt x="1771" y="1463"/>
                    </a:lnTo>
                    <a:lnTo>
                      <a:pt x="1771" y="1270"/>
                    </a:lnTo>
                    <a:lnTo>
                      <a:pt x="1694" y="1078"/>
                    </a:lnTo>
                    <a:lnTo>
                      <a:pt x="1617" y="885"/>
                    </a:lnTo>
                    <a:lnTo>
                      <a:pt x="1540" y="731"/>
                    </a:lnTo>
                    <a:lnTo>
                      <a:pt x="1386" y="577"/>
                    </a:lnTo>
                    <a:lnTo>
                      <a:pt x="1040" y="269"/>
                    </a:lnTo>
                    <a:lnTo>
                      <a:pt x="6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2"/>
              <p:cNvSpPr/>
              <p:nvPr/>
            </p:nvSpPr>
            <p:spPr>
              <a:xfrm>
                <a:off x="2144416" y="2931728"/>
                <a:ext cx="55008" cy="72912"/>
              </a:xfrm>
              <a:custGeom>
                <a:avLst/>
                <a:gdLst/>
                <a:ahLst/>
                <a:cxnLst/>
                <a:rect l="l" t="t" r="r" b="b"/>
                <a:pathLst>
                  <a:path w="1656" h="2195" extrusionOk="0">
                    <a:moveTo>
                      <a:pt x="39" y="1"/>
                    </a:moveTo>
                    <a:lnTo>
                      <a:pt x="1" y="39"/>
                    </a:lnTo>
                    <a:lnTo>
                      <a:pt x="1" y="78"/>
                    </a:lnTo>
                    <a:lnTo>
                      <a:pt x="39" y="116"/>
                    </a:lnTo>
                    <a:lnTo>
                      <a:pt x="386" y="309"/>
                    </a:lnTo>
                    <a:lnTo>
                      <a:pt x="694" y="540"/>
                    </a:lnTo>
                    <a:lnTo>
                      <a:pt x="1002" y="771"/>
                    </a:lnTo>
                    <a:lnTo>
                      <a:pt x="1271" y="1079"/>
                    </a:lnTo>
                    <a:lnTo>
                      <a:pt x="1386" y="1232"/>
                    </a:lnTo>
                    <a:lnTo>
                      <a:pt x="1463" y="1386"/>
                    </a:lnTo>
                    <a:lnTo>
                      <a:pt x="1502" y="1579"/>
                    </a:lnTo>
                    <a:lnTo>
                      <a:pt x="1463" y="1771"/>
                    </a:lnTo>
                    <a:lnTo>
                      <a:pt x="1386" y="1925"/>
                    </a:lnTo>
                    <a:lnTo>
                      <a:pt x="1271" y="2041"/>
                    </a:lnTo>
                    <a:lnTo>
                      <a:pt x="1117" y="2079"/>
                    </a:lnTo>
                    <a:lnTo>
                      <a:pt x="1040" y="2079"/>
                    </a:lnTo>
                    <a:lnTo>
                      <a:pt x="963" y="2041"/>
                    </a:lnTo>
                    <a:lnTo>
                      <a:pt x="925" y="2041"/>
                    </a:lnTo>
                    <a:lnTo>
                      <a:pt x="886" y="2079"/>
                    </a:lnTo>
                    <a:lnTo>
                      <a:pt x="886" y="2118"/>
                    </a:lnTo>
                    <a:lnTo>
                      <a:pt x="925" y="2118"/>
                    </a:lnTo>
                    <a:lnTo>
                      <a:pt x="1079" y="2195"/>
                    </a:lnTo>
                    <a:lnTo>
                      <a:pt x="1232" y="2195"/>
                    </a:lnTo>
                    <a:lnTo>
                      <a:pt x="1386" y="2118"/>
                    </a:lnTo>
                    <a:lnTo>
                      <a:pt x="1540" y="1964"/>
                    </a:lnTo>
                    <a:lnTo>
                      <a:pt x="1617" y="1810"/>
                    </a:lnTo>
                    <a:lnTo>
                      <a:pt x="1656" y="1617"/>
                    </a:lnTo>
                    <a:lnTo>
                      <a:pt x="1617" y="1425"/>
                    </a:lnTo>
                    <a:lnTo>
                      <a:pt x="1540" y="1232"/>
                    </a:lnTo>
                    <a:lnTo>
                      <a:pt x="1425" y="1002"/>
                    </a:lnTo>
                    <a:lnTo>
                      <a:pt x="1271" y="809"/>
                    </a:lnTo>
                    <a:lnTo>
                      <a:pt x="925" y="501"/>
                    </a:lnTo>
                    <a:lnTo>
                      <a:pt x="501" y="232"/>
                    </a:lnTo>
                    <a:lnTo>
                      <a:pt x="309" y="116"/>
                    </a:lnTo>
                    <a:lnTo>
                      <a:pt x="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2"/>
              <p:cNvSpPr/>
              <p:nvPr/>
            </p:nvSpPr>
            <p:spPr>
              <a:xfrm>
                <a:off x="2175109" y="2902331"/>
                <a:ext cx="44777" cy="70355"/>
              </a:xfrm>
              <a:custGeom>
                <a:avLst/>
                <a:gdLst/>
                <a:ahLst/>
                <a:cxnLst/>
                <a:rect l="l" t="t" r="r" b="b"/>
                <a:pathLst>
                  <a:path w="1348" h="2118" extrusionOk="0">
                    <a:moveTo>
                      <a:pt x="39" y="1"/>
                    </a:moveTo>
                    <a:lnTo>
                      <a:pt x="1" y="78"/>
                    </a:lnTo>
                    <a:lnTo>
                      <a:pt x="39" y="116"/>
                    </a:lnTo>
                    <a:lnTo>
                      <a:pt x="616" y="655"/>
                    </a:lnTo>
                    <a:lnTo>
                      <a:pt x="886" y="924"/>
                    </a:lnTo>
                    <a:lnTo>
                      <a:pt x="1078" y="1155"/>
                    </a:lnTo>
                    <a:lnTo>
                      <a:pt x="1155" y="1309"/>
                    </a:lnTo>
                    <a:lnTo>
                      <a:pt x="1194" y="1463"/>
                    </a:lnTo>
                    <a:lnTo>
                      <a:pt x="1194" y="1617"/>
                    </a:lnTo>
                    <a:lnTo>
                      <a:pt x="1155" y="1771"/>
                    </a:lnTo>
                    <a:lnTo>
                      <a:pt x="1078" y="1887"/>
                    </a:lnTo>
                    <a:lnTo>
                      <a:pt x="963" y="1964"/>
                    </a:lnTo>
                    <a:lnTo>
                      <a:pt x="809" y="2002"/>
                    </a:lnTo>
                    <a:lnTo>
                      <a:pt x="693" y="2002"/>
                    </a:lnTo>
                    <a:lnTo>
                      <a:pt x="655" y="2041"/>
                    </a:lnTo>
                    <a:lnTo>
                      <a:pt x="655" y="2079"/>
                    </a:lnTo>
                    <a:lnTo>
                      <a:pt x="809" y="2117"/>
                    </a:lnTo>
                    <a:lnTo>
                      <a:pt x="963" y="2117"/>
                    </a:lnTo>
                    <a:lnTo>
                      <a:pt x="1078" y="2041"/>
                    </a:lnTo>
                    <a:lnTo>
                      <a:pt x="1194" y="1925"/>
                    </a:lnTo>
                    <a:lnTo>
                      <a:pt x="1309" y="1810"/>
                    </a:lnTo>
                    <a:lnTo>
                      <a:pt x="1348" y="1656"/>
                    </a:lnTo>
                    <a:lnTo>
                      <a:pt x="1348" y="1463"/>
                    </a:lnTo>
                    <a:lnTo>
                      <a:pt x="1309" y="1309"/>
                    </a:lnTo>
                    <a:lnTo>
                      <a:pt x="1232" y="1155"/>
                    </a:lnTo>
                    <a:lnTo>
                      <a:pt x="1155" y="963"/>
                    </a:lnTo>
                    <a:lnTo>
                      <a:pt x="886" y="693"/>
                    </a:lnTo>
                    <a:lnTo>
                      <a:pt x="1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2"/>
              <p:cNvSpPr/>
              <p:nvPr/>
            </p:nvSpPr>
            <p:spPr>
              <a:xfrm>
                <a:off x="3211993" y="4086269"/>
                <a:ext cx="236575" cy="322210"/>
              </a:xfrm>
              <a:custGeom>
                <a:avLst/>
                <a:gdLst/>
                <a:ahLst/>
                <a:cxnLst/>
                <a:rect l="l" t="t" r="r" b="b"/>
                <a:pathLst>
                  <a:path w="7122" h="9700" extrusionOk="0">
                    <a:moveTo>
                      <a:pt x="4966" y="0"/>
                    </a:moveTo>
                    <a:lnTo>
                      <a:pt x="4735" y="39"/>
                    </a:lnTo>
                    <a:lnTo>
                      <a:pt x="4543" y="77"/>
                    </a:lnTo>
                    <a:lnTo>
                      <a:pt x="4350" y="154"/>
                    </a:lnTo>
                    <a:lnTo>
                      <a:pt x="4119" y="270"/>
                    </a:lnTo>
                    <a:lnTo>
                      <a:pt x="3927" y="424"/>
                    </a:lnTo>
                    <a:lnTo>
                      <a:pt x="3735" y="616"/>
                    </a:lnTo>
                    <a:lnTo>
                      <a:pt x="3619" y="1617"/>
                    </a:lnTo>
                    <a:lnTo>
                      <a:pt x="3350" y="1771"/>
                    </a:lnTo>
                    <a:lnTo>
                      <a:pt x="2695" y="2117"/>
                    </a:lnTo>
                    <a:lnTo>
                      <a:pt x="2310" y="2348"/>
                    </a:lnTo>
                    <a:lnTo>
                      <a:pt x="1964" y="2579"/>
                    </a:lnTo>
                    <a:lnTo>
                      <a:pt x="1733" y="2848"/>
                    </a:lnTo>
                    <a:lnTo>
                      <a:pt x="1618" y="2964"/>
                    </a:lnTo>
                    <a:lnTo>
                      <a:pt x="1579" y="3118"/>
                    </a:lnTo>
                    <a:lnTo>
                      <a:pt x="1464" y="3387"/>
                    </a:lnTo>
                    <a:lnTo>
                      <a:pt x="1233" y="3657"/>
                    </a:lnTo>
                    <a:lnTo>
                      <a:pt x="732" y="4273"/>
                    </a:lnTo>
                    <a:lnTo>
                      <a:pt x="463" y="4581"/>
                    </a:lnTo>
                    <a:lnTo>
                      <a:pt x="232" y="4850"/>
                    </a:lnTo>
                    <a:lnTo>
                      <a:pt x="78" y="5119"/>
                    </a:lnTo>
                    <a:lnTo>
                      <a:pt x="39" y="5273"/>
                    </a:lnTo>
                    <a:lnTo>
                      <a:pt x="1" y="5389"/>
                    </a:lnTo>
                    <a:lnTo>
                      <a:pt x="1" y="5620"/>
                    </a:lnTo>
                    <a:lnTo>
                      <a:pt x="39" y="5812"/>
                    </a:lnTo>
                    <a:lnTo>
                      <a:pt x="78" y="6005"/>
                    </a:lnTo>
                    <a:lnTo>
                      <a:pt x="155" y="6120"/>
                    </a:lnTo>
                    <a:lnTo>
                      <a:pt x="270" y="6197"/>
                    </a:lnTo>
                    <a:lnTo>
                      <a:pt x="347" y="6236"/>
                    </a:lnTo>
                    <a:lnTo>
                      <a:pt x="463" y="6236"/>
                    </a:lnTo>
                    <a:lnTo>
                      <a:pt x="578" y="6197"/>
                    </a:lnTo>
                    <a:lnTo>
                      <a:pt x="694" y="6082"/>
                    </a:lnTo>
                    <a:lnTo>
                      <a:pt x="848" y="5928"/>
                    </a:lnTo>
                    <a:lnTo>
                      <a:pt x="1194" y="5543"/>
                    </a:lnTo>
                    <a:lnTo>
                      <a:pt x="1425" y="5350"/>
                    </a:lnTo>
                    <a:lnTo>
                      <a:pt x="1618" y="5158"/>
                    </a:lnTo>
                    <a:lnTo>
                      <a:pt x="1810" y="5042"/>
                    </a:lnTo>
                    <a:lnTo>
                      <a:pt x="1964" y="5042"/>
                    </a:lnTo>
                    <a:lnTo>
                      <a:pt x="2079" y="5081"/>
                    </a:lnTo>
                    <a:lnTo>
                      <a:pt x="2156" y="5196"/>
                    </a:lnTo>
                    <a:lnTo>
                      <a:pt x="2310" y="5581"/>
                    </a:lnTo>
                    <a:lnTo>
                      <a:pt x="2464" y="6120"/>
                    </a:lnTo>
                    <a:lnTo>
                      <a:pt x="2580" y="6813"/>
                    </a:lnTo>
                    <a:lnTo>
                      <a:pt x="2811" y="8160"/>
                    </a:lnTo>
                    <a:lnTo>
                      <a:pt x="2926" y="9161"/>
                    </a:lnTo>
                    <a:lnTo>
                      <a:pt x="3003" y="9430"/>
                    </a:lnTo>
                    <a:lnTo>
                      <a:pt x="3080" y="9623"/>
                    </a:lnTo>
                    <a:lnTo>
                      <a:pt x="3234" y="9700"/>
                    </a:lnTo>
                    <a:lnTo>
                      <a:pt x="3388" y="9700"/>
                    </a:lnTo>
                    <a:lnTo>
                      <a:pt x="3542" y="9661"/>
                    </a:lnTo>
                    <a:lnTo>
                      <a:pt x="3658" y="9507"/>
                    </a:lnTo>
                    <a:lnTo>
                      <a:pt x="3773" y="9315"/>
                    </a:lnTo>
                    <a:lnTo>
                      <a:pt x="3811" y="9045"/>
                    </a:lnTo>
                    <a:lnTo>
                      <a:pt x="3811" y="7775"/>
                    </a:lnTo>
                    <a:lnTo>
                      <a:pt x="3811" y="7121"/>
                    </a:lnTo>
                    <a:lnTo>
                      <a:pt x="3850" y="7506"/>
                    </a:lnTo>
                    <a:lnTo>
                      <a:pt x="4004" y="8276"/>
                    </a:lnTo>
                    <a:lnTo>
                      <a:pt x="4081" y="8699"/>
                    </a:lnTo>
                    <a:lnTo>
                      <a:pt x="4235" y="9084"/>
                    </a:lnTo>
                    <a:lnTo>
                      <a:pt x="4350" y="9353"/>
                    </a:lnTo>
                    <a:lnTo>
                      <a:pt x="4427" y="9430"/>
                    </a:lnTo>
                    <a:lnTo>
                      <a:pt x="4543" y="9469"/>
                    </a:lnTo>
                    <a:lnTo>
                      <a:pt x="4658" y="9430"/>
                    </a:lnTo>
                    <a:lnTo>
                      <a:pt x="4774" y="9353"/>
                    </a:lnTo>
                    <a:lnTo>
                      <a:pt x="4889" y="9238"/>
                    </a:lnTo>
                    <a:lnTo>
                      <a:pt x="4928" y="9122"/>
                    </a:lnTo>
                    <a:lnTo>
                      <a:pt x="5005" y="8853"/>
                    </a:lnTo>
                    <a:lnTo>
                      <a:pt x="5005" y="8737"/>
                    </a:lnTo>
                    <a:lnTo>
                      <a:pt x="5043" y="8814"/>
                    </a:lnTo>
                    <a:lnTo>
                      <a:pt x="5159" y="9007"/>
                    </a:lnTo>
                    <a:lnTo>
                      <a:pt x="5236" y="9084"/>
                    </a:lnTo>
                    <a:lnTo>
                      <a:pt x="5313" y="9161"/>
                    </a:lnTo>
                    <a:lnTo>
                      <a:pt x="5428" y="9199"/>
                    </a:lnTo>
                    <a:lnTo>
                      <a:pt x="5582" y="9238"/>
                    </a:lnTo>
                    <a:lnTo>
                      <a:pt x="5659" y="9199"/>
                    </a:lnTo>
                    <a:lnTo>
                      <a:pt x="5736" y="9122"/>
                    </a:lnTo>
                    <a:lnTo>
                      <a:pt x="5813" y="8930"/>
                    </a:lnTo>
                    <a:lnTo>
                      <a:pt x="5890" y="8660"/>
                    </a:lnTo>
                    <a:lnTo>
                      <a:pt x="5928" y="8314"/>
                    </a:lnTo>
                    <a:lnTo>
                      <a:pt x="5967" y="7737"/>
                    </a:lnTo>
                    <a:lnTo>
                      <a:pt x="5967" y="7467"/>
                    </a:lnTo>
                    <a:lnTo>
                      <a:pt x="6005" y="7583"/>
                    </a:lnTo>
                    <a:lnTo>
                      <a:pt x="6082" y="7775"/>
                    </a:lnTo>
                    <a:lnTo>
                      <a:pt x="6121" y="7891"/>
                    </a:lnTo>
                    <a:lnTo>
                      <a:pt x="6236" y="7968"/>
                    </a:lnTo>
                    <a:lnTo>
                      <a:pt x="6313" y="8045"/>
                    </a:lnTo>
                    <a:lnTo>
                      <a:pt x="6506" y="8045"/>
                    </a:lnTo>
                    <a:lnTo>
                      <a:pt x="6583" y="8006"/>
                    </a:lnTo>
                    <a:lnTo>
                      <a:pt x="6698" y="7852"/>
                    </a:lnTo>
                    <a:lnTo>
                      <a:pt x="6775" y="7621"/>
                    </a:lnTo>
                    <a:lnTo>
                      <a:pt x="6891" y="7352"/>
                    </a:lnTo>
                    <a:lnTo>
                      <a:pt x="7006" y="6697"/>
                    </a:lnTo>
                    <a:lnTo>
                      <a:pt x="7083" y="6005"/>
                    </a:lnTo>
                    <a:lnTo>
                      <a:pt x="7122" y="5697"/>
                    </a:lnTo>
                    <a:lnTo>
                      <a:pt x="7122" y="5312"/>
                    </a:lnTo>
                    <a:lnTo>
                      <a:pt x="7083" y="4581"/>
                    </a:lnTo>
                    <a:lnTo>
                      <a:pt x="7006" y="4234"/>
                    </a:lnTo>
                    <a:lnTo>
                      <a:pt x="6929" y="3888"/>
                    </a:lnTo>
                    <a:lnTo>
                      <a:pt x="6852" y="3618"/>
                    </a:lnTo>
                    <a:lnTo>
                      <a:pt x="6698" y="3349"/>
                    </a:lnTo>
                    <a:lnTo>
                      <a:pt x="6467" y="2964"/>
                    </a:lnTo>
                    <a:lnTo>
                      <a:pt x="6198" y="2579"/>
                    </a:lnTo>
                    <a:lnTo>
                      <a:pt x="6121" y="2387"/>
                    </a:lnTo>
                    <a:lnTo>
                      <a:pt x="6044" y="2156"/>
                    </a:lnTo>
                    <a:lnTo>
                      <a:pt x="6005" y="1886"/>
                    </a:lnTo>
                    <a:lnTo>
                      <a:pt x="6005" y="1540"/>
                    </a:lnTo>
                    <a:lnTo>
                      <a:pt x="6082" y="578"/>
                    </a:lnTo>
                    <a:lnTo>
                      <a:pt x="6121" y="347"/>
                    </a:lnTo>
                    <a:lnTo>
                      <a:pt x="5890" y="231"/>
                    </a:lnTo>
                    <a:lnTo>
                      <a:pt x="5659" y="116"/>
                    </a:lnTo>
                    <a:lnTo>
                      <a:pt x="5313" y="39"/>
                    </a:lnTo>
                    <a:lnTo>
                      <a:pt x="4966" y="0"/>
                    </a:lnTo>
                    <a:close/>
                  </a:path>
                </a:pathLst>
              </a:custGeom>
              <a:solidFill>
                <a:srgbClr val="FDB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2"/>
              <p:cNvSpPr/>
              <p:nvPr/>
            </p:nvSpPr>
            <p:spPr>
              <a:xfrm>
                <a:off x="3329650" y="4255014"/>
                <a:ext cx="11526" cy="74208"/>
              </a:xfrm>
              <a:custGeom>
                <a:avLst/>
                <a:gdLst/>
                <a:ahLst/>
                <a:cxnLst/>
                <a:rect l="l" t="t" r="r" b="b"/>
                <a:pathLst>
                  <a:path w="347" h="2234" extrusionOk="0">
                    <a:moveTo>
                      <a:pt x="0" y="1"/>
                    </a:moveTo>
                    <a:lnTo>
                      <a:pt x="116" y="1117"/>
                    </a:lnTo>
                    <a:lnTo>
                      <a:pt x="193" y="1694"/>
                    </a:lnTo>
                    <a:lnTo>
                      <a:pt x="193" y="1925"/>
                    </a:lnTo>
                    <a:lnTo>
                      <a:pt x="231" y="2195"/>
                    </a:lnTo>
                    <a:lnTo>
                      <a:pt x="269" y="2233"/>
                    </a:lnTo>
                    <a:lnTo>
                      <a:pt x="308" y="2233"/>
                    </a:lnTo>
                    <a:lnTo>
                      <a:pt x="346" y="2195"/>
                    </a:lnTo>
                    <a:lnTo>
                      <a:pt x="308" y="1925"/>
                    </a:lnTo>
                    <a:lnTo>
                      <a:pt x="269" y="1617"/>
                    </a:lnTo>
                    <a:lnTo>
                      <a:pt x="193" y="111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2"/>
              <p:cNvSpPr/>
              <p:nvPr/>
            </p:nvSpPr>
            <p:spPr>
              <a:xfrm>
                <a:off x="3365425" y="4253752"/>
                <a:ext cx="15380" cy="120214"/>
              </a:xfrm>
              <a:custGeom>
                <a:avLst/>
                <a:gdLst/>
                <a:ahLst/>
                <a:cxnLst/>
                <a:rect l="l" t="t" r="r" b="b"/>
                <a:pathLst>
                  <a:path w="463" h="3619" extrusionOk="0">
                    <a:moveTo>
                      <a:pt x="39" y="0"/>
                    </a:moveTo>
                    <a:lnTo>
                      <a:pt x="1" y="39"/>
                    </a:lnTo>
                    <a:lnTo>
                      <a:pt x="1" y="77"/>
                    </a:lnTo>
                    <a:lnTo>
                      <a:pt x="155" y="963"/>
                    </a:lnTo>
                    <a:lnTo>
                      <a:pt x="270" y="1848"/>
                    </a:lnTo>
                    <a:lnTo>
                      <a:pt x="309" y="2733"/>
                    </a:lnTo>
                    <a:lnTo>
                      <a:pt x="347" y="3618"/>
                    </a:lnTo>
                    <a:lnTo>
                      <a:pt x="424" y="3618"/>
                    </a:lnTo>
                    <a:lnTo>
                      <a:pt x="463" y="3157"/>
                    </a:lnTo>
                    <a:lnTo>
                      <a:pt x="424" y="2695"/>
                    </a:lnTo>
                    <a:lnTo>
                      <a:pt x="347" y="1771"/>
                    </a:lnTo>
                    <a:lnTo>
                      <a:pt x="232" y="886"/>
                    </a:lnTo>
                    <a:lnTo>
                      <a:pt x="78" y="39"/>
                    </a:lnTo>
                    <a:lnTo>
                      <a:pt x="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2"/>
              <p:cNvSpPr/>
              <p:nvPr/>
            </p:nvSpPr>
            <p:spPr>
              <a:xfrm>
                <a:off x="3402529" y="4248636"/>
                <a:ext cx="11526" cy="84406"/>
              </a:xfrm>
              <a:custGeom>
                <a:avLst/>
                <a:gdLst/>
                <a:ahLst/>
                <a:cxnLst/>
                <a:rect l="l" t="t" r="r" b="b"/>
                <a:pathLst>
                  <a:path w="347" h="2541" extrusionOk="0">
                    <a:moveTo>
                      <a:pt x="38" y="0"/>
                    </a:moveTo>
                    <a:lnTo>
                      <a:pt x="0" y="39"/>
                    </a:lnTo>
                    <a:lnTo>
                      <a:pt x="0" y="77"/>
                    </a:lnTo>
                    <a:lnTo>
                      <a:pt x="115" y="693"/>
                    </a:lnTo>
                    <a:lnTo>
                      <a:pt x="192" y="1309"/>
                    </a:lnTo>
                    <a:lnTo>
                      <a:pt x="231" y="1925"/>
                    </a:lnTo>
                    <a:lnTo>
                      <a:pt x="269" y="2541"/>
                    </a:lnTo>
                    <a:lnTo>
                      <a:pt x="308" y="2541"/>
                    </a:lnTo>
                    <a:lnTo>
                      <a:pt x="346" y="2194"/>
                    </a:lnTo>
                    <a:lnTo>
                      <a:pt x="308" y="1886"/>
                    </a:lnTo>
                    <a:lnTo>
                      <a:pt x="269" y="1271"/>
                    </a:lnTo>
                    <a:lnTo>
                      <a:pt x="192" y="655"/>
                    </a:lnTo>
                    <a:lnTo>
                      <a:pt x="77" y="39"/>
                    </a:lnTo>
                    <a:lnTo>
                      <a:pt x="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2"/>
              <p:cNvSpPr/>
              <p:nvPr/>
            </p:nvSpPr>
            <p:spPr>
              <a:xfrm>
                <a:off x="2687821" y="3351099"/>
                <a:ext cx="571540" cy="911621"/>
              </a:xfrm>
              <a:custGeom>
                <a:avLst/>
                <a:gdLst/>
                <a:ahLst/>
                <a:cxnLst/>
                <a:rect l="l" t="t" r="r" b="b"/>
                <a:pathLst>
                  <a:path w="17206" h="27444" extrusionOk="0">
                    <a:moveTo>
                      <a:pt x="8044" y="1"/>
                    </a:moveTo>
                    <a:lnTo>
                      <a:pt x="7236" y="39"/>
                    </a:lnTo>
                    <a:lnTo>
                      <a:pt x="6274" y="116"/>
                    </a:lnTo>
                    <a:lnTo>
                      <a:pt x="5774" y="193"/>
                    </a:lnTo>
                    <a:lnTo>
                      <a:pt x="5235" y="270"/>
                    </a:lnTo>
                    <a:lnTo>
                      <a:pt x="4696" y="385"/>
                    </a:lnTo>
                    <a:lnTo>
                      <a:pt x="4157" y="539"/>
                    </a:lnTo>
                    <a:lnTo>
                      <a:pt x="3657" y="732"/>
                    </a:lnTo>
                    <a:lnTo>
                      <a:pt x="3195" y="963"/>
                    </a:lnTo>
                    <a:lnTo>
                      <a:pt x="2733" y="1194"/>
                    </a:lnTo>
                    <a:lnTo>
                      <a:pt x="2348" y="1502"/>
                    </a:lnTo>
                    <a:lnTo>
                      <a:pt x="2002" y="1848"/>
                    </a:lnTo>
                    <a:lnTo>
                      <a:pt x="1732" y="2271"/>
                    </a:lnTo>
                    <a:lnTo>
                      <a:pt x="1655" y="2464"/>
                    </a:lnTo>
                    <a:lnTo>
                      <a:pt x="1540" y="2695"/>
                    </a:lnTo>
                    <a:lnTo>
                      <a:pt x="1501" y="2964"/>
                    </a:lnTo>
                    <a:lnTo>
                      <a:pt x="1463" y="3195"/>
                    </a:lnTo>
                    <a:lnTo>
                      <a:pt x="1232" y="5389"/>
                    </a:lnTo>
                    <a:lnTo>
                      <a:pt x="962" y="8507"/>
                    </a:lnTo>
                    <a:lnTo>
                      <a:pt x="693" y="12125"/>
                    </a:lnTo>
                    <a:lnTo>
                      <a:pt x="423" y="15935"/>
                    </a:lnTo>
                    <a:lnTo>
                      <a:pt x="193" y="19592"/>
                    </a:lnTo>
                    <a:lnTo>
                      <a:pt x="39" y="22787"/>
                    </a:lnTo>
                    <a:lnTo>
                      <a:pt x="0" y="24057"/>
                    </a:lnTo>
                    <a:lnTo>
                      <a:pt x="0" y="25096"/>
                    </a:lnTo>
                    <a:lnTo>
                      <a:pt x="77" y="25866"/>
                    </a:lnTo>
                    <a:lnTo>
                      <a:pt x="116" y="26097"/>
                    </a:lnTo>
                    <a:lnTo>
                      <a:pt x="154" y="26251"/>
                    </a:lnTo>
                    <a:lnTo>
                      <a:pt x="231" y="26366"/>
                    </a:lnTo>
                    <a:lnTo>
                      <a:pt x="423" y="26443"/>
                    </a:lnTo>
                    <a:lnTo>
                      <a:pt x="693" y="26559"/>
                    </a:lnTo>
                    <a:lnTo>
                      <a:pt x="1001" y="26636"/>
                    </a:lnTo>
                    <a:lnTo>
                      <a:pt x="1848" y="26828"/>
                    </a:lnTo>
                    <a:lnTo>
                      <a:pt x="2887" y="26982"/>
                    </a:lnTo>
                    <a:lnTo>
                      <a:pt x="4119" y="27097"/>
                    </a:lnTo>
                    <a:lnTo>
                      <a:pt x="5466" y="27213"/>
                    </a:lnTo>
                    <a:lnTo>
                      <a:pt x="6928" y="27290"/>
                    </a:lnTo>
                    <a:lnTo>
                      <a:pt x="8391" y="27367"/>
                    </a:lnTo>
                    <a:lnTo>
                      <a:pt x="9892" y="27405"/>
                    </a:lnTo>
                    <a:lnTo>
                      <a:pt x="11355" y="27444"/>
                    </a:lnTo>
                    <a:lnTo>
                      <a:pt x="12740" y="27405"/>
                    </a:lnTo>
                    <a:lnTo>
                      <a:pt x="13972" y="27367"/>
                    </a:lnTo>
                    <a:lnTo>
                      <a:pt x="15088" y="27290"/>
                    </a:lnTo>
                    <a:lnTo>
                      <a:pt x="15973" y="27213"/>
                    </a:lnTo>
                    <a:lnTo>
                      <a:pt x="16589" y="27059"/>
                    </a:lnTo>
                    <a:lnTo>
                      <a:pt x="16782" y="26982"/>
                    </a:lnTo>
                    <a:lnTo>
                      <a:pt x="16936" y="26905"/>
                    </a:lnTo>
                    <a:lnTo>
                      <a:pt x="17013" y="26751"/>
                    </a:lnTo>
                    <a:lnTo>
                      <a:pt x="17051" y="26482"/>
                    </a:lnTo>
                    <a:lnTo>
                      <a:pt x="17128" y="26135"/>
                    </a:lnTo>
                    <a:lnTo>
                      <a:pt x="17167" y="25673"/>
                    </a:lnTo>
                    <a:lnTo>
                      <a:pt x="17205" y="24519"/>
                    </a:lnTo>
                    <a:lnTo>
                      <a:pt x="17205" y="23056"/>
                    </a:lnTo>
                    <a:lnTo>
                      <a:pt x="17167" y="21362"/>
                    </a:lnTo>
                    <a:lnTo>
                      <a:pt x="17090" y="19515"/>
                    </a:lnTo>
                    <a:lnTo>
                      <a:pt x="16897" y="15435"/>
                    </a:lnTo>
                    <a:lnTo>
                      <a:pt x="16628" y="11317"/>
                    </a:lnTo>
                    <a:lnTo>
                      <a:pt x="16358" y="7622"/>
                    </a:lnTo>
                    <a:lnTo>
                      <a:pt x="16012" y="3195"/>
                    </a:lnTo>
                    <a:lnTo>
                      <a:pt x="15973" y="2926"/>
                    </a:lnTo>
                    <a:lnTo>
                      <a:pt x="15896" y="2656"/>
                    </a:lnTo>
                    <a:lnTo>
                      <a:pt x="15819" y="2425"/>
                    </a:lnTo>
                    <a:lnTo>
                      <a:pt x="15704" y="2194"/>
                    </a:lnTo>
                    <a:lnTo>
                      <a:pt x="15550" y="1964"/>
                    </a:lnTo>
                    <a:lnTo>
                      <a:pt x="15435" y="1771"/>
                    </a:lnTo>
                    <a:lnTo>
                      <a:pt x="15050" y="1425"/>
                    </a:lnTo>
                    <a:lnTo>
                      <a:pt x="14665" y="1117"/>
                    </a:lnTo>
                    <a:lnTo>
                      <a:pt x="14164" y="847"/>
                    </a:lnTo>
                    <a:lnTo>
                      <a:pt x="13626" y="655"/>
                    </a:lnTo>
                    <a:lnTo>
                      <a:pt x="13087" y="462"/>
                    </a:lnTo>
                    <a:lnTo>
                      <a:pt x="12471" y="308"/>
                    </a:lnTo>
                    <a:lnTo>
                      <a:pt x="11855" y="231"/>
                    </a:lnTo>
                    <a:lnTo>
                      <a:pt x="11201" y="154"/>
                    </a:lnTo>
                    <a:lnTo>
                      <a:pt x="10546" y="77"/>
                    </a:lnTo>
                    <a:lnTo>
                      <a:pt x="9276" y="39"/>
                    </a:lnTo>
                    <a:lnTo>
                      <a:pt x="80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2"/>
              <p:cNvSpPr/>
              <p:nvPr/>
            </p:nvSpPr>
            <p:spPr>
              <a:xfrm>
                <a:off x="2687821" y="3351099"/>
                <a:ext cx="571540" cy="911621"/>
              </a:xfrm>
              <a:custGeom>
                <a:avLst/>
                <a:gdLst/>
                <a:ahLst/>
                <a:cxnLst/>
                <a:rect l="l" t="t" r="r" b="b"/>
                <a:pathLst>
                  <a:path w="17206" h="27444" fill="none" extrusionOk="0">
                    <a:moveTo>
                      <a:pt x="8044" y="1"/>
                    </a:moveTo>
                    <a:lnTo>
                      <a:pt x="8044" y="1"/>
                    </a:lnTo>
                    <a:lnTo>
                      <a:pt x="7236" y="39"/>
                    </a:lnTo>
                    <a:lnTo>
                      <a:pt x="6274" y="116"/>
                    </a:lnTo>
                    <a:lnTo>
                      <a:pt x="5774" y="193"/>
                    </a:lnTo>
                    <a:lnTo>
                      <a:pt x="5235" y="270"/>
                    </a:lnTo>
                    <a:lnTo>
                      <a:pt x="4696" y="385"/>
                    </a:lnTo>
                    <a:lnTo>
                      <a:pt x="4157" y="539"/>
                    </a:lnTo>
                    <a:lnTo>
                      <a:pt x="3657" y="732"/>
                    </a:lnTo>
                    <a:lnTo>
                      <a:pt x="3195" y="963"/>
                    </a:lnTo>
                    <a:lnTo>
                      <a:pt x="2733" y="1194"/>
                    </a:lnTo>
                    <a:lnTo>
                      <a:pt x="2348" y="1502"/>
                    </a:lnTo>
                    <a:lnTo>
                      <a:pt x="2002" y="1848"/>
                    </a:lnTo>
                    <a:lnTo>
                      <a:pt x="1732" y="2271"/>
                    </a:lnTo>
                    <a:lnTo>
                      <a:pt x="1655" y="2464"/>
                    </a:lnTo>
                    <a:lnTo>
                      <a:pt x="1540" y="2695"/>
                    </a:lnTo>
                    <a:lnTo>
                      <a:pt x="1501" y="2964"/>
                    </a:lnTo>
                    <a:lnTo>
                      <a:pt x="1463" y="3195"/>
                    </a:lnTo>
                    <a:lnTo>
                      <a:pt x="1463" y="3195"/>
                    </a:lnTo>
                    <a:lnTo>
                      <a:pt x="1232" y="5389"/>
                    </a:lnTo>
                    <a:lnTo>
                      <a:pt x="962" y="8507"/>
                    </a:lnTo>
                    <a:lnTo>
                      <a:pt x="693" y="12125"/>
                    </a:lnTo>
                    <a:lnTo>
                      <a:pt x="423" y="15935"/>
                    </a:lnTo>
                    <a:lnTo>
                      <a:pt x="193" y="19592"/>
                    </a:lnTo>
                    <a:lnTo>
                      <a:pt x="39" y="22787"/>
                    </a:lnTo>
                    <a:lnTo>
                      <a:pt x="0" y="24057"/>
                    </a:lnTo>
                    <a:lnTo>
                      <a:pt x="0" y="25096"/>
                    </a:lnTo>
                    <a:lnTo>
                      <a:pt x="77" y="25866"/>
                    </a:lnTo>
                    <a:lnTo>
                      <a:pt x="116" y="26097"/>
                    </a:lnTo>
                    <a:lnTo>
                      <a:pt x="154" y="26251"/>
                    </a:lnTo>
                    <a:lnTo>
                      <a:pt x="154" y="26251"/>
                    </a:lnTo>
                    <a:lnTo>
                      <a:pt x="231" y="26366"/>
                    </a:lnTo>
                    <a:lnTo>
                      <a:pt x="423" y="26443"/>
                    </a:lnTo>
                    <a:lnTo>
                      <a:pt x="693" y="26559"/>
                    </a:lnTo>
                    <a:lnTo>
                      <a:pt x="1001" y="26636"/>
                    </a:lnTo>
                    <a:lnTo>
                      <a:pt x="1848" y="26828"/>
                    </a:lnTo>
                    <a:lnTo>
                      <a:pt x="2887" y="26982"/>
                    </a:lnTo>
                    <a:lnTo>
                      <a:pt x="4119" y="27097"/>
                    </a:lnTo>
                    <a:lnTo>
                      <a:pt x="5466" y="27213"/>
                    </a:lnTo>
                    <a:lnTo>
                      <a:pt x="6928" y="27290"/>
                    </a:lnTo>
                    <a:lnTo>
                      <a:pt x="8391" y="27367"/>
                    </a:lnTo>
                    <a:lnTo>
                      <a:pt x="9892" y="27405"/>
                    </a:lnTo>
                    <a:lnTo>
                      <a:pt x="11355" y="27444"/>
                    </a:lnTo>
                    <a:lnTo>
                      <a:pt x="12740" y="27405"/>
                    </a:lnTo>
                    <a:lnTo>
                      <a:pt x="13972" y="27367"/>
                    </a:lnTo>
                    <a:lnTo>
                      <a:pt x="15088" y="27290"/>
                    </a:lnTo>
                    <a:lnTo>
                      <a:pt x="15973" y="27213"/>
                    </a:lnTo>
                    <a:lnTo>
                      <a:pt x="16589" y="27059"/>
                    </a:lnTo>
                    <a:lnTo>
                      <a:pt x="16782" y="26982"/>
                    </a:lnTo>
                    <a:lnTo>
                      <a:pt x="16936" y="26905"/>
                    </a:lnTo>
                    <a:lnTo>
                      <a:pt x="16936" y="26905"/>
                    </a:lnTo>
                    <a:lnTo>
                      <a:pt x="17013" y="26751"/>
                    </a:lnTo>
                    <a:lnTo>
                      <a:pt x="17051" y="26482"/>
                    </a:lnTo>
                    <a:lnTo>
                      <a:pt x="17128" y="26135"/>
                    </a:lnTo>
                    <a:lnTo>
                      <a:pt x="17167" y="25673"/>
                    </a:lnTo>
                    <a:lnTo>
                      <a:pt x="17205" y="24519"/>
                    </a:lnTo>
                    <a:lnTo>
                      <a:pt x="17205" y="23056"/>
                    </a:lnTo>
                    <a:lnTo>
                      <a:pt x="17167" y="21362"/>
                    </a:lnTo>
                    <a:lnTo>
                      <a:pt x="17090" y="19515"/>
                    </a:lnTo>
                    <a:lnTo>
                      <a:pt x="16897" y="15435"/>
                    </a:lnTo>
                    <a:lnTo>
                      <a:pt x="16628" y="11317"/>
                    </a:lnTo>
                    <a:lnTo>
                      <a:pt x="16358" y="7622"/>
                    </a:lnTo>
                    <a:lnTo>
                      <a:pt x="16012" y="3195"/>
                    </a:lnTo>
                    <a:lnTo>
                      <a:pt x="16012" y="3195"/>
                    </a:lnTo>
                    <a:lnTo>
                      <a:pt x="15973" y="2926"/>
                    </a:lnTo>
                    <a:lnTo>
                      <a:pt x="15896" y="2656"/>
                    </a:lnTo>
                    <a:lnTo>
                      <a:pt x="15819" y="2425"/>
                    </a:lnTo>
                    <a:lnTo>
                      <a:pt x="15704" y="2194"/>
                    </a:lnTo>
                    <a:lnTo>
                      <a:pt x="15550" y="1964"/>
                    </a:lnTo>
                    <a:lnTo>
                      <a:pt x="15435" y="1771"/>
                    </a:lnTo>
                    <a:lnTo>
                      <a:pt x="15050" y="1425"/>
                    </a:lnTo>
                    <a:lnTo>
                      <a:pt x="14665" y="1117"/>
                    </a:lnTo>
                    <a:lnTo>
                      <a:pt x="14164" y="847"/>
                    </a:lnTo>
                    <a:lnTo>
                      <a:pt x="13626" y="655"/>
                    </a:lnTo>
                    <a:lnTo>
                      <a:pt x="13087" y="462"/>
                    </a:lnTo>
                    <a:lnTo>
                      <a:pt x="12471" y="308"/>
                    </a:lnTo>
                    <a:lnTo>
                      <a:pt x="11855" y="231"/>
                    </a:lnTo>
                    <a:lnTo>
                      <a:pt x="11201" y="154"/>
                    </a:lnTo>
                    <a:lnTo>
                      <a:pt x="10546" y="77"/>
                    </a:lnTo>
                    <a:lnTo>
                      <a:pt x="9276" y="39"/>
                    </a:lnTo>
                    <a:lnTo>
                      <a:pt x="804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2"/>
              <p:cNvSpPr/>
              <p:nvPr/>
            </p:nvSpPr>
            <p:spPr>
              <a:xfrm>
                <a:off x="3076499" y="3362593"/>
                <a:ext cx="372069" cy="790178"/>
              </a:xfrm>
              <a:custGeom>
                <a:avLst/>
                <a:gdLst/>
                <a:ahLst/>
                <a:cxnLst/>
                <a:rect l="l" t="t" r="r" b="b"/>
                <a:pathLst>
                  <a:path w="11201" h="23788" extrusionOk="0">
                    <a:moveTo>
                      <a:pt x="0" y="1"/>
                    </a:moveTo>
                    <a:lnTo>
                      <a:pt x="4157" y="7506"/>
                    </a:lnTo>
                    <a:lnTo>
                      <a:pt x="6043" y="23249"/>
                    </a:lnTo>
                    <a:lnTo>
                      <a:pt x="6351" y="23364"/>
                    </a:lnTo>
                    <a:lnTo>
                      <a:pt x="7082" y="23557"/>
                    </a:lnTo>
                    <a:lnTo>
                      <a:pt x="7583" y="23634"/>
                    </a:lnTo>
                    <a:lnTo>
                      <a:pt x="8044" y="23749"/>
                    </a:lnTo>
                    <a:lnTo>
                      <a:pt x="8545" y="23788"/>
                    </a:lnTo>
                    <a:lnTo>
                      <a:pt x="9007" y="23788"/>
                    </a:lnTo>
                    <a:lnTo>
                      <a:pt x="9469" y="23711"/>
                    </a:lnTo>
                    <a:lnTo>
                      <a:pt x="9853" y="23595"/>
                    </a:lnTo>
                    <a:lnTo>
                      <a:pt x="10277" y="23364"/>
                    </a:lnTo>
                    <a:lnTo>
                      <a:pt x="10585" y="23095"/>
                    </a:lnTo>
                    <a:lnTo>
                      <a:pt x="10893" y="22748"/>
                    </a:lnTo>
                    <a:lnTo>
                      <a:pt x="11085" y="22402"/>
                    </a:lnTo>
                    <a:lnTo>
                      <a:pt x="11162" y="22248"/>
                    </a:lnTo>
                    <a:lnTo>
                      <a:pt x="11201" y="22056"/>
                    </a:lnTo>
                    <a:lnTo>
                      <a:pt x="11201" y="21863"/>
                    </a:lnTo>
                    <a:lnTo>
                      <a:pt x="11201" y="21671"/>
                    </a:lnTo>
                    <a:lnTo>
                      <a:pt x="11008" y="20670"/>
                    </a:lnTo>
                    <a:lnTo>
                      <a:pt x="10623" y="18630"/>
                    </a:lnTo>
                    <a:lnTo>
                      <a:pt x="10007" y="15859"/>
                    </a:lnTo>
                    <a:lnTo>
                      <a:pt x="9315" y="12741"/>
                    </a:lnTo>
                    <a:lnTo>
                      <a:pt x="8930" y="11125"/>
                    </a:lnTo>
                    <a:lnTo>
                      <a:pt x="8506" y="9546"/>
                    </a:lnTo>
                    <a:lnTo>
                      <a:pt x="8121" y="8007"/>
                    </a:lnTo>
                    <a:lnTo>
                      <a:pt x="7698" y="6621"/>
                    </a:lnTo>
                    <a:lnTo>
                      <a:pt x="7275" y="5351"/>
                    </a:lnTo>
                    <a:lnTo>
                      <a:pt x="6851" y="4273"/>
                    </a:lnTo>
                    <a:lnTo>
                      <a:pt x="6659" y="3811"/>
                    </a:lnTo>
                    <a:lnTo>
                      <a:pt x="6428" y="3427"/>
                    </a:lnTo>
                    <a:lnTo>
                      <a:pt x="6235" y="3119"/>
                    </a:lnTo>
                    <a:lnTo>
                      <a:pt x="6043" y="2849"/>
                    </a:lnTo>
                    <a:lnTo>
                      <a:pt x="5543" y="2310"/>
                    </a:lnTo>
                    <a:lnTo>
                      <a:pt x="5004" y="1810"/>
                    </a:lnTo>
                    <a:lnTo>
                      <a:pt x="4465" y="1425"/>
                    </a:lnTo>
                    <a:lnTo>
                      <a:pt x="3926" y="1079"/>
                    </a:lnTo>
                    <a:lnTo>
                      <a:pt x="3387" y="771"/>
                    </a:lnTo>
                    <a:lnTo>
                      <a:pt x="2887" y="540"/>
                    </a:lnTo>
                    <a:lnTo>
                      <a:pt x="2425" y="386"/>
                    </a:lnTo>
                    <a:lnTo>
                      <a:pt x="1963" y="232"/>
                    </a:lnTo>
                    <a:lnTo>
                      <a:pt x="1540" y="155"/>
                    </a:lnTo>
                    <a:lnTo>
                      <a:pt x="1155" y="78"/>
                    </a:lnTo>
                    <a:lnTo>
                      <a:pt x="5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2"/>
              <p:cNvSpPr/>
              <p:nvPr/>
            </p:nvSpPr>
            <p:spPr>
              <a:xfrm>
                <a:off x="3076499" y="3362593"/>
                <a:ext cx="372069" cy="790178"/>
              </a:xfrm>
              <a:custGeom>
                <a:avLst/>
                <a:gdLst/>
                <a:ahLst/>
                <a:cxnLst/>
                <a:rect l="l" t="t" r="r" b="b"/>
                <a:pathLst>
                  <a:path w="11201" h="23788" fill="none" extrusionOk="0">
                    <a:moveTo>
                      <a:pt x="0" y="1"/>
                    </a:moveTo>
                    <a:lnTo>
                      <a:pt x="0" y="1"/>
                    </a:lnTo>
                    <a:lnTo>
                      <a:pt x="154" y="1"/>
                    </a:lnTo>
                    <a:lnTo>
                      <a:pt x="539" y="1"/>
                    </a:lnTo>
                    <a:lnTo>
                      <a:pt x="1155" y="78"/>
                    </a:lnTo>
                    <a:lnTo>
                      <a:pt x="1540" y="155"/>
                    </a:lnTo>
                    <a:lnTo>
                      <a:pt x="1963" y="232"/>
                    </a:lnTo>
                    <a:lnTo>
                      <a:pt x="2425" y="386"/>
                    </a:lnTo>
                    <a:lnTo>
                      <a:pt x="2887" y="540"/>
                    </a:lnTo>
                    <a:lnTo>
                      <a:pt x="3387" y="771"/>
                    </a:lnTo>
                    <a:lnTo>
                      <a:pt x="3926" y="1079"/>
                    </a:lnTo>
                    <a:lnTo>
                      <a:pt x="4465" y="1425"/>
                    </a:lnTo>
                    <a:lnTo>
                      <a:pt x="5004" y="1810"/>
                    </a:lnTo>
                    <a:lnTo>
                      <a:pt x="5543" y="2310"/>
                    </a:lnTo>
                    <a:lnTo>
                      <a:pt x="6043" y="2849"/>
                    </a:lnTo>
                    <a:lnTo>
                      <a:pt x="6043" y="2849"/>
                    </a:lnTo>
                    <a:lnTo>
                      <a:pt x="6235" y="3119"/>
                    </a:lnTo>
                    <a:lnTo>
                      <a:pt x="6428" y="3427"/>
                    </a:lnTo>
                    <a:lnTo>
                      <a:pt x="6659" y="3811"/>
                    </a:lnTo>
                    <a:lnTo>
                      <a:pt x="6851" y="4273"/>
                    </a:lnTo>
                    <a:lnTo>
                      <a:pt x="7275" y="5351"/>
                    </a:lnTo>
                    <a:lnTo>
                      <a:pt x="7698" y="6621"/>
                    </a:lnTo>
                    <a:lnTo>
                      <a:pt x="8121" y="8007"/>
                    </a:lnTo>
                    <a:lnTo>
                      <a:pt x="8506" y="9546"/>
                    </a:lnTo>
                    <a:lnTo>
                      <a:pt x="8930" y="11125"/>
                    </a:lnTo>
                    <a:lnTo>
                      <a:pt x="9315" y="12741"/>
                    </a:lnTo>
                    <a:lnTo>
                      <a:pt x="10007" y="15859"/>
                    </a:lnTo>
                    <a:lnTo>
                      <a:pt x="10623" y="18630"/>
                    </a:lnTo>
                    <a:lnTo>
                      <a:pt x="11008" y="20670"/>
                    </a:lnTo>
                    <a:lnTo>
                      <a:pt x="11201" y="21671"/>
                    </a:lnTo>
                    <a:lnTo>
                      <a:pt x="11201" y="21671"/>
                    </a:lnTo>
                    <a:lnTo>
                      <a:pt x="11201" y="21863"/>
                    </a:lnTo>
                    <a:lnTo>
                      <a:pt x="11201" y="22056"/>
                    </a:lnTo>
                    <a:lnTo>
                      <a:pt x="11162" y="22248"/>
                    </a:lnTo>
                    <a:lnTo>
                      <a:pt x="11085" y="22402"/>
                    </a:lnTo>
                    <a:lnTo>
                      <a:pt x="10893" y="22748"/>
                    </a:lnTo>
                    <a:lnTo>
                      <a:pt x="10585" y="23095"/>
                    </a:lnTo>
                    <a:lnTo>
                      <a:pt x="10277" y="23364"/>
                    </a:lnTo>
                    <a:lnTo>
                      <a:pt x="9853" y="23595"/>
                    </a:lnTo>
                    <a:lnTo>
                      <a:pt x="9469" y="23711"/>
                    </a:lnTo>
                    <a:lnTo>
                      <a:pt x="9007" y="23788"/>
                    </a:lnTo>
                    <a:lnTo>
                      <a:pt x="9007" y="23788"/>
                    </a:lnTo>
                    <a:lnTo>
                      <a:pt x="8545" y="23788"/>
                    </a:lnTo>
                    <a:lnTo>
                      <a:pt x="8044" y="23749"/>
                    </a:lnTo>
                    <a:lnTo>
                      <a:pt x="7583" y="23634"/>
                    </a:lnTo>
                    <a:lnTo>
                      <a:pt x="7082" y="23557"/>
                    </a:lnTo>
                    <a:lnTo>
                      <a:pt x="6351" y="23364"/>
                    </a:lnTo>
                    <a:lnTo>
                      <a:pt x="6043" y="23249"/>
                    </a:lnTo>
                    <a:lnTo>
                      <a:pt x="4157" y="7506"/>
                    </a:lnTo>
                    <a:lnTo>
                      <a:pt x="0"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2"/>
              <p:cNvSpPr/>
              <p:nvPr/>
            </p:nvSpPr>
            <p:spPr>
              <a:xfrm>
                <a:off x="2869355" y="3369004"/>
                <a:ext cx="235280" cy="117656"/>
              </a:xfrm>
              <a:custGeom>
                <a:avLst/>
                <a:gdLst/>
                <a:ahLst/>
                <a:cxnLst/>
                <a:rect l="l" t="t" r="r" b="b"/>
                <a:pathLst>
                  <a:path w="7083" h="3542" extrusionOk="0">
                    <a:moveTo>
                      <a:pt x="232" y="0"/>
                    </a:moveTo>
                    <a:lnTo>
                      <a:pt x="116" y="193"/>
                    </a:lnTo>
                    <a:lnTo>
                      <a:pt x="39" y="424"/>
                    </a:lnTo>
                    <a:lnTo>
                      <a:pt x="1" y="693"/>
                    </a:lnTo>
                    <a:lnTo>
                      <a:pt x="1" y="924"/>
                    </a:lnTo>
                    <a:lnTo>
                      <a:pt x="1" y="1155"/>
                    </a:lnTo>
                    <a:lnTo>
                      <a:pt x="78" y="1425"/>
                    </a:lnTo>
                    <a:lnTo>
                      <a:pt x="155" y="1655"/>
                    </a:lnTo>
                    <a:lnTo>
                      <a:pt x="232" y="1848"/>
                    </a:lnTo>
                    <a:lnTo>
                      <a:pt x="386" y="2117"/>
                    </a:lnTo>
                    <a:lnTo>
                      <a:pt x="578" y="2310"/>
                    </a:lnTo>
                    <a:lnTo>
                      <a:pt x="770" y="2502"/>
                    </a:lnTo>
                    <a:lnTo>
                      <a:pt x="1001" y="2695"/>
                    </a:lnTo>
                    <a:lnTo>
                      <a:pt x="1232" y="2849"/>
                    </a:lnTo>
                    <a:lnTo>
                      <a:pt x="1463" y="2964"/>
                    </a:lnTo>
                    <a:lnTo>
                      <a:pt x="1964" y="3195"/>
                    </a:lnTo>
                    <a:lnTo>
                      <a:pt x="2426" y="3311"/>
                    </a:lnTo>
                    <a:lnTo>
                      <a:pt x="2926" y="3426"/>
                    </a:lnTo>
                    <a:lnTo>
                      <a:pt x="3426" y="3503"/>
                    </a:lnTo>
                    <a:lnTo>
                      <a:pt x="3965" y="3541"/>
                    </a:lnTo>
                    <a:lnTo>
                      <a:pt x="4312" y="3503"/>
                    </a:lnTo>
                    <a:lnTo>
                      <a:pt x="4658" y="3464"/>
                    </a:lnTo>
                    <a:lnTo>
                      <a:pt x="4966" y="3426"/>
                    </a:lnTo>
                    <a:lnTo>
                      <a:pt x="5312" y="3311"/>
                    </a:lnTo>
                    <a:lnTo>
                      <a:pt x="5620" y="3195"/>
                    </a:lnTo>
                    <a:lnTo>
                      <a:pt x="5928" y="3003"/>
                    </a:lnTo>
                    <a:lnTo>
                      <a:pt x="6198" y="2810"/>
                    </a:lnTo>
                    <a:lnTo>
                      <a:pt x="6467" y="2579"/>
                    </a:lnTo>
                    <a:lnTo>
                      <a:pt x="6659" y="2310"/>
                    </a:lnTo>
                    <a:lnTo>
                      <a:pt x="6852" y="2002"/>
                    </a:lnTo>
                    <a:lnTo>
                      <a:pt x="7006" y="1694"/>
                    </a:lnTo>
                    <a:lnTo>
                      <a:pt x="7083" y="1386"/>
                    </a:lnTo>
                    <a:lnTo>
                      <a:pt x="6967" y="1194"/>
                    </a:lnTo>
                    <a:lnTo>
                      <a:pt x="6929" y="1501"/>
                    </a:lnTo>
                    <a:lnTo>
                      <a:pt x="6813" y="1809"/>
                    </a:lnTo>
                    <a:lnTo>
                      <a:pt x="6659" y="2079"/>
                    </a:lnTo>
                    <a:lnTo>
                      <a:pt x="6467" y="2348"/>
                    </a:lnTo>
                    <a:lnTo>
                      <a:pt x="6275" y="2541"/>
                    </a:lnTo>
                    <a:lnTo>
                      <a:pt x="6082" y="2733"/>
                    </a:lnTo>
                    <a:lnTo>
                      <a:pt x="5890" y="2887"/>
                    </a:lnTo>
                    <a:lnTo>
                      <a:pt x="5659" y="3003"/>
                    </a:lnTo>
                    <a:lnTo>
                      <a:pt x="5158" y="3195"/>
                    </a:lnTo>
                    <a:lnTo>
                      <a:pt x="4658" y="3311"/>
                    </a:lnTo>
                    <a:lnTo>
                      <a:pt x="4312" y="3387"/>
                    </a:lnTo>
                    <a:lnTo>
                      <a:pt x="3580" y="3387"/>
                    </a:lnTo>
                    <a:lnTo>
                      <a:pt x="3195" y="3349"/>
                    </a:lnTo>
                    <a:lnTo>
                      <a:pt x="2464" y="3195"/>
                    </a:lnTo>
                    <a:lnTo>
                      <a:pt x="1925" y="3041"/>
                    </a:lnTo>
                    <a:lnTo>
                      <a:pt x="1463" y="2810"/>
                    </a:lnTo>
                    <a:lnTo>
                      <a:pt x="1232" y="2695"/>
                    </a:lnTo>
                    <a:lnTo>
                      <a:pt x="1001" y="2541"/>
                    </a:lnTo>
                    <a:lnTo>
                      <a:pt x="809" y="2387"/>
                    </a:lnTo>
                    <a:lnTo>
                      <a:pt x="616" y="2194"/>
                    </a:lnTo>
                    <a:lnTo>
                      <a:pt x="424" y="1963"/>
                    </a:lnTo>
                    <a:lnTo>
                      <a:pt x="270" y="1732"/>
                    </a:lnTo>
                    <a:lnTo>
                      <a:pt x="193" y="1463"/>
                    </a:lnTo>
                    <a:lnTo>
                      <a:pt x="116" y="1194"/>
                    </a:lnTo>
                    <a:lnTo>
                      <a:pt x="78" y="886"/>
                    </a:lnTo>
                    <a:lnTo>
                      <a:pt x="116" y="578"/>
                    </a:lnTo>
                    <a:lnTo>
                      <a:pt x="155" y="308"/>
                    </a:lnTo>
                    <a:lnTo>
                      <a:pt x="270" y="39"/>
                    </a:lnTo>
                    <a:lnTo>
                      <a:pt x="27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2"/>
              <p:cNvSpPr/>
              <p:nvPr/>
            </p:nvSpPr>
            <p:spPr>
              <a:xfrm>
                <a:off x="3099486" y="3383055"/>
                <a:ext cx="6444" cy="31988"/>
              </a:xfrm>
              <a:custGeom>
                <a:avLst/>
                <a:gdLst/>
                <a:ahLst/>
                <a:cxnLst/>
                <a:rect l="l" t="t" r="r" b="b"/>
                <a:pathLst>
                  <a:path w="194" h="963" extrusionOk="0">
                    <a:moveTo>
                      <a:pt x="39" y="1"/>
                    </a:moveTo>
                    <a:lnTo>
                      <a:pt x="1" y="78"/>
                    </a:lnTo>
                    <a:lnTo>
                      <a:pt x="78" y="424"/>
                    </a:lnTo>
                    <a:lnTo>
                      <a:pt x="39" y="771"/>
                    </a:lnTo>
                    <a:lnTo>
                      <a:pt x="155" y="963"/>
                    </a:lnTo>
                    <a:lnTo>
                      <a:pt x="193" y="732"/>
                    </a:lnTo>
                    <a:lnTo>
                      <a:pt x="193" y="501"/>
                    </a:lnTo>
                    <a:lnTo>
                      <a:pt x="193" y="270"/>
                    </a:lnTo>
                    <a:lnTo>
                      <a:pt x="155" y="39"/>
                    </a:lnTo>
                    <a:lnTo>
                      <a:pt x="11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2"/>
              <p:cNvSpPr/>
              <p:nvPr/>
            </p:nvSpPr>
            <p:spPr>
              <a:xfrm>
                <a:off x="3251655" y="3914933"/>
                <a:ext cx="1295" cy="7706"/>
              </a:xfrm>
              <a:custGeom>
                <a:avLst/>
                <a:gdLst/>
                <a:ahLst/>
                <a:cxnLst/>
                <a:rect l="l" t="t" r="r" b="b"/>
                <a:pathLst>
                  <a:path w="39" h="232" extrusionOk="0">
                    <a:moveTo>
                      <a:pt x="0" y="1"/>
                    </a:moveTo>
                    <a:lnTo>
                      <a:pt x="0" y="232"/>
                    </a:lnTo>
                    <a:lnTo>
                      <a:pt x="39" y="232"/>
                    </a:lnTo>
                    <a:lnTo>
                      <a:pt x="0" y="1"/>
                    </a:lnTo>
                    <a:close/>
                  </a:path>
                </a:pathLst>
              </a:custGeom>
              <a:solidFill>
                <a:srgbClr val="A8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2"/>
              <p:cNvSpPr/>
              <p:nvPr/>
            </p:nvSpPr>
            <p:spPr>
              <a:xfrm>
                <a:off x="3251655" y="3914933"/>
                <a:ext cx="1295" cy="7706"/>
              </a:xfrm>
              <a:custGeom>
                <a:avLst/>
                <a:gdLst/>
                <a:ahLst/>
                <a:cxnLst/>
                <a:rect l="l" t="t" r="r" b="b"/>
                <a:pathLst>
                  <a:path w="39" h="232" fill="none" extrusionOk="0">
                    <a:moveTo>
                      <a:pt x="0" y="1"/>
                    </a:moveTo>
                    <a:lnTo>
                      <a:pt x="0" y="1"/>
                    </a:lnTo>
                    <a:lnTo>
                      <a:pt x="0" y="232"/>
                    </a:lnTo>
                    <a:lnTo>
                      <a:pt x="0" y="232"/>
                    </a:lnTo>
                    <a:lnTo>
                      <a:pt x="39" y="232"/>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2"/>
              <p:cNvSpPr/>
              <p:nvPr/>
            </p:nvSpPr>
            <p:spPr>
              <a:xfrm>
                <a:off x="3195385" y="3576115"/>
                <a:ext cx="56304" cy="345263"/>
              </a:xfrm>
              <a:custGeom>
                <a:avLst/>
                <a:gdLst/>
                <a:ahLst/>
                <a:cxnLst/>
                <a:rect l="l" t="t" r="r" b="b"/>
                <a:pathLst>
                  <a:path w="1695" h="10394" extrusionOk="0">
                    <a:moveTo>
                      <a:pt x="1" y="1"/>
                    </a:moveTo>
                    <a:lnTo>
                      <a:pt x="616" y="4004"/>
                    </a:lnTo>
                    <a:lnTo>
                      <a:pt x="1271" y="8007"/>
                    </a:lnTo>
                    <a:lnTo>
                      <a:pt x="1694" y="10393"/>
                    </a:lnTo>
                    <a:lnTo>
                      <a:pt x="1694" y="10201"/>
                    </a:lnTo>
                    <a:lnTo>
                      <a:pt x="1463" y="8315"/>
                    </a:lnTo>
                    <a:lnTo>
                      <a:pt x="386" y="2041"/>
                    </a:lnTo>
                    <a:lnTo>
                      <a:pt x="39" y="78"/>
                    </a:lnTo>
                    <a:lnTo>
                      <a:pt x="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2"/>
              <p:cNvSpPr/>
              <p:nvPr/>
            </p:nvSpPr>
            <p:spPr>
              <a:xfrm>
                <a:off x="3192827" y="3564621"/>
                <a:ext cx="62681" cy="358018"/>
              </a:xfrm>
              <a:custGeom>
                <a:avLst/>
                <a:gdLst/>
                <a:ahLst/>
                <a:cxnLst/>
                <a:rect l="l" t="t" r="r" b="b"/>
                <a:pathLst>
                  <a:path w="1887" h="10778" extrusionOk="0">
                    <a:moveTo>
                      <a:pt x="1" y="0"/>
                    </a:moveTo>
                    <a:lnTo>
                      <a:pt x="78" y="347"/>
                    </a:lnTo>
                    <a:lnTo>
                      <a:pt x="116" y="424"/>
                    </a:lnTo>
                    <a:lnTo>
                      <a:pt x="39" y="0"/>
                    </a:lnTo>
                    <a:close/>
                    <a:moveTo>
                      <a:pt x="1540" y="8661"/>
                    </a:moveTo>
                    <a:lnTo>
                      <a:pt x="1771" y="10547"/>
                    </a:lnTo>
                    <a:lnTo>
                      <a:pt x="1810" y="10778"/>
                    </a:lnTo>
                    <a:lnTo>
                      <a:pt x="1848" y="10778"/>
                    </a:lnTo>
                    <a:lnTo>
                      <a:pt x="1887" y="10701"/>
                    </a:lnTo>
                    <a:lnTo>
                      <a:pt x="1540" y="8661"/>
                    </a:lnTo>
                    <a:close/>
                  </a:path>
                </a:pathLst>
              </a:custGeom>
              <a:solidFill>
                <a:srgbClr val="95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2"/>
              <p:cNvSpPr/>
              <p:nvPr/>
            </p:nvSpPr>
            <p:spPr>
              <a:xfrm>
                <a:off x="3243982" y="3852285"/>
                <a:ext cx="11526" cy="70355"/>
              </a:xfrm>
              <a:custGeom>
                <a:avLst/>
                <a:gdLst/>
                <a:ahLst/>
                <a:cxnLst/>
                <a:rect l="l" t="t" r="r" b="b"/>
                <a:pathLst>
                  <a:path w="347" h="2118" fill="none" extrusionOk="0">
                    <a:moveTo>
                      <a:pt x="0" y="1"/>
                    </a:moveTo>
                    <a:lnTo>
                      <a:pt x="231" y="1887"/>
                    </a:lnTo>
                    <a:lnTo>
                      <a:pt x="270" y="2118"/>
                    </a:lnTo>
                    <a:lnTo>
                      <a:pt x="270" y="2118"/>
                    </a:lnTo>
                    <a:lnTo>
                      <a:pt x="270" y="2118"/>
                    </a:lnTo>
                    <a:lnTo>
                      <a:pt x="270" y="2118"/>
                    </a:lnTo>
                    <a:lnTo>
                      <a:pt x="308" y="2118"/>
                    </a:lnTo>
                    <a:lnTo>
                      <a:pt x="347" y="2041"/>
                    </a:lnTo>
                    <a:lnTo>
                      <a:pt x="347" y="20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2"/>
              <p:cNvSpPr/>
              <p:nvPr/>
            </p:nvSpPr>
            <p:spPr>
              <a:xfrm>
                <a:off x="3192827" y="3564621"/>
                <a:ext cx="3886" cy="14084"/>
              </a:xfrm>
              <a:custGeom>
                <a:avLst/>
                <a:gdLst/>
                <a:ahLst/>
                <a:cxnLst/>
                <a:rect l="l" t="t" r="r" b="b"/>
                <a:pathLst>
                  <a:path w="117" h="424" fill="none" extrusionOk="0">
                    <a:moveTo>
                      <a:pt x="39" y="0"/>
                    </a:moveTo>
                    <a:lnTo>
                      <a:pt x="1" y="0"/>
                    </a:lnTo>
                    <a:lnTo>
                      <a:pt x="1" y="0"/>
                    </a:lnTo>
                    <a:lnTo>
                      <a:pt x="78" y="347"/>
                    </a:lnTo>
                    <a:lnTo>
                      <a:pt x="116" y="424"/>
                    </a:lnTo>
                    <a:lnTo>
                      <a:pt x="116" y="424"/>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2"/>
              <p:cNvSpPr/>
              <p:nvPr/>
            </p:nvSpPr>
            <p:spPr>
              <a:xfrm>
                <a:off x="2657128" y="2684989"/>
                <a:ext cx="655913" cy="691721"/>
              </a:xfrm>
              <a:custGeom>
                <a:avLst/>
                <a:gdLst/>
                <a:ahLst/>
                <a:cxnLst/>
                <a:rect l="l" t="t" r="r" b="b"/>
                <a:pathLst>
                  <a:path w="19746" h="20824" extrusionOk="0">
                    <a:moveTo>
                      <a:pt x="10008" y="0"/>
                    </a:moveTo>
                    <a:lnTo>
                      <a:pt x="9315" y="39"/>
                    </a:lnTo>
                    <a:lnTo>
                      <a:pt x="8584" y="154"/>
                    </a:lnTo>
                    <a:lnTo>
                      <a:pt x="7814" y="347"/>
                    </a:lnTo>
                    <a:lnTo>
                      <a:pt x="7044" y="616"/>
                    </a:lnTo>
                    <a:lnTo>
                      <a:pt x="6274" y="924"/>
                    </a:lnTo>
                    <a:lnTo>
                      <a:pt x="5504" y="1270"/>
                    </a:lnTo>
                    <a:lnTo>
                      <a:pt x="4773" y="1694"/>
                    </a:lnTo>
                    <a:lnTo>
                      <a:pt x="4042" y="2156"/>
                    </a:lnTo>
                    <a:lnTo>
                      <a:pt x="3387" y="2618"/>
                    </a:lnTo>
                    <a:lnTo>
                      <a:pt x="2810" y="3118"/>
                    </a:lnTo>
                    <a:lnTo>
                      <a:pt x="2310" y="3657"/>
                    </a:lnTo>
                    <a:lnTo>
                      <a:pt x="1848" y="4196"/>
                    </a:lnTo>
                    <a:lnTo>
                      <a:pt x="1540" y="4773"/>
                    </a:lnTo>
                    <a:lnTo>
                      <a:pt x="1386" y="5042"/>
                    </a:lnTo>
                    <a:lnTo>
                      <a:pt x="1309" y="5312"/>
                    </a:lnTo>
                    <a:lnTo>
                      <a:pt x="1232" y="5581"/>
                    </a:lnTo>
                    <a:lnTo>
                      <a:pt x="1194" y="5851"/>
                    </a:lnTo>
                    <a:lnTo>
                      <a:pt x="1001" y="8545"/>
                    </a:lnTo>
                    <a:lnTo>
                      <a:pt x="770" y="11778"/>
                    </a:lnTo>
                    <a:lnTo>
                      <a:pt x="616" y="13433"/>
                    </a:lnTo>
                    <a:lnTo>
                      <a:pt x="462" y="15011"/>
                    </a:lnTo>
                    <a:lnTo>
                      <a:pt x="270" y="16397"/>
                    </a:lnTo>
                    <a:lnTo>
                      <a:pt x="39" y="17552"/>
                    </a:lnTo>
                    <a:lnTo>
                      <a:pt x="0" y="17667"/>
                    </a:lnTo>
                    <a:lnTo>
                      <a:pt x="39" y="17821"/>
                    </a:lnTo>
                    <a:lnTo>
                      <a:pt x="77" y="17937"/>
                    </a:lnTo>
                    <a:lnTo>
                      <a:pt x="154" y="18052"/>
                    </a:lnTo>
                    <a:lnTo>
                      <a:pt x="347" y="18283"/>
                    </a:lnTo>
                    <a:lnTo>
                      <a:pt x="693" y="18552"/>
                    </a:lnTo>
                    <a:lnTo>
                      <a:pt x="1078" y="18783"/>
                    </a:lnTo>
                    <a:lnTo>
                      <a:pt x="1578" y="18976"/>
                    </a:lnTo>
                    <a:lnTo>
                      <a:pt x="2117" y="19207"/>
                    </a:lnTo>
                    <a:lnTo>
                      <a:pt x="2772" y="19399"/>
                    </a:lnTo>
                    <a:lnTo>
                      <a:pt x="3464" y="19592"/>
                    </a:lnTo>
                    <a:lnTo>
                      <a:pt x="4196" y="19784"/>
                    </a:lnTo>
                    <a:lnTo>
                      <a:pt x="5812" y="20130"/>
                    </a:lnTo>
                    <a:lnTo>
                      <a:pt x="7583" y="20400"/>
                    </a:lnTo>
                    <a:lnTo>
                      <a:pt x="9392" y="20592"/>
                    </a:lnTo>
                    <a:lnTo>
                      <a:pt x="11239" y="20746"/>
                    </a:lnTo>
                    <a:lnTo>
                      <a:pt x="13048" y="20823"/>
                    </a:lnTo>
                    <a:lnTo>
                      <a:pt x="14742" y="20785"/>
                    </a:lnTo>
                    <a:lnTo>
                      <a:pt x="15512" y="20746"/>
                    </a:lnTo>
                    <a:lnTo>
                      <a:pt x="16243" y="20669"/>
                    </a:lnTo>
                    <a:lnTo>
                      <a:pt x="16936" y="20592"/>
                    </a:lnTo>
                    <a:lnTo>
                      <a:pt x="17552" y="20477"/>
                    </a:lnTo>
                    <a:lnTo>
                      <a:pt x="18091" y="20323"/>
                    </a:lnTo>
                    <a:lnTo>
                      <a:pt x="18553" y="20169"/>
                    </a:lnTo>
                    <a:lnTo>
                      <a:pt x="18976" y="19938"/>
                    </a:lnTo>
                    <a:lnTo>
                      <a:pt x="19245" y="19707"/>
                    </a:lnTo>
                    <a:lnTo>
                      <a:pt x="19361" y="19592"/>
                    </a:lnTo>
                    <a:lnTo>
                      <a:pt x="19438" y="19476"/>
                    </a:lnTo>
                    <a:lnTo>
                      <a:pt x="19515" y="19322"/>
                    </a:lnTo>
                    <a:lnTo>
                      <a:pt x="19553" y="19168"/>
                    </a:lnTo>
                    <a:lnTo>
                      <a:pt x="19669" y="17860"/>
                    </a:lnTo>
                    <a:lnTo>
                      <a:pt x="19707" y="16358"/>
                    </a:lnTo>
                    <a:lnTo>
                      <a:pt x="19707" y="15627"/>
                    </a:lnTo>
                    <a:lnTo>
                      <a:pt x="19707" y="14896"/>
                    </a:lnTo>
                    <a:lnTo>
                      <a:pt x="19630" y="14203"/>
                    </a:lnTo>
                    <a:lnTo>
                      <a:pt x="19553" y="13549"/>
                    </a:lnTo>
                    <a:lnTo>
                      <a:pt x="19476" y="12971"/>
                    </a:lnTo>
                    <a:lnTo>
                      <a:pt x="19476" y="12394"/>
                    </a:lnTo>
                    <a:lnTo>
                      <a:pt x="19438" y="11278"/>
                    </a:lnTo>
                    <a:lnTo>
                      <a:pt x="19515" y="10123"/>
                    </a:lnTo>
                    <a:lnTo>
                      <a:pt x="19592" y="8968"/>
                    </a:lnTo>
                    <a:lnTo>
                      <a:pt x="19707" y="7852"/>
                    </a:lnTo>
                    <a:lnTo>
                      <a:pt x="19746" y="6736"/>
                    </a:lnTo>
                    <a:lnTo>
                      <a:pt x="19707" y="6159"/>
                    </a:lnTo>
                    <a:lnTo>
                      <a:pt x="19669" y="5620"/>
                    </a:lnTo>
                    <a:lnTo>
                      <a:pt x="19630" y="5081"/>
                    </a:lnTo>
                    <a:lnTo>
                      <a:pt x="19515" y="4542"/>
                    </a:lnTo>
                    <a:lnTo>
                      <a:pt x="19438" y="4273"/>
                    </a:lnTo>
                    <a:lnTo>
                      <a:pt x="19361" y="4042"/>
                    </a:lnTo>
                    <a:lnTo>
                      <a:pt x="19245" y="3772"/>
                    </a:lnTo>
                    <a:lnTo>
                      <a:pt x="19091" y="3541"/>
                    </a:lnTo>
                    <a:lnTo>
                      <a:pt x="18745" y="3118"/>
                    </a:lnTo>
                    <a:lnTo>
                      <a:pt x="18360" y="2695"/>
                    </a:lnTo>
                    <a:lnTo>
                      <a:pt x="17898" y="2348"/>
                    </a:lnTo>
                    <a:lnTo>
                      <a:pt x="17359" y="2002"/>
                    </a:lnTo>
                    <a:lnTo>
                      <a:pt x="16782" y="1694"/>
                    </a:lnTo>
                    <a:lnTo>
                      <a:pt x="16166" y="1386"/>
                    </a:lnTo>
                    <a:lnTo>
                      <a:pt x="15512" y="1155"/>
                    </a:lnTo>
                    <a:lnTo>
                      <a:pt x="14819" y="924"/>
                    </a:lnTo>
                    <a:lnTo>
                      <a:pt x="14126" y="693"/>
                    </a:lnTo>
                    <a:lnTo>
                      <a:pt x="13433" y="539"/>
                    </a:lnTo>
                    <a:lnTo>
                      <a:pt x="12009" y="231"/>
                    </a:lnTo>
                    <a:lnTo>
                      <a:pt x="10662" y="39"/>
                    </a:lnTo>
                    <a:lnTo>
                      <a:pt x="10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2"/>
              <p:cNvSpPr/>
              <p:nvPr/>
            </p:nvSpPr>
            <p:spPr>
              <a:xfrm>
                <a:off x="2696757" y="2755310"/>
                <a:ext cx="553636" cy="566425"/>
              </a:xfrm>
              <a:custGeom>
                <a:avLst/>
                <a:gdLst/>
                <a:ahLst/>
                <a:cxnLst/>
                <a:rect l="l" t="t" r="r" b="b"/>
                <a:pathLst>
                  <a:path w="16667" h="17052" extrusionOk="0">
                    <a:moveTo>
                      <a:pt x="8122" y="0"/>
                    </a:moveTo>
                    <a:lnTo>
                      <a:pt x="7429" y="39"/>
                    </a:lnTo>
                    <a:lnTo>
                      <a:pt x="6775" y="77"/>
                    </a:lnTo>
                    <a:lnTo>
                      <a:pt x="6159" y="154"/>
                    </a:lnTo>
                    <a:lnTo>
                      <a:pt x="5582" y="270"/>
                    </a:lnTo>
                    <a:lnTo>
                      <a:pt x="5081" y="424"/>
                    </a:lnTo>
                    <a:lnTo>
                      <a:pt x="4581" y="578"/>
                    </a:lnTo>
                    <a:lnTo>
                      <a:pt x="4157" y="770"/>
                    </a:lnTo>
                    <a:lnTo>
                      <a:pt x="3734" y="1001"/>
                    </a:lnTo>
                    <a:lnTo>
                      <a:pt x="3349" y="1232"/>
                    </a:lnTo>
                    <a:lnTo>
                      <a:pt x="3041" y="1501"/>
                    </a:lnTo>
                    <a:lnTo>
                      <a:pt x="2695" y="1809"/>
                    </a:lnTo>
                    <a:lnTo>
                      <a:pt x="2425" y="2117"/>
                    </a:lnTo>
                    <a:lnTo>
                      <a:pt x="2194" y="2425"/>
                    </a:lnTo>
                    <a:lnTo>
                      <a:pt x="1963" y="2733"/>
                    </a:lnTo>
                    <a:lnTo>
                      <a:pt x="1733" y="3118"/>
                    </a:lnTo>
                    <a:lnTo>
                      <a:pt x="1579" y="3464"/>
                    </a:lnTo>
                    <a:lnTo>
                      <a:pt x="1271" y="4196"/>
                    </a:lnTo>
                    <a:lnTo>
                      <a:pt x="1001" y="5004"/>
                    </a:lnTo>
                    <a:lnTo>
                      <a:pt x="809" y="5774"/>
                    </a:lnTo>
                    <a:lnTo>
                      <a:pt x="655" y="6582"/>
                    </a:lnTo>
                    <a:lnTo>
                      <a:pt x="424" y="8122"/>
                    </a:lnTo>
                    <a:lnTo>
                      <a:pt x="308" y="8853"/>
                    </a:lnTo>
                    <a:lnTo>
                      <a:pt x="154" y="9546"/>
                    </a:lnTo>
                    <a:lnTo>
                      <a:pt x="77" y="9969"/>
                    </a:lnTo>
                    <a:lnTo>
                      <a:pt x="39" y="10392"/>
                    </a:lnTo>
                    <a:lnTo>
                      <a:pt x="1" y="10816"/>
                    </a:lnTo>
                    <a:lnTo>
                      <a:pt x="1" y="11201"/>
                    </a:lnTo>
                    <a:lnTo>
                      <a:pt x="39" y="11586"/>
                    </a:lnTo>
                    <a:lnTo>
                      <a:pt x="77" y="11971"/>
                    </a:lnTo>
                    <a:lnTo>
                      <a:pt x="193" y="12317"/>
                    </a:lnTo>
                    <a:lnTo>
                      <a:pt x="308" y="12663"/>
                    </a:lnTo>
                    <a:lnTo>
                      <a:pt x="424" y="13010"/>
                    </a:lnTo>
                    <a:lnTo>
                      <a:pt x="578" y="13318"/>
                    </a:lnTo>
                    <a:lnTo>
                      <a:pt x="770" y="13626"/>
                    </a:lnTo>
                    <a:lnTo>
                      <a:pt x="963" y="13934"/>
                    </a:lnTo>
                    <a:lnTo>
                      <a:pt x="1194" y="14241"/>
                    </a:lnTo>
                    <a:lnTo>
                      <a:pt x="1425" y="14511"/>
                    </a:lnTo>
                    <a:lnTo>
                      <a:pt x="1963" y="15011"/>
                    </a:lnTo>
                    <a:lnTo>
                      <a:pt x="2579" y="15473"/>
                    </a:lnTo>
                    <a:lnTo>
                      <a:pt x="3272" y="15897"/>
                    </a:lnTo>
                    <a:lnTo>
                      <a:pt x="3965" y="16243"/>
                    </a:lnTo>
                    <a:lnTo>
                      <a:pt x="4735" y="16512"/>
                    </a:lnTo>
                    <a:lnTo>
                      <a:pt x="5543" y="16743"/>
                    </a:lnTo>
                    <a:lnTo>
                      <a:pt x="6390" y="16936"/>
                    </a:lnTo>
                    <a:lnTo>
                      <a:pt x="7237" y="17013"/>
                    </a:lnTo>
                    <a:lnTo>
                      <a:pt x="8122" y="17051"/>
                    </a:lnTo>
                    <a:lnTo>
                      <a:pt x="9007" y="17013"/>
                    </a:lnTo>
                    <a:lnTo>
                      <a:pt x="9854" y="16897"/>
                    </a:lnTo>
                    <a:lnTo>
                      <a:pt x="10662" y="16666"/>
                    </a:lnTo>
                    <a:lnTo>
                      <a:pt x="11432" y="16397"/>
                    </a:lnTo>
                    <a:lnTo>
                      <a:pt x="12202" y="16012"/>
                    </a:lnTo>
                    <a:lnTo>
                      <a:pt x="12895" y="15589"/>
                    </a:lnTo>
                    <a:lnTo>
                      <a:pt x="13549" y="15088"/>
                    </a:lnTo>
                    <a:lnTo>
                      <a:pt x="14165" y="14549"/>
                    </a:lnTo>
                    <a:lnTo>
                      <a:pt x="14704" y="13934"/>
                    </a:lnTo>
                    <a:lnTo>
                      <a:pt x="15204" y="13279"/>
                    </a:lnTo>
                    <a:lnTo>
                      <a:pt x="15627" y="12586"/>
                    </a:lnTo>
                    <a:lnTo>
                      <a:pt x="15974" y="11855"/>
                    </a:lnTo>
                    <a:lnTo>
                      <a:pt x="16282" y="11047"/>
                    </a:lnTo>
                    <a:lnTo>
                      <a:pt x="16474" y="10239"/>
                    </a:lnTo>
                    <a:lnTo>
                      <a:pt x="16590" y="9392"/>
                    </a:lnTo>
                    <a:lnTo>
                      <a:pt x="16667" y="8545"/>
                    </a:lnTo>
                    <a:lnTo>
                      <a:pt x="16590" y="7660"/>
                    </a:lnTo>
                    <a:lnTo>
                      <a:pt x="16474" y="6813"/>
                    </a:lnTo>
                    <a:lnTo>
                      <a:pt x="16282" y="6005"/>
                    </a:lnTo>
                    <a:lnTo>
                      <a:pt x="15974" y="5196"/>
                    </a:lnTo>
                    <a:lnTo>
                      <a:pt x="15627" y="4465"/>
                    </a:lnTo>
                    <a:lnTo>
                      <a:pt x="15204" y="3772"/>
                    </a:lnTo>
                    <a:lnTo>
                      <a:pt x="14704" y="3118"/>
                    </a:lnTo>
                    <a:lnTo>
                      <a:pt x="14165" y="2502"/>
                    </a:lnTo>
                    <a:lnTo>
                      <a:pt x="13549" y="1963"/>
                    </a:lnTo>
                    <a:lnTo>
                      <a:pt x="12895" y="1463"/>
                    </a:lnTo>
                    <a:lnTo>
                      <a:pt x="12202" y="1039"/>
                    </a:lnTo>
                    <a:lnTo>
                      <a:pt x="11432" y="693"/>
                    </a:lnTo>
                    <a:lnTo>
                      <a:pt x="10662" y="385"/>
                    </a:lnTo>
                    <a:lnTo>
                      <a:pt x="9854" y="193"/>
                    </a:lnTo>
                    <a:lnTo>
                      <a:pt x="9007" y="39"/>
                    </a:lnTo>
                    <a:lnTo>
                      <a:pt x="8122" y="0"/>
                    </a:lnTo>
                    <a:close/>
                  </a:path>
                </a:pathLst>
              </a:custGeom>
              <a:solidFill>
                <a:srgbClr val="FDB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2"/>
              <p:cNvSpPr/>
              <p:nvPr/>
            </p:nvSpPr>
            <p:spPr>
              <a:xfrm>
                <a:off x="2696757" y="2755310"/>
                <a:ext cx="553636" cy="566425"/>
              </a:xfrm>
              <a:custGeom>
                <a:avLst/>
                <a:gdLst/>
                <a:ahLst/>
                <a:cxnLst/>
                <a:rect l="l" t="t" r="r" b="b"/>
                <a:pathLst>
                  <a:path w="16667" h="17052" fill="none" extrusionOk="0">
                    <a:moveTo>
                      <a:pt x="16667" y="8545"/>
                    </a:moveTo>
                    <a:lnTo>
                      <a:pt x="16667" y="8545"/>
                    </a:lnTo>
                    <a:lnTo>
                      <a:pt x="16590" y="7660"/>
                    </a:lnTo>
                    <a:lnTo>
                      <a:pt x="16474" y="6813"/>
                    </a:lnTo>
                    <a:lnTo>
                      <a:pt x="16282" y="6005"/>
                    </a:lnTo>
                    <a:lnTo>
                      <a:pt x="15974" y="5196"/>
                    </a:lnTo>
                    <a:lnTo>
                      <a:pt x="15627" y="4465"/>
                    </a:lnTo>
                    <a:lnTo>
                      <a:pt x="15204" y="3772"/>
                    </a:lnTo>
                    <a:lnTo>
                      <a:pt x="14704" y="3118"/>
                    </a:lnTo>
                    <a:lnTo>
                      <a:pt x="14165" y="2502"/>
                    </a:lnTo>
                    <a:lnTo>
                      <a:pt x="13549" y="1963"/>
                    </a:lnTo>
                    <a:lnTo>
                      <a:pt x="12895" y="1463"/>
                    </a:lnTo>
                    <a:lnTo>
                      <a:pt x="12202" y="1039"/>
                    </a:lnTo>
                    <a:lnTo>
                      <a:pt x="11432" y="693"/>
                    </a:lnTo>
                    <a:lnTo>
                      <a:pt x="10662" y="385"/>
                    </a:lnTo>
                    <a:lnTo>
                      <a:pt x="9854" y="193"/>
                    </a:lnTo>
                    <a:lnTo>
                      <a:pt x="9007" y="39"/>
                    </a:lnTo>
                    <a:lnTo>
                      <a:pt x="8122" y="0"/>
                    </a:lnTo>
                    <a:lnTo>
                      <a:pt x="8122" y="0"/>
                    </a:lnTo>
                    <a:lnTo>
                      <a:pt x="7429" y="39"/>
                    </a:lnTo>
                    <a:lnTo>
                      <a:pt x="6775" y="77"/>
                    </a:lnTo>
                    <a:lnTo>
                      <a:pt x="6159" y="154"/>
                    </a:lnTo>
                    <a:lnTo>
                      <a:pt x="5582" y="270"/>
                    </a:lnTo>
                    <a:lnTo>
                      <a:pt x="5081" y="424"/>
                    </a:lnTo>
                    <a:lnTo>
                      <a:pt x="4581" y="578"/>
                    </a:lnTo>
                    <a:lnTo>
                      <a:pt x="4157" y="770"/>
                    </a:lnTo>
                    <a:lnTo>
                      <a:pt x="3734" y="1001"/>
                    </a:lnTo>
                    <a:lnTo>
                      <a:pt x="3349" y="1232"/>
                    </a:lnTo>
                    <a:lnTo>
                      <a:pt x="3041" y="1501"/>
                    </a:lnTo>
                    <a:lnTo>
                      <a:pt x="2695" y="1809"/>
                    </a:lnTo>
                    <a:lnTo>
                      <a:pt x="2425" y="2117"/>
                    </a:lnTo>
                    <a:lnTo>
                      <a:pt x="2194" y="2425"/>
                    </a:lnTo>
                    <a:lnTo>
                      <a:pt x="1963" y="2733"/>
                    </a:lnTo>
                    <a:lnTo>
                      <a:pt x="1733" y="3118"/>
                    </a:lnTo>
                    <a:lnTo>
                      <a:pt x="1579" y="3464"/>
                    </a:lnTo>
                    <a:lnTo>
                      <a:pt x="1271" y="4196"/>
                    </a:lnTo>
                    <a:lnTo>
                      <a:pt x="1001" y="5004"/>
                    </a:lnTo>
                    <a:lnTo>
                      <a:pt x="809" y="5774"/>
                    </a:lnTo>
                    <a:lnTo>
                      <a:pt x="655" y="6582"/>
                    </a:lnTo>
                    <a:lnTo>
                      <a:pt x="424" y="8122"/>
                    </a:lnTo>
                    <a:lnTo>
                      <a:pt x="308" y="8853"/>
                    </a:lnTo>
                    <a:lnTo>
                      <a:pt x="154" y="9546"/>
                    </a:lnTo>
                    <a:lnTo>
                      <a:pt x="154" y="9546"/>
                    </a:lnTo>
                    <a:lnTo>
                      <a:pt x="77" y="9969"/>
                    </a:lnTo>
                    <a:lnTo>
                      <a:pt x="39" y="10392"/>
                    </a:lnTo>
                    <a:lnTo>
                      <a:pt x="1" y="10816"/>
                    </a:lnTo>
                    <a:lnTo>
                      <a:pt x="1" y="11201"/>
                    </a:lnTo>
                    <a:lnTo>
                      <a:pt x="39" y="11586"/>
                    </a:lnTo>
                    <a:lnTo>
                      <a:pt x="77" y="11971"/>
                    </a:lnTo>
                    <a:lnTo>
                      <a:pt x="193" y="12317"/>
                    </a:lnTo>
                    <a:lnTo>
                      <a:pt x="308" y="12663"/>
                    </a:lnTo>
                    <a:lnTo>
                      <a:pt x="424" y="13010"/>
                    </a:lnTo>
                    <a:lnTo>
                      <a:pt x="578" y="13318"/>
                    </a:lnTo>
                    <a:lnTo>
                      <a:pt x="770" y="13626"/>
                    </a:lnTo>
                    <a:lnTo>
                      <a:pt x="963" y="13934"/>
                    </a:lnTo>
                    <a:lnTo>
                      <a:pt x="1194" y="14241"/>
                    </a:lnTo>
                    <a:lnTo>
                      <a:pt x="1425" y="14511"/>
                    </a:lnTo>
                    <a:lnTo>
                      <a:pt x="1963" y="15011"/>
                    </a:lnTo>
                    <a:lnTo>
                      <a:pt x="2579" y="15473"/>
                    </a:lnTo>
                    <a:lnTo>
                      <a:pt x="3272" y="15897"/>
                    </a:lnTo>
                    <a:lnTo>
                      <a:pt x="3965" y="16243"/>
                    </a:lnTo>
                    <a:lnTo>
                      <a:pt x="4735" y="16512"/>
                    </a:lnTo>
                    <a:lnTo>
                      <a:pt x="5543" y="16743"/>
                    </a:lnTo>
                    <a:lnTo>
                      <a:pt x="6390" y="16936"/>
                    </a:lnTo>
                    <a:lnTo>
                      <a:pt x="7237" y="17013"/>
                    </a:lnTo>
                    <a:lnTo>
                      <a:pt x="8122" y="17051"/>
                    </a:lnTo>
                    <a:lnTo>
                      <a:pt x="8122" y="17051"/>
                    </a:lnTo>
                    <a:lnTo>
                      <a:pt x="9007" y="17013"/>
                    </a:lnTo>
                    <a:lnTo>
                      <a:pt x="9854" y="16897"/>
                    </a:lnTo>
                    <a:lnTo>
                      <a:pt x="10662" y="16666"/>
                    </a:lnTo>
                    <a:lnTo>
                      <a:pt x="11432" y="16397"/>
                    </a:lnTo>
                    <a:lnTo>
                      <a:pt x="12202" y="16012"/>
                    </a:lnTo>
                    <a:lnTo>
                      <a:pt x="12895" y="15589"/>
                    </a:lnTo>
                    <a:lnTo>
                      <a:pt x="13549" y="15088"/>
                    </a:lnTo>
                    <a:lnTo>
                      <a:pt x="14165" y="14549"/>
                    </a:lnTo>
                    <a:lnTo>
                      <a:pt x="14704" y="13934"/>
                    </a:lnTo>
                    <a:lnTo>
                      <a:pt x="15204" y="13279"/>
                    </a:lnTo>
                    <a:lnTo>
                      <a:pt x="15627" y="12586"/>
                    </a:lnTo>
                    <a:lnTo>
                      <a:pt x="15974" y="11855"/>
                    </a:lnTo>
                    <a:lnTo>
                      <a:pt x="16282" y="11047"/>
                    </a:lnTo>
                    <a:lnTo>
                      <a:pt x="16474" y="10239"/>
                    </a:lnTo>
                    <a:lnTo>
                      <a:pt x="16590" y="9392"/>
                    </a:lnTo>
                    <a:lnTo>
                      <a:pt x="16667" y="8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2"/>
              <p:cNvSpPr/>
              <p:nvPr/>
            </p:nvSpPr>
            <p:spPr>
              <a:xfrm>
                <a:off x="2627731" y="2985441"/>
                <a:ext cx="104868" cy="139381"/>
              </a:xfrm>
              <a:custGeom>
                <a:avLst/>
                <a:gdLst/>
                <a:ahLst/>
                <a:cxnLst/>
                <a:rect l="l" t="t" r="r" b="b"/>
                <a:pathLst>
                  <a:path w="3157" h="4196" extrusionOk="0">
                    <a:moveTo>
                      <a:pt x="1193" y="0"/>
                    </a:moveTo>
                    <a:lnTo>
                      <a:pt x="885" y="39"/>
                    </a:lnTo>
                    <a:lnTo>
                      <a:pt x="616" y="193"/>
                    </a:lnTo>
                    <a:lnTo>
                      <a:pt x="385" y="385"/>
                    </a:lnTo>
                    <a:lnTo>
                      <a:pt x="231" y="655"/>
                    </a:lnTo>
                    <a:lnTo>
                      <a:pt x="116" y="1001"/>
                    </a:lnTo>
                    <a:lnTo>
                      <a:pt x="39" y="1348"/>
                    </a:lnTo>
                    <a:lnTo>
                      <a:pt x="0" y="1732"/>
                    </a:lnTo>
                    <a:lnTo>
                      <a:pt x="77" y="2156"/>
                    </a:lnTo>
                    <a:lnTo>
                      <a:pt x="192" y="2579"/>
                    </a:lnTo>
                    <a:lnTo>
                      <a:pt x="346" y="2964"/>
                    </a:lnTo>
                    <a:lnTo>
                      <a:pt x="539" y="3349"/>
                    </a:lnTo>
                    <a:lnTo>
                      <a:pt x="808" y="3657"/>
                    </a:lnTo>
                    <a:lnTo>
                      <a:pt x="1078" y="3888"/>
                    </a:lnTo>
                    <a:lnTo>
                      <a:pt x="1386" y="4080"/>
                    </a:lnTo>
                    <a:lnTo>
                      <a:pt x="1655" y="4157"/>
                    </a:lnTo>
                    <a:lnTo>
                      <a:pt x="1963" y="4196"/>
                    </a:lnTo>
                    <a:lnTo>
                      <a:pt x="2271" y="4157"/>
                    </a:lnTo>
                    <a:lnTo>
                      <a:pt x="2540" y="4003"/>
                    </a:lnTo>
                    <a:lnTo>
                      <a:pt x="2771" y="3811"/>
                    </a:lnTo>
                    <a:lnTo>
                      <a:pt x="2964" y="3541"/>
                    </a:lnTo>
                    <a:lnTo>
                      <a:pt x="3079" y="3195"/>
                    </a:lnTo>
                    <a:lnTo>
                      <a:pt x="3156" y="2849"/>
                    </a:lnTo>
                    <a:lnTo>
                      <a:pt x="3156" y="2464"/>
                    </a:lnTo>
                    <a:lnTo>
                      <a:pt x="3118" y="2040"/>
                    </a:lnTo>
                    <a:lnTo>
                      <a:pt x="3002" y="1617"/>
                    </a:lnTo>
                    <a:lnTo>
                      <a:pt x="2848" y="1232"/>
                    </a:lnTo>
                    <a:lnTo>
                      <a:pt x="2617" y="847"/>
                    </a:lnTo>
                    <a:lnTo>
                      <a:pt x="2386" y="539"/>
                    </a:lnTo>
                    <a:lnTo>
                      <a:pt x="2079" y="308"/>
                    </a:lnTo>
                    <a:lnTo>
                      <a:pt x="1809" y="116"/>
                    </a:lnTo>
                    <a:lnTo>
                      <a:pt x="1501" y="39"/>
                    </a:lnTo>
                    <a:lnTo>
                      <a:pt x="1193" y="0"/>
                    </a:lnTo>
                    <a:close/>
                  </a:path>
                </a:pathLst>
              </a:custGeom>
              <a:solidFill>
                <a:srgbClr val="FDB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2"/>
              <p:cNvSpPr/>
              <p:nvPr/>
            </p:nvSpPr>
            <p:spPr>
              <a:xfrm>
                <a:off x="2896194" y="3267989"/>
                <a:ext cx="184158" cy="189273"/>
              </a:xfrm>
              <a:custGeom>
                <a:avLst/>
                <a:gdLst/>
                <a:ahLst/>
                <a:cxnLst/>
                <a:rect l="l" t="t" r="r" b="b"/>
                <a:pathLst>
                  <a:path w="5544" h="5698" extrusionOk="0">
                    <a:moveTo>
                      <a:pt x="2888" y="1"/>
                    </a:moveTo>
                    <a:lnTo>
                      <a:pt x="2387" y="39"/>
                    </a:lnTo>
                    <a:lnTo>
                      <a:pt x="1925" y="116"/>
                    </a:lnTo>
                    <a:lnTo>
                      <a:pt x="1464" y="232"/>
                    </a:lnTo>
                    <a:lnTo>
                      <a:pt x="1079" y="386"/>
                    </a:lnTo>
                    <a:lnTo>
                      <a:pt x="501" y="617"/>
                    </a:lnTo>
                    <a:lnTo>
                      <a:pt x="270" y="732"/>
                    </a:lnTo>
                    <a:lnTo>
                      <a:pt x="309" y="886"/>
                    </a:lnTo>
                    <a:lnTo>
                      <a:pt x="386" y="1271"/>
                    </a:lnTo>
                    <a:lnTo>
                      <a:pt x="424" y="1579"/>
                    </a:lnTo>
                    <a:lnTo>
                      <a:pt x="424" y="1848"/>
                    </a:lnTo>
                    <a:lnTo>
                      <a:pt x="386" y="2195"/>
                    </a:lnTo>
                    <a:lnTo>
                      <a:pt x="270" y="2541"/>
                    </a:lnTo>
                    <a:lnTo>
                      <a:pt x="78" y="3195"/>
                    </a:lnTo>
                    <a:lnTo>
                      <a:pt x="1" y="3465"/>
                    </a:lnTo>
                    <a:lnTo>
                      <a:pt x="1" y="3734"/>
                    </a:lnTo>
                    <a:lnTo>
                      <a:pt x="1" y="4004"/>
                    </a:lnTo>
                    <a:lnTo>
                      <a:pt x="39" y="4235"/>
                    </a:lnTo>
                    <a:lnTo>
                      <a:pt x="155" y="4427"/>
                    </a:lnTo>
                    <a:lnTo>
                      <a:pt x="270" y="4619"/>
                    </a:lnTo>
                    <a:lnTo>
                      <a:pt x="578" y="4889"/>
                    </a:lnTo>
                    <a:lnTo>
                      <a:pt x="886" y="5120"/>
                    </a:lnTo>
                    <a:lnTo>
                      <a:pt x="1194" y="5312"/>
                    </a:lnTo>
                    <a:lnTo>
                      <a:pt x="1541" y="5466"/>
                    </a:lnTo>
                    <a:lnTo>
                      <a:pt x="1887" y="5582"/>
                    </a:lnTo>
                    <a:lnTo>
                      <a:pt x="2233" y="5659"/>
                    </a:lnTo>
                    <a:lnTo>
                      <a:pt x="2580" y="5697"/>
                    </a:lnTo>
                    <a:lnTo>
                      <a:pt x="3273" y="5697"/>
                    </a:lnTo>
                    <a:lnTo>
                      <a:pt x="3581" y="5620"/>
                    </a:lnTo>
                    <a:lnTo>
                      <a:pt x="3927" y="5505"/>
                    </a:lnTo>
                    <a:lnTo>
                      <a:pt x="4235" y="5389"/>
                    </a:lnTo>
                    <a:lnTo>
                      <a:pt x="4504" y="5235"/>
                    </a:lnTo>
                    <a:lnTo>
                      <a:pt x="4774" y="5043"/>
                    </a:lnTo>
                    <a:lnTo>
                      <a:pt x="5005" y="4850"/>
                    </a:lnTo>
                    <a:lnTo>
                      <a:pt x="5197" y="4619"/>
                    </a:lnTo>
                    <a:lnTo>
                      <a:pt x="5313" y="4427"/>
                    </a:lnTo>
                    <a:lnTo>
                      <a:pt x="5390" y="4273"/>
                    </a:lnTo>
                    <a:lnTo>
                      <a:pt x="5505" y="3927"/>
                    </a:lnTo>
                    <a:lnTo>
                      <a:pt x="5544" y="3580"/>
                    </a:lnTo>
                    <a:lnTo>
                      <a:pt x="5505" y="3195"/>
                    </a:lnTo>
                    <a:lnTo>
                      <a:pt x="5351" y="2503"/>
                    </a:lnTo>
                    <a:lnTo>
                      <a:pt x="5274" y="2195"/>
                    </a:lnTo>
                    <a:lnTo>
                      <a:pt x="5197" y="1887"/>
                    </a:lnTo>
                    <a:lnTo>
                      <a:pt x="5197" y="1271"/>
                    </a:lnTo>
                    <a:lnTo>
                      <a:pt x="5236" y="770"/>
                    </a:lnTo>
                    <a:lnTo>
                      <a:pt x="5351" y="270"/>
                    </a:lnTo>
                    <a:lnTo>
                      <a:pt x="4620" y="155"/>
                    </a:lnTo>
                    <a:lnTo>
                      <a:pt x="3811" y="39"/>
                    </a:lnTo>
                    <a:lnTo>
                      <a:pt x="2888" y="1"/>
                    </a:lnTo>
                    <a:close/>
                  </a:path>
                </a:pathLst>
              </a:custGeom>
              <a:solidFill>
                <a:srgbClr val="FDB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2"/>
              <p:cNvSpPr/>
              <p:nvPr/>
            </p:nvSpPr>
            <p:spPr>
              <a:xfrm>
                <a:off x="3192827" y="3023807"/>
                <a:ext cx="136856" cy="149612"/>
              </a:xfrm>
              <a:custGeom>
                <a:avLst/>
                <a:gdLst/>
                <a:ahLst/>
                <a:cxnLst/>
                <a:rect l="l" t="t" r="r" b="b"/>
                <a:pathLst>
                  <a:path w="4120" h="4504" extrusionOk="0">
                    <a:moveTo>
                      <a:pt x="2579" y="0"/>
                    </a:moveTo>
                    <a:lnTo>
                      <a:pt x="2195" y="116"/>
                    </a:lnTo>
                    <a:lnTo>
                      <a:pt x="1810" y="270"/>
                    </a:lnTo>
                    <a:lnTo>
                      <a:pt x="1386" y="500"/>
                    </a:lnTo>
                    <a:lnTo>
                      <a:pt x="1040" y="808"/>
                    </a:lnTo>
                    <a:lnTo>
                      <a:pt x="693" y="1193"/>
                    </a:lnTo>
                    <a:lnTo>
                      <a:pt x="386" y="1617"/>
                    </a:lnTo>
                    <a:lnTo>
                      <a:pt x="193" y="2040"/>
                    </a:lnTo>
                    <a:lnTo>
                      <a:pt x="39" y="2502"/>
                    </a:lnTo>
                    <a:lnTo>
                      <a:pt x="1" y="2925"/>
                    </a:lnTo>
                    <a:lnTo>
                      <a:pt x="1" y="3310"/>
                    </a:lnTo>
                    <a:lnTo>
                      <a:pt x="78" y="3695"/>
                    </a:lnTo>
                    <a:lnTo>
                      <a:pt x="155" y="3849"/>
                    </a:lnTo>
                    <a:lnTo>
                      <a:pt x="270" y="4003"/>
                    </a:lnTo>
                    <a:lnTo>
                      <a:pt x="386" y="4157"/>
                    </a:lnTo>
                    <a:lnTo>
                      <a:pt x="501" y="4272"/>
                    </a:lnTo>
                    <a:lnTo>
                      <a:pt x="655" y="4349"/>
                    </a:lnTo>
                    <a:lnTo>
                      <a:pt x="809" y="4426"/>
                    </a:lnTo>
                    <a:lnTo>
                      <a:pt x="1001" y="4503"/>
                    </a:lnTo>
                    <a:lnTo>
                      <a:pt x="1540" y="4503"/>
                    </a:lnTo>
                    <a:lnTo>
                      <a:pt x="1925" y="4426"/>
                    </a:lnTo>
                    <a:lnTo>
                      <a:pt x="2349" y="4272"/>
                    </a:lnTo>
                    <a:lnTo>
                      <a:pt x="2733" y="4042"/>
                    </a:lnTo>
                    <a:lnTo>
                      <a:pt x="3080" y="3734"/>
                    </a:lnTo>
                    <a:lnTo>
                      <a:pt x="3426" y="3349"/>
                    </a:lnTo>
                    <a:lnTo>
                      <a:pt x="3734" y="2925"/>
                    </a:lnTo>
                    <a:lnTo>
                      <a:pt x="3927" y="2463"/>
                    </a:lnTo>
                    <a:lnTo>
                      <a:pt x="4081" y="2040"/>
                    </a:lnTo>
                    <a:lnTo>
                      <a:pt x="4119" y="1617"/>
                    </a:lnTo>
                    <a:lnTo>
                      <a:pt x="4119" y="1193"/>
                    </a:lnTo>
                    <a:lnTo>
                      <a:pt x="4042" y="847"/>
                    </a:lnTo>
                    <a:lnTo>
                      <a:pt x="3965" y="693"/>
                    </a:lnTo>
                    <a:lnTo>
                      <a:pt x="3850" y="539"/>
                    </a:lnTo>
                    <a:lnTo>
                      <a:pt x="3734" y="385"/>
                    </a:lnTo>
                    <a:lnTo>
                      <a:pt x="3619" y="270"/>
                    </a:lnTo>
                    <a:lnTo>
                      <a:pt x="3465" y="154"/>
                    </a:lnTo>
                    <a:lnTo>
                      <a:pt x="3311" y="77"/>
                    </a:lnTo>
                    <a:lnTo>
                      <a:pt x="3118" y="39"/>
                    </a:lnTo>
                    <a:lnTo>
                      <a:pt x="2964" y="0"/>
                    </a:lnTo>
                    <a:close/>
                  </a:path>
                </a:pathLst>
              </a:custGeom>
              <a:solidFill>
                <a:srgbClr val="FDB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2"/>
              <p:cNvSpPr/>
              <p:nvPr/>
            </p:nvSpPr>
            <p:spPr>
              <a:xfrm>
                <a:off x="3192827" y="3023807"/>
                <a:ext cx="136856" cy="149612"/>
              </a:xfrm>
              <a:custGeom>
                <a:avLst/>
                <a:gdLst/>
                <a:ahLst/>
                <a:cxnLst/>
                <a:rect l="l" t="t" r="r" b="b"/>
                <a:pathLst>
                  <a:path w="4120" h="4504" fill="none" extrusionOk="0">
                    <a:moveTo>
                      <a:pt x="3426" y="3349"/>
                    </a:moveTo>
                    <a:lnTo>
                      <a:pt x="3426" y="3349"/>
                    </a:lnTo>
                    <a:lnTo>
                      <a:pt x="3080" y="3734"/>
                    </a:lnTo>
                    <a:lnTo>
                      <a:pt x="2733" y="4042"/>
                    </a:lnTo>
                    <a:lnTo>
                      <a:pt x="2349" y="4272"/>
                    </a:lnTo>
                    <a:lnTo>
                      <a:pt x="1925" y="4426"/>
                    </a:lnTo>
                    <a:lnTo>
                      <a:pt x="1540" y="4503"/>
                    </a:lnTo>
                    <a:lnTo>
                      <a:pt x="1155" y="4503"/>
                    </a:lnTo>
                    <a:lnTo>
                      <a:pt x="1001" y="4503"/>
                    </a:lnTo>
                    <a:lnTo>
                      <a:pt x="809" y="4426"/>
                    </a:lnTo>
                    <a:lnTo>
                      <a:pt x="655" y="4349"/>
                    </a:lnTo>
                    <a:lnTo>
                      <a:pt x="501" y="4272"/>
                    </a:lnTo>
                    <a:lnTo>
                      <a:pt x="501" y="4272"/>
                    </a:lnTo>
                    <a:lnTo>
                      <a:pt x="386" y="4157"/>
                    </a:lnTo>
                    <a:lnTo>
                      <a:pt x="270" y="4003"/>
                    </a:lnTo>
                    <a:lnTo>
                      <a:pt x="155" y="3849"/>
                    </a:lnTo>
                    <a:lnTo>
                      <a:pt x="78" y="3695"/>
                    </a:lnTo>
                    <a:lnTo>
                      <a:pt x="1" y="3310"/>
                    </a:lnTo>
                    <a:lnTo>
                      <a:pt x="1" y="2925"/>
                    </a:lnTo>
                    <a:lnTo>
                      <a:pt x="39" y="2502"/>
                    </a:lnTo>
                    <a:lnTo>
                      <a:pt x="193" y="2040"/>
                    </a:lnTo>
                    <a:lnTo>
                      <a:pt x="386" y="1617"/>
                    </a:lnTo>
                    <a:lnTo>
                      <a:pt x="693" y="1193"/>
                    </a:lnTo>
                    <a:lnTo>
                      <a:pt x="693" y="1193"/>
                    </a:lnTo>
                    <a:lnTo>
                      <a:pt x="1040" y="808"/>
                    </a:lnTo>
                    <a:lnTo>
                      <a:pt x="1386" y="500"/>
                    </a:lnTo>
                    <a:lnTo>
                      <a:pt x="1810" y="270"/>
                    </a:lnTo>
                    <a:lnTo>
                      <a:pt x="2195" y="116"/>
                    </a:lnTo>
                    <a:lnTo>
                      <a:pt x="2579" y="0"/>
                    </a:lnTo>
                    <a:lnTo>
                      <a:pt x="2964" y="0"/>
                    </a:lnTo>
                    <a:lnTo>
                      <a:pt x="3118" y="39"/>
                    </a:lnTo>
                    <a:lnTo>
                      <a:pt x="3311" y="77"/>
                    </a:lnTo>
                    <a:lnTo>
                      <a:pt x="3465" y="154"/>
                    </a:lnTo>
                    <a:lnTo>
                      <a:pt x="3619" y="270"/>
                    </a:lnTo>
                    <a:lnTo>
                      <a:pt x="3619" y="270"/>
                    </a:lnTo>
                    <a:lnTo>
                      <a:pt x="3734" y="385"/>
                    </a:lnTo>
                    <a:lnTo>
                      <a:pt x="3850" y="539"/>
                    </a:lnTo>
                    <a:lnTo>
                      <a:pt x="3965" y="693"/>
                    </a:lnTo>
                    <a:lnTo>
                      <a:pt x="4042" y="847"/>
                    </a:lnTo>
                    <a:lnTo>
                      <a:pt x="4119" y="1193"/>
                    </a:lnTo>
                    <a:lnTo>
                      <a:pt x="4119" y="1617"/>
                    </a:lnTo>
                    <a:lnTo>
                      <a:pt x="4081" y="2040"/>
                    </a:lnTo>
                    <a:lnTo>
                      <a:pt x="3927" y="2463"/>
                    </a:lnTo>
                    <a:lnTo>
                      <a:pt x="3734" y="2925"/>
                    </a:lnTo>
                    <a:lnTo>
                      <a:pt x="3426" y="33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2"/>
              <p:cNvSpPr/>
              <p:nvPr/>
            </p:nvSpPr>
            <p:spPr>
              <a:xfrm>
                <a:off x="2603415" y="2718206"/>
                <a:ext cx="673817" cy="690459"/>
              </a:xfrm>
              <a:custGeom>
                <a:avLst/>
                <a:gdLst/>
                <a:ahLst/>
                <a:cxnLst/>
                <a:rect l="l" t="t" r="r" b="b"/>
                <a:pathLst>
                  <a:path w="20285" h="20786" extrusionOk="0">
                    <a:moveTo>
                      <a:pt x="10432" y="1"/>
                    </a:moveTo>
                    <a:lnTo>
                      <a:pt x="9354" y="39"/>
                    </a:lnTo>
                    <a:lnTo>
                      <a:pt x="8776" y="116"/>
                    </a:lnTo>
                    <a:lnTo>
                      <a:pt x="8238" y="232"/>
                    </a:lnTo>
                    <a:lnTo>
                      <a:pt x="7737" y="386"/>
                    </a:lnTo>
                    <a:lnTo>
                      <a:pt x="7314" y="578"/>
                    </a:lnTo>
                    <a:lnTo>
                      <a:pt x="6852" y="809"/>
                    </a:lnTo>
                    <a:lnTo>
                      <a:pt x="6467" y="1040"/>
                    </a:lnTo>
                    <a:lnTo>
                      <a:pt x="6121" y="1310"/>
                    </a:lnTo>
                    <a:lnTo>
                      <a:pt x="5774" y="1618"/>
                    </a:lnTo>
                    <a:lnTo>
                      <a:pt x="5505" y="1925"/>
                    </a:lnTo>
                    <a:lnTo>
                      <a:pt x="5197" y="2272"/>
                    </a:lnTo>
                    <a:lnTo>
                      <a:pt x="4966" y="2618"/>
                    </a:lnTo>
                    <a:lnTo>
                      <a:pt x="4735" y="2965"/>
                    </a:lnTo>
                    <a:lnTo>
                      <a:pt x="4350" y="3735"/>
                    </a:lnTo>
                    <a:lnTo>
                      <a:pt x="4081" y="4466"/>
                    </a:lnTo>
                    <a:lnTo>
                      <a:pt x="3965" y="4427"/>
                    </a:lnTo>
                    <a:lnTo>
                      <a:pt x="3850" y="4427"/>
                    </a:lnTo>
                    <a:lnTo>
                      <a:pt x="3773" y="4466"/>
                    </a:lnTo>
                    <a:lnTo>
                      <a:pt x="3734" y="4620"/>
                    </a:lnTo>
                    <a:lnTo>
                      <a:pt x="3503" y="5467"/>
                    </a:lnTo>
                    <a:lnTo>
                      <a:pt x="3041" y="7122"/>
                    </a:lnTo>
                    <a:lnTo>
                      <a:pt x="2811" y="8161"/>
                    </a:lnTo>
                    <a:lnTo>
                      <a:pt x="2580" y="9239"/>
                    </a:lnTo>
                    <a:lnTo>
                      <a:pt x="2426" y="10355"/>
                    </a:lnTo>
                    <a:lnTo>
                      <a:pt x="2310" y="11471"/>
                    </a:lnTo>
                    <a:lnTo>
                      <a:pt x="2272" y="12010"/>
                    </a:lnTo>
                    <a:lnTo>
                      <a:pt x="2156" y="12549"/>
                    </a:lnTo>
                    <a:lnTo>
                      <a:pt x="2041" y="13088"/>
                    </a:lnTo>
                    <a:lnTo>
                      <a:pt x="1848" y="13626"/>
                    </a:lnTo>
                    <a:lnTo>
                      <a:pt x="1463" y="14704"/>
                    </a:lnTo>
                    <a:lnTo>
                      <a:pt x="1040" y="15666"/>
                    </a:lnTo>
                    <a:lnTo>
                      <a:pt x="617" y="16475"/>
                    </a:lnTo>
                    <a:lnTo>
                      <a:pt x="270" y="17091"/>
                    </a:lnTo>
                    <a:lnTo>
                      <a:pt x="39" y="17475"/>
                    </a:lnTo>
                    <a:lnTo>
                      <a:pt x="1" y="17552"/>
                    </a:lnTo>
                    <a:lnTo>
                      <a:pt x="1" y="17591"/>
                    </a:lnTo>
                    <a:lnTo>
                      <a:pt x="39" y="17591"/>
                    </a:lnTo>
                    <a:lnTo>
                      <a:pt x="193" y="17437"/>
                    </a:lnTo>
                    <a:lnTo>
                      <a:pt x="540" y="17091"/>
                    </a:lnTo>
                    <a:lnTo>
                      <a:pt x="1001" y="16552"/>
                    </a:lnTo>
                    <a:lnTo>
                      <a:pt x="1540" y="15859"/>
                    </a:lnTo>
                    <a:lnTo>
                      <a:pt x="1810" y="15474"/>
                    </a:lnTo>
                    <a:lnTo>
                      <a:pt x="2041" y="15012"/>
                    </a:lnTo>
                    <a:lnTo>
                      <a:pt x="2310" y="14512"/>
                    </a:lnTo>
                    <a:lnTo>
                      <a:pt x="2503" y="13973"/>
                    </a:lnTo>
                    <a:lnTo>
                      <a:pt x="2695" y="13395"/>
                    </a:lnTo>
                    <a:lnTo>
                      <a:pt x="2887" y="12780"/>
                    </a:lnTo>
                    <a:lnTo>
                      <a:pt x="3003" y="12164"/>
                    </a:lnTo>
                    <a:lnTo>
                      <a:pt x="3080" y="11471"/>
                    </a:lnTo>
                    <a:lnTo>
                      <a:pt x="3157" y="10624"/>
                    </a:lnTo>
                    <a:lnTo>
                      <a:pt x="3311" y="9662"/>
                    </a:lnTo>
                    <a:lnTo>
                      <a:pt x="3657" y="7660"/>
                    </a:lnTo>
                    <a:lnTo>
                      <a:pt x="4235" y="7891"/>
                    </a:lnTo>
                    <a:lnTo>
                      <a:pt x="4812" y="8084"/>
                    </a:lnTo>
                    <a:lnTo>
                      <a:pt x="6005" y="8392"/>
                    </a:lnTo>
                    <a:lnTo>
                      <a:pt x="7160" y="8661"/>
                    </a:lnTo>
                    <a:lnTo>
                      <a:pt x="8353" y="8815"/>
                    </a:lnTo>
                    <a:lnTo>
                      <a:pt x="9469" y="8931"/>
                    </a:lnTo>
                    <a:lnTo>
                      <a:pt x="10585" y="9008"/>
                    </a:lnTo>
                    <a:lnTo>
                      <a:pt x="12625" y="9008"/>
                    </a:lnTo>
                    <a:lnTo>
                      <a:pt x="13549" y="8931"/>
                    </a:lnTo>
                    <a:lnTo>
                      <a:pt x="14358" y="8854"/>
                    </a:lnTo>
                    <a:lnTo>
                      <a:pt x="15743" y="8700"/>
                    </a:lnTo>
                    <a:lnTo>
                      <a:pt x="16628" y="8546"/>
                    </a:lnTo>
                    <a:lnTo>
                      <a:pt x="16936" y="8469"/>
                    </a:lnTo>
                    <a:lnTo>
                      <a:pt x="17514" y="6698"/>
                    </a:lnTo>
                    <a:lnTo>
                      <a:pt x="17552" y="6852"/>
                    </a:lnTo>
                    <a:lnTo>
                      <a:pt x="17668" y="7314"/>
                    </a:lnTo>
                    <a:lnTo>
                      <a:pt x="17783" y="8007"/>
                    </a:lnTo>
                    <a:lnTo>
                      <a:pt x="17860" y="8931"/>
                    </a:lnTo>
                    <a:lnTo>
                      <a:pt x="17899" y="9470"/>
                    </a:lnTo>
                    <a:lnTo>
                      <a:pt x="17899" y="10008"/>
                    </a:lnTo>
                    <a:lnTo>
                      <a:pt x="17860" y="10624"/>
                    </a:lnTo>
                    <a:lnTo>
                      <a:pt x="17783" y="11279"/>
                    </a:lnTo>
                    <a:lnTo>
                      <a:pt x="17668" y="11933"/>
                    </a:lnTo>
                    <a:lnTo>
                      <a:pt x="17514" y="12626"/>
                    </a:lnTo>
                    <a:lnTo>
                      <a:pt x="17283" y="13319"/>
                    </a:lnTo>
                    <a:lnTo>
                      <a:pt x="17013" y="14050"/>
                    </a:lnTo>
                    <a:lnTo>
                      <a:pt x="16821" y="14589"/>
                    </a:lnTo>
                    <a:lnTo>
                      <a:pt x="16705" y="15166"/>
                    </a:lnTo>
                    <a:lnTo>
                      <a:pt x="16667" y="15743"/>
                    </a:lnTo>
                    <a:lnTo>
                      <a:pt x="16705" y="16321"/>
                    </a:lnTo>
                    <a:lnTo>
                      <a:pt x="16782" y="16898"/>
                    </a:lnTo>
                    <a:lnTo>
                      <a:pt x="16898" y="17475"/>
                    </a:lnTo>
                    <a:lnTo>
                      <a:pt x="17052" y="18014"/>
                    </a:lnTo>
                    <a:lnTo>
                      <a:pt x="17244" y="18515"/>
                    </a:lnTo>
                    <a:lnTo>
                      <a:pt x="17437" y="19015"/>
                    </a:lnTo>
                    <a:lnTo>
                      <a:pt x="17668" y="19438"/>
                    </a:lnTo>
                    <a:lnTo>
                      <a:pt x="17899" y="19862"/>
                    </a:lnTo>
                    <a:lnTo>
                      <a:pt x="18130" y="20170"/>
                    </a:lnTo>
                    <a:lnTo>
                      <a:pt x="18360" y="20439"/>
                    </a:lnTo>
                    <a:lnTo>
                      <a:pt x="18553" y="20670"/>
                    </a:lnTo>
                    <a:lnTo>
                      <a:pt x="18707" y="20786"/>
                    </a:lnTo>
                    <a:lnTo>
                      <a:pt x="18899" y="20786"/>
                    </a:lnTo>
                    <a:lnTo>
                      <a:pt x="18938" y="20747"/>
                    </a:lnTo>
                    <a:lnTo>
                      <a:pt x="18976" y="20632"/>
                    </a:lnTo>
                    <a:lnTo>
                      <a:pt x="18976" y="20439"/>
                    </a:lnTo>
                    <a:lnTo>
                      <a:pt x="18899" y="20170"/>
                    </a:lnTo>
                    <a:lnTo>
                      <a:pt x="18399" y="18707"/>
                    </a:lnTo>
                    <a:lnTo>
                      <a:pt x="18130" y="17745"/>
                    </a:lnTo>
                    <a:lnTo>
                      <a:pt x="18014" y="17244"/>
                    </a:lnTo>
                    <a:lnTo>
                      <a:pt x="17937" y="16744"/>
                    </a:lnTo>
                    <a:lnTo>
                      <a:pt x="17937" y="16205"/>
                    </a:lnTo>
                    <a:lnTo>
                      <a:pt x="17937" y="15705"/>
                    </a:lnTo>
                    <a:lnTo>
                      <a:pt x="18014" y="15166"/>
                    </a:lnTo>
                    <a:lnTo>
                      <a:pt x="18168" y="14666"/>
                    </a:lnTo>
                    <a:lnTo>
                      <a:pt x="18745" y="13011"/>
                    </a:lnTo>
                    <a:lnTo>
                      <a:pt x="19323" y="11433"/>
                    </a:lnTo>
                    <a:lnTo>
                      <a:pt x="19785" y="9931"/>
                    </a:lnTo>
                    <a:lnTo>
                      <a:pt x="19977" y="9239"/>
                    </a:lnTo>
                    <a:lnTo>
                      <a:pt x="20131" y="8546"/>
                    </a:lnTo>
                    <a:lnTo>
                      <a:pt x="20208" y="7853"/>
                    </a:lnTo>
                    <a:lnTo>
                      <a:pt x="20285" y="7199"/>
                    </a:lnTo>
                    <a:lnTo>
                      <a:pt x="20285" y="6544"/>
                    </a:lnTo>
                    <a:lnTo>
                      <a:pt x="20246" y="5890"/>
                    </a:lnTo>
                    <a:lnTo>
                      <a:pt x="20170" y="5274"/>
                    </a:lnTo>
                    <a:lnTo>
                      <a:pt x="20016" y="4697"/>
                    </a:lnTo>
                    <a:lnTo>
                      <a:pt x="19746" y="4119"/>
                    </a:lnTo>
                    <a:lnTo>
                      <a:pt x="19477" y="3542"/>
                    </a:lnTo>
                    <a:lnTo>
                      <a:pt x="19284" y="3311"/>
                    </a:lnTo>
                    <a:lnTo>
                      <a:pt x="19053" y="3042"/>
                    </a:lnTo>
                    <a:lnTo>
                      <a:pt x="18745" y="2734"/>
                    </a:lnTo>
                    <a:lnTo>
                      <a:pt x="18399" y="2426"/>
                    </a:lnTo>
                    <a:lnTo>
                      <a:pt x="17976" y="2118"/>
                    </a:lnTo>
                    <a:lnTo>
                      <a:pt x="17475" y="1810"/>
                    </a:lnTo>
                    <a:lnTo>
                      <a:pt x="16936" y="1502"/>
                    </a:lnTo>
                    <a:lnTo>
                      <a:pt x="16321" y="1194"/>
                    </a:lnTo>
                    <a:lnTo>
                      <a:pt x="15666" y="886"/>
                    </a:lnTo>
                    <a:lnTo>
                      <a:pt x="14935" y="655"/>
                    </a:lnTo>
                    <a:lnTo>
                      <a:pt x="14127" y="424"/>
                    </a:lnTo>
                    <a:lnTo>
                      <a:pt x="13280" y="232"/>
                    </a:lnTo>
                    <a:lnTo>
                      <a:pt x="12395" y="78"/>
                    </a:lnTo>
                    <a:lnTo>
                      <a:pt x="114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2"/>
              <p:cNvSpPr/>
              <p:nvPr/>
            </p:nvSpPr>
            <p:spPr>
              <a:xfrm>
                <a:off x="2915394" y="3310175"/>
                <a:ext cx="138118" cy="20495"/>
              </a:xfrm>
              <a:custGeom>
                <a:avLst/>
                <a:gdLst/>
                <a:ahLst/>
                <a:cxnLst/>
                <a:rect l="l" t="t" r="r" b="b"/>
                <a:pathLst>
                  <a:path w="4158" h="617" extrusionOk="0">
                    <a:moveTo>
                      <a:pt x="4080" y="1"/>
                    </a:moveTo>
                    <a:lnTo>
                      <a:pt x="3580" y="155"/>
                    </a:lnTo>
                    <a:lnTo>
                      <a:pt x="3080" y="270"/>
                    </a:lnTo>
                    <a:lnTo>
                      <a:pt x="2579" y="347"/>
                    </a:lnTo>
                    <a:lnTo>
                      <a:pt x="2079" y="424"/>
                    </a:lnTo>
                    <a:lnTo>
                      <a:pt x="1578" y="463"/>
                    </a:lnTo>
                    <a:lnTo>
                      <a:pt x="1040" y="463"/>
                    </a:lnTo>
                    <a:lnTo>
                      <a:pt x="39" y="424"/>
                    </a:lnTo>
                    <a:lnTo>
                      <a:pt x="0" y="424"/>
                    </a:lnTo>
                    <a:lnTo>
                      <a:pt x="39" y="463"/>
                    </a:lnTo>
                    <a:lnTo>
                      <a:pt x="539" y="540"/>
                    </a:lnTo>
                    <a:lnTo>
                      <a:pt x="1040" y="617"/>
                    </a:lnTo>
                    <a:lnTo>
                      <a:pt x="1578" y="617"/>
                    </a:lnTo>
                    <a:lnTo>
                      <a:pt x="2079" y="578"/>
                    </a:lnTo>
                    <a:lnTo>
                      <a:pt x="2618" y="540"/>
                    </a:lnTo>
                    <a:lnTo>
                      <a:pt x="3118" y="424"/>
                    </a:lnTo>
                    <a:lnTo>
                      <a:pt x="3618" y="309"/>
                    </a:lnTo>
                    <a:lnTo>
                      <a:pt x="4119" y="155"/>
                    </a:lnTo>
                    <a:lnTo>
                      <a:pt x="4157" y="116"/>
                    </a:lnTo>
                    <a:lnTo>
                      <a:pt x="4157" y="78"/>
                    </a:lnTo>
                    <a:lnTo>
                      <a:pt x="4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2"/>
              <p:cNvSpPr/>
              <p:nvPr/>
            </p:nvSpPr>
            <p:spPr>
              <a:xfrm>
                <a:off x="2646897" y="3017396"/>
                <a:ext cx="16642" cy="66535"/>
              </a:xfrm>
              <a:custGeom>
                <a:avLst/>
                <a:gdLst/>
                <a:ahLst/>
                <a:cxnLst/>
                <a:rect l="l" t="t" r="r" b="b"/>
                <a:pathLst>
                  <a:path w="501" h="2003" extrusionOk="0">
                    <a:moveTo>
                      <a:pt x="462" y="1"/>
                    </a:moveTo>
                    <a:lnTo>
                      <a:pt x="347" y="78"/>
                    </a:lnTo>
                    <a:lnTo>
                      <a:pt x="231" y="193"/>
                    </a:lnTo>
                    <a:lnTo>
                      <a:pt x="116" y="424"/>
                    </a:lnTo>
                    <a:lnTo>
                      <a:pt x="39" y="693"/>
                    </a:lnTo>
                    <a:lnTo>
                      <a:pt x="0" y="963"/>
                    </a:lnTo>
                    <a:lnTo>
                      <a:pt x="0" y="1271"/>
                    </a:lnTo>
                    <a:lnTo>
                      <a:pt x="77" y="1540"/>
                    </a:lnTo>
                    <a:lnTo>
                      <a:pt x="193" y="1810"/>
                    </a:lnTo>
                    <a:lnTo>
                      <a:pt x="270" y="1925"/>
                    </a:lnTo>
                    <a:lnTo>
                      <a:pt x="385" y="2002"/>
                    </a:lnTo>
                    <a:lnTo>
                      <a:pt x="462" y="2002"/>
                    </a:lnTo>
                    <a:lnTo>
                      <a:pt x="462" y="1964"/>
                    </a:lnTo>
                    <a:lnTo>
                      <a:pt x="462" y="1925"/>
                    </a:lnTo>
                    <a:lnTo>
                      <a:pt x="347" y="1694"/>
                    </a:lnTo>
                    <a:lnTo>
                      <a:pt x="231" y="1502"/>
                    </a:lnTo>
                    <a:lnTo>
                      <a:pt x="154" y="1232"/>
                    </a:lnTo>
                    <a:lnTo>
                      <a:pt x="154" y="963"/>
                    </a:lnTo>
                    <a:lnTo>
                      <a:pt x="193" y="732"/>
                    </a:lnTo>
                    <a:lnTo>
                      <a:pt x="231" y="501"/>
                    </a:lnTo>
                    <a:lnTo>
                      <a:pt x="347" y="232"/>
                    </a:lnTo>
                    <a:lnTo>
                      <a:pt x="424" y="155"/>
                    </a:lnTo>
                    <a:lnTo>
                      <a:pt x="501" y="39"/>
                    </a:lnTo>
                    <a:lnTo>
                      <a:pt x="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2"/>
              <p:cNvSpPr/>
              <p:nvPr/>
            </p:nvSpPr>
            <p:spPr>
              <a:xfrm>
                <a:off x="3264444" y="3044236"/>
                <a:ext cx="39662" cy="98490"/>
              </a:xfrm>
              <a:custGeom>
                <a:avLst/>
                <a:gdLst/>
                <a:ahLst/>
                <a:cxnLst/>
                <a:rect l="l" t="t" r="r" b="b"/>
                <a:pathLst>
                  <a:path w="1194" h="2965" extrusionOk="0">
                    <a:moveTo>
                      <a:pt x="808" y="1"/>
                    </a:moveTo>
                    <a:lnTo>
                      <a:pt x="808" y="39"/>
                    </a:lnTo>
                    <a:lnTo>
                      <a:pt x="924" y="232"/>
                    </a:lnTo>
                    <a:lnTo>
                      <a:pt x="1001" y="386"/>
                    </a:lnTo>
                    <a:lnTo>
                      <a:pt x="1039" y="578"/>
                    </a:lnTo>
                    <a:lnTo>
                      <a:pt x="1039" y="771"/>
                    </a:lnTo>
                    <a:lnTo>
                      <a:pt x="1039" y="963"/>
                    </a:lnTo>
                    <a:lnTo>
                      <a:pt x="1001" y="1156"/>
                    </a:lnTo>
                    <a:lnTo>
                      <a:pt x="885" y="1502"/>
                    </a:lnTo>
                    <a:lnTo>
                      <a:pt x="731" y="1848"/>
                    </a:lnTo>
                    <a:lnTo>
                      <a:pt x="500" y="2195"/>
                    </a:lnTo>
                    <a:lnTo>
                      <a:pt x="0" y="2772"/>
                    </a:lnTo>
                    <a:lnTo>
                      <a:pt x="0" y="2849"/>
                    </a:lnTo>
                    <a:lnTo>
                      <a:pt x="39" y="2926"/>
                    </a:lnTo>
                    <a:lnTo>
                      <a:pt x="77" y="2965"/>
                    </a:lnTo>
                    <a:lnTo>
                      <a:pt x="154" y="2926"/>
                    </a:lnTo>
                    <a:lnTo>
                      <a:pt x="462" y="2580"/>
                    </a:lnTo>
                    <a:lnTo>
                      <a:pt x="731" y="2233"/>
                    </a:lnTo>
                    <a:lnTo>
                      <a:pt x="962" y="1848"/>
                    </a:lnTo>
                    <a:lnTo>
                      <a:pt x="1078" y="1656"/>
                    </a:lnTo>
                    <a:lnTo>
                      <a:pt x="1116" y="1425"/>
                    </a:lnTo>
                    <a:lnTo>
                      <a:pt x="1193" y="1040"/>
                    </a:lnTo>
                    <a:lnTo>
                      <a:pt x="1193" y="655"/>
                    </a:lnTo>
                    <a:lnTo>
                      <a:pt x="1116" y="501"/>
                    </a:lnTo>
                    <a:lnTo>
                      <a:pt x="1078" y="309"/>
                    </a:lnTo>
                    <a:lnTo>
                      <a:pt x="962" y="155"/>
                    </a:lnTo>
                    <a:lnTo>
                      <a:pt x="8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2"/>
              <p:cNvSpPr/>
              <p:nvPr/>
            </p:nvSpPr>
            <p:spPr>
              <a:xfrm>
                <a:off x="2866797" y="3108180"/>
                <a:ext cx="47335" cy="83143"/>
              </a:xfrm>
              <a:custGeom>
                <a:avLst/>
                <a:gdLst/>
                <a:ahLst/>
                <a:cxnLst/>
                <a:rect l="l" t="t" r="r" b="b"/>
                <a:pathLst>
                  <a:path w="1425" h="2503" extrusionOk="0">
                    <a:moveTo>
                      <a:pt x="1348" y="0"/>
                    </a:moveTo>
                    <a:lnTo>
                      <a:pt x="1309" y="39"/>
                    </a:lnTo>
                    <a:lnTo>
                      <a:pt x="1271" y="231"/>
                    </a:lnTo>
                    <a:lnTo>
                      <a:pt x="1232" y="424"/>
                    </a:lnTo>
                    <a:lnTo>
                      <a:pt x="1155" y="809"/>
                    </a:lnTo>
                    <a:lnTo>
                      <a:pt x="1078" y="1463"/>
                    </a:lnTo>
                    <a:lnTo>
                      <a:pt x="809" y="1348"/>
                    </a:lnTo>
                    <a:lnTo>
                      <a:pt x="655" y="1309"/>
                    </a:lnTo>
                    <a:lnTo>
                      <a:pt x="501" y="1309"/>
                    </a:lnTo>
                    <a:lnTo>
                      <a:pt x="347" y="1348"/>
                    </a:lnTo>
                    <a:lnTo>
                      <a:pt x="193" y="1425"/>
                    </a:lnTo>
                    <a:lnTo>
                      <a:pt x="78" y="1502"/>
                    </a:lnTo>
                    <a:lnTo>
                      <a:pt x="39" y="1655"/>
                    </a:lnTo>
                    <a:lnTo>
                      <a:pt x="1" y="1809"/>
                    </a:lnTo>
                    <a:lnTo>
                      <a:pt x="39" y="1963"/>
                    </a:lnTo>
                    <a:lnTo>
                      <a:pt x="116" y="2117"/>
                    </a:lnTo>
                    <a:lnTo>
                      <a:pt x="232" y="2233"/>
                    </a:lnTo>
                    <a:lnTo>
                      <a:pt x="386" y="2348"/>
                    </a:lnTo>
                    <a:lnTo>
                      <a:pt x="540" y="2425"/>
                    </a:lnTo>
                    <a:lnTo>
                      <a:pt x="924" y="2502"/>
                    </a:lnTo>
                    <a:lnTo>
                      <a:pt x="963" y="2502"/>
                    </a:lnTo>
                    <a:lnTo>
                      <a:pt x="963" y="2464"/>
                    </a:lnTo>
                    <a:lnTo>
                      <a:pt x="963" y="2387"/>
                    </a:lnTo>
                    <a:lnTo>
                      <a:pt x="924" y="2387"/>
                    </a:lnTo>
                    <a:lnTo>
                      <a:pt x="693" y="2271"/>
                    </a:lnTo>
                    <a:lnTo>
                      <a:pt x="424" y="2156"/>
                    </a:lnTo>
                    <a:lnTo>
                      <a:pt x="347" y="2079"/>
                    </a:lnTo>
                    <a:lnTo>
                      <a:pt x="270" y="2002"/>
                    </a:lnTo>
                    <a:lnTo>
                      <a:pt x="232" y="1886"/>
                    </a:lnTo>
                    <a:lnTo>
                      <a:pt x="232" y="1732"/>
                    </a:lnTo>
                    <a:lnTo>
                      <a:pt x="270" y="1617"/>
                    </a:lnTo>
                    <a:lnTo>
                      <a:pt x="386" y="1579"/>
                    </a:lnTo>
                    <a:lnTo>
                      <a:pt x="463" y="1540"/>
                    </a:lnTo>
                    <a:lnTo>
                      <a:pt x="578" y="1502"/>
                    </a:lnTo>
                    <a:lnTo>
                      <a:pt x="732" y="1540"/>
                    </a:lnTo>
                    <a:lnTo>
                      <a:pt x="847" y="1579"/>
                    </a:lnTo>
                    <a:lnTo>
                      <a:pt x="1117" y="1732"/>
                    </a:lnTo>
                    <a:lnTo>
                      <a:pt x="1232" y="1732"/>
                    </a:lnTo>
                    <a:lnTo>
                      <a:pt x="1271" y="1694"/>
                    </a:lnTo>
                    <a:lnTo>
                      <a:pt x="1271" y="1617"/>
                    </a:lnTo>
                    <a:lnTo>
                      <a:pt x="1348" y="809"/>
                    </a:lnTo>
                    <a:lnTo>
                      <a:pt x="1386" y="424"/>
                    </a:lnTo>
                    <a:lnTo>
                      <a:pt x="1425" y="231"/>
                    </a:lnTo>
                    <a:lnTo>
                      <a:pt x="1386" y="39"/>
                    </a:lnTo>
                    <a:lnTo>
                      <a:pt x="13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2"/>
              <p:cNvSpPr/>
              <p:nvPr/>
            </p:nvSpPr>
            <p:spPr>
              <a:xfrm>
                <a:off x="2851451" y="3214310"/>
                <a:ext cx="78028" cy="34546"/>
              </a:xfrm>
              <a:custGeom>
                <a:avLst/>
                <a:gdLst/>
                <a:ahLst/>
                <a:cxnLst/>
                <a:rect l="l" t="t" r="r" b="b"/>
                <a:pathLst>
                  <a:path w="2349" h="1040" extrusionOk="0">
                    <a:moveTo>
                      <a:pt x="39" y="0"/>
                    </a:moveTo>
                    <a:lnTo>
                      <a:pt x="1" y="39"/>
                    </a:lnTo>
                    <a:lnTo>
                      <a:pt x="78" y="231"/>
                    </a:lnTo>
                    <a:lnTo>
                      <a:pt x="155" y="385"/>
                    </a:lnTo>
                    <a:lnTo>
                      <a:pt x="232" y="539"/>
                    </a:lnTo>
                    <a:lnTo>
                      <a:pt x="347" y="693"/>
                    </a:lnTo>
                    <a:lnTo>
                      <a:pt x="501" y="808"/>
                    </a:lnTo>
                    <a:lnTo>
                      <a:pt x="655" y="885"/>
                    </a:lnTo>
                    <a:lnTo>
                      <a:pt x="848" y="962"/>
                    </a:lnTo>
                    <a:lnTo>
                      <a:pt x="1002" y="1001"/>
                    </a:lnTo>
                    <a:lnTo>
                      <a:pt x="1194" y="1039"/>
                    </a:lnTo>
                    <a:lnTo>
                      <a:pt x="1386" y="1001"/>
                    </a:lnTo>
                    <a:lnTo>
                      <a:pt x="1579" y="1001"/>
                    </a:lnTo>
                    <a:lnTo>
                      <a:pt x="1733" y="924"/>
                    </a:lnTo>
                    <a:lnTo>
                      <a:pt x="1925" y="847"/>
                    </a:lnTo>
                    <a:lnTo>
                      <a:pt x="2079" y="731"/>
                    </a:lnTo>
                    <a:lnTo>
                      <a:pt x="2233" y="616"/>
                    </a:lnTo>
                    <a:lnTo>
                      <a:pt x="2349" y="462"/>
                    </a:lnTo>
                    <a:lnTo>
                      <a:pt x="2349" y="423"/>
                    </a:lnTo>
                    <a:lnTo>
                      <a:pt x="2310" y="347"/>
                    </a:lnTo>
                    <a:lnTo>
                      <a:pt x="2272" y="347"/>
                    </a:lnTo>
                    <a:lnTo>
                      <a:pt x="2195" y="385"/>
                    </a:lnTo>
                    <a:lnTo>
                      <a:pt x="1964" y="577"/>
                    </a:lnTo>
                    <a:lnTo>
                      <a:pt x="1810" y="693"/>
                    </a:lnTo>
                    <a:lnTo>
                      <a:pt x="1656" y="770"/>
                    </a:lnTo>
                    <a:lnTo>
                      <a:pt x="1348" y="847"/>
                    </a:lnTo>
                    <a:lnTo>
                      <a:pt x="1194" y="847"/>
                    </a:lnTo>
                    <a:lnTo>
                      <a:pt x="1040" y="808"/>
                    </a:lnTo>
                    <a:lnTo>
                      <a:pt x="732" y="731"/>
                    </a:lnTo>
                    <a:lnTo>
                      <a:pt x="463" y="539"/>
                    </a:lnTo>
                    <a:lnTo>
                      <a:pt x="232" y="308"/>
                    </a:lnTo>
                    <a:lnTo>
                      <a:pt x="78" y="39"/>
                    </a:lnTo>
                    <a:lnTo>
                      <a:pt x="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2"/>
              <p:cNvSpPr/>
              <p:nvPr/>
            </p:nvSpPr>
            <p:spPr>
              <a:xfrm>
                <a:off x="2699314" y="3147808"/>
                <a:ext cx="33" cy="2591"/>
              </a:xfrm>
              <a:custGeom>
                <a:avLst/>
                <a:gdLst/>
                <a:ahLst/>
                <a:cxnLst/>
                <a:rect l="l" t="t" r="r" b="b"/>
                <a:pathLst>
                  <a:path w="1" h="78" extrusionOk="0">
                    <a:moveTo>
                      <a:pt x="0" y="1"/>
                    </a:moveTo>
                    <a:lnTo>
                      <a:pt x="0" y="1"/>
                    </a:lnTo>
                    <a:lnTo>
                      <a:pt x="0" y="78"/>
                    </a:lnTo>
                    <a:lnTo>
                      <a:pt x="0" y="78"/>
                    </a:lnTo>
                    <a:lnTo>
                      <a:pt x="0" y="39"/>
                    </a:lnTo>
                    <a:lnTo>
                      <a:pt x="0" y="39"/>
                    </a:lnTo>
                    <a:lnTo>
                      <a:pt x="0" y="1"/>
                    </a:lnTo>
                    <a:lnTo>
                      <a:pt x="0" y="1"/>
                    </a:lnTo>
                    <a:close/>
                  </a:path>
                </a:pathLst>
              </a:custGeom>
              <a:solidFill>
                <a:srgbClr val="A72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2"/>
              <p:cNvSpPr/>
              <p:nvPr/>
            </p:nvSpPr>
            <p:spPr>
              <a:xfrm>
                <a:off x="2699314" y="3147808"/>
                <a:ext cx="33" cy="2591"/>
              </a:xfrm>
              <a:custGeom>
                <a:avLst/>
                <a:gdLst/>
                <a:ahLst/>
                <a:cxnLst/>
                <a:rect l="l" t="t" r="r" b="b"/>
                <a:pathLst>
                  <a:path w="1" h="78" fill="none" extrusionOk="0">
                    <a:moveTo>
                      <a:pt x="0" y="1"/>
                    </a:moveTo>
                    <a:lnTo>
                      <a:pt x="0" y="1"/>
                    </a:lnTo>
                    <a:lnTo>
                      <a:pt x="0" y="78"/>
                    </a:lnTo>
                    <a:lnTo>
                      <a:pt x="0" y="78"/>
                    </a:lnTo>
                    <a:lnTo>
                      <a:pt x="0" y="39"/>
                    </a:lnTo>
                    <a:lnTo>
                      <a:pt x="0" y="39"/>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2"/>
              <p:cNvSpPr/>
              <p:nvPr/>
            </p:nvSpPr>
            <p:spPr>
              <a:xfrm>
                <a:off x="2635366" y="3146546"/>
                <a:ext cx="61386" cy="121476"/>
              </a:xfrm>
              <a:custGeom>
                <a:avLst/>
                <a:gdLst/>
                <a:ahLst/>
                <a:cxnLst/>
                <a:rect l="l" t="t" r="r" b="b"/>
                <a:pathLst>
                  <a:path w="1848" h="3657" extrusionOk="0">
                    <a:moveTo>
                      <a:pt x="1848" y="0"/>
                    </a:moveTo>
                    <a:lnTo>
                      <a:pt x="1810" y="39"/>
                    </a:lnTo>
                    <a:lnTo>
                      <a:pt x="1771" y="39"/>
                    </a:lnTo>
                    <a:lnTo>
                      <a:pt x="1386" y="962"/>
                    </a:lnTo>
                    <a:lnTo>
                      <a:pt x="963" y="1886"/>
                    </a:lnTo>
                    <a:lnTo>
                      <a:pt x="0" y="3657"/>
                    </a:lnTo>
                    <a:lnTo>
                      <a:pt x="462" y="3041"/>
                    </a:lnTo>
                    <a:lnTo>
                      <a:pt x="809" y="2463"/>
                    </a:lnTo>
                    <a:lnTo>
                      <a:pt x="1117" y="1809"/>
                    </a:lnTo>
                    <a:lnTo>
                      <a:pt x="1694" y="539"/>
                    </a:lnTo>
                    <a:lnTo>
                      <a:pt x="1848"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2"/>
              <p:cNvSpPr/>
              <p:nvPr/>
            </p:nvSpPr>
            <p:spPr>
              <a:xfrm>
                <a:off x="3159576" y="3221983"/>
                <a:ext cx="33284" cy="134265"/>
              </a:xfrm>
              <a:custGeom>
                <a:avLst/>
                <a:gdLst/>
                <a:ahLst/>
                <a:cxnLst/>
                <a:rect l="l" t="t" r="r" b="b"/>
                <a:pathLst>
                  <a:path w="1002" h="4042" extrusionOk="0">
                    <a:moveTo>
                      <a:pt x="39" y="0"/>
                    </a:moveTo>
                    <a:lnTo>
                      <a:pt x="39" y="39"/>
                    </a:lnTo>
                    <a:lnTo>
                      <a:pt x="1" y="539"/>
                    </a:lnTo>
                    <a:lnTo>
                      <a:pt x="39" y="1078"/>
                    </a:lnTo>
                    <a:lnTo>
                      <a:pt x="78" y="1617"/>
                    </a:lnTo>
                    <a:lnTo>
                      <a:pt x="155" y="2117"/>
                    </a:lnTo>
                    <a:lnTo>
                      <a:pt x="309" y="2617"/>
                    </a:lnTo>
                    <a:lnTo>
                      <a:pt x="501" y="3118"/>
                    </a:lnTo>
                    <a:lnTo>
                      <a:pt x="694" y="3580"/>
                    </a:lnTo>
                    <a:lnTo>
                      <a:pt x="963" y="4041"/>
                    </a:lnTo>
                    <a:lnTo>
                      <a:pt x="1002" y="4041"/>
                    </a:lnTo>
                    <a:lnTo>
                      <a:pt x="771" y="3541"/>
                    </a:lnTo>
                    <a:lnTo>
                      <a:pt x="578" y="3079"/>
                    </a:lnTo>
                    <a:lnTo>
                      <a:pt x="424" y="2579"/>
                    </a:lnTo>
                    <a:lnTo>
                      <a:pt x="270" y="2078"/>
                    </a:lnTo>
                    <a:lnTo>
                      <a:pt x="193" y="1578"/>
                    </a:lnTo>
                    <a:lnTo>
                      <a:pt x="116" y="1078"/>
                    </a:lnTo>
                    <a:lnTo>
                      <a:pt x="116" y="577"/>
                    </a:lnTo>
                    <a:lnTo>
                      <a:pt x="116" y="39"/>
                    </a:lnTo>
                    <a:lnTo>
                      <a:pt x="11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2"/>
              <p:cNvSpPr/>
              <p:nvPr/>
            </p:nvSpPr>
            <p:spPr>
              <a:xfrm>
                <a:off x="3201795" y="3170828"/>
                <a:ext cx="28135" cy="190536"/>
              </a:xfrm>
              <a:custGeom>
                <a:avLst/>
                <a:gdLst/>
                <a:ahLst/>
                <a:cxnLst/>
                <a:rect l="l" t="t" r="r" b="b"/>
                <a:pathLst>
                  <a:path w="847" h="5736" extrusionOk="0">
                    <a:moveTo>
                      <a:pt x="539" y="0"/>
                    </a:moveTo>
                    <a:lnTo>
                      <a:pt x="462" y="193"/>
                    </a:lnTo>
                    <a:lnTo>
                      <a:pt x="308" y="655"/>
                    </a:lnTo>
                    <a:lnTo>
                      <a:pt x="193" y="1155"/>
                    </a:lnTo>
                    <a:lnTo>
                      <a:pt x="116" y="1656"/>
                    </a:lnTo>
                    <a:lnTo>
                      <a:pt x="39" y="2194"/>
                    </a:lnTo>
                    <a:lnTo>
                      <a:pt x="0" y="2695"/>
                    </a:lnTo>
                    <a:lnTo>
                      <a:pt x="0" y="3195"/>
                    </a:lnTo>
                    <a:lnTo>
                      <a:pt x="39" y="3695"/>
                    </a:lnTo>
                    <a:lnTo>
                      <a:pt x="116" y="4196"/>
                    </a:lnTo>
                    <a:lnTo>
                      <a:pt x="269" y="4696"/>
                    </a:lnTo>
                    <a:lnTo>
                      <a:pt x="462" y="5235"/>
                    </a:lnTo>
                    <a:lnTo>
                      <a:pt x="731" y="5697"/>
                    </a:lnTo>
                    <a:lnTo>
                      <a:pt x="770" y="5735"/>
                    </a:lnTo>
                    <a:lnTo>
                      <a:pt x="847" y="5697"/>
                    </a:lnTo>
                    <a:lnTo>
                      <a:pt x="847" y="5658"/>
                    </a:lnTo>
                    <a:lnTo>
                      <a:pt x="654" y="5235"/>
                    </a:lnTo>
                    <a:lnTo>
                      <a:pt x="462" y="4812"/>
                    </a:lnTo>
                    <a:lnTo>
                      <a:pt x="346" y="4388"/>
                    </a:lnTo>
                    <a:lnTo>
                      <a:pt x="231" y="3965"/>
                    </a:lnTo>
                    <a:lnTo>
                      <a:pt x="154" y="3503"/>
                    </a:lnTo>
                    <a:lnTo>
                      <a:pt x="154" y="3041"/>
                    </a:lnTo>
                    <a:lnTo>
                      <a:pt x="154" y="2618"/>
                    </a:lnTo>
                    <a:lnTo>
                      <a:pt x="154" y="2156"/>
                    </a:lnTo>
                    <a:lnTo>
                      <a:pt x="231" y="1617"/>
                    </a:lnTo>
                    <a:lnTo>
                      <a:pt x="346" y="1078"/>
                    </a:lnTo>
                    <a:lnTo>
                      <a:pt x="462" y="539"/>
                    </a:lnTo>
                    <a:lnTo>
                      <a:pt x="654" y="39"/>
                    </a:lnTo>
                    <a:lnTo>
                      <a:pt x="5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2"/>
              <p:cNvSpPr/>
              <p:nvPr/>
            </p:nvSpPr>
            <p:spPr>
              <a:xfrm>
                <a:off x="3217109" y="3152924"/>
                <a:ext cx="9002" cy="24315"/>
              </a:xfrm>
              <a:custGeom>
                <a:avLst/>
                <a:gdLst/>
                <a:ahLst/>
                <a:cxnLst/>
                <a:rect l="l" t="t" r="r" b="b"/>
                <a:pathLst>
                  <a:path w="271" h="732" extrusionOk="0">
                    <a:moveTo>
                      <a:pt x="270" y="1"/>
                    </a:moveTo>
                    <a:lnTo>
                      <a:pt x="1" y="732"/>
                    </a:lnTo>
                    <a:lnTo>
                      <a:pt x="78" y="539"/>
                    </a:lnTo>
                    <a:lnTo>
                      <a:pt x="270" y="1"/>
                    </a:lnTo>
                    <a:close/>
                  </a:path>
                </a:pathLst>
              </a:custGeom>
              <a:solidFill>
                <a:srgbClr val="6F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2"/>
              <p:cNvSpPr/>
              <p:nvPr/>
            </p:nvSpPr>
            <p:spPr>
              <a:xfrm>
                <a:off x="3205616" y="3310175"/>
                <a:ext cx="5149" cy="16675"/>
              </a:xfrm>
              <a:custGeom>
                <a:avLst/>
                <a:gdLst/>
                <a:ahLst/>
                <a:cxnLst/>
                <a:rect l="l" t="t" r="r" b="b"/>
                <a:pathLst>
                  <a:path w="155" h="502" fill="none" extrusionOk="0">
                    <a:moveTo>
                      <a:pt x="1" y="1"/>
                    </a:moveTo>
                    <a:lnTo>
                      <a:pt x="1" y="1"/>
                    </a:lnTo>
                    <a:lnTo>
                      <a:pt x="154" y="501"/>
                    </a:lnTo>
                    <a:lnTo>
                      <a:pt x="154" y="50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2"/>
              <p:cNvSpPr/>
              <p:nvPr/>
            </p:nvSpPr>
            <p:spPr>
              <a:xfrm>
                <a:off x="3217109" y="3152924"/>
                <a:ext cx="9002" cy="24315"/>
              </a:xfrm>
              <a:custGeom>
                <a:avLst/>
                <a:gdLst/>
                <a:ahLst/>
                <a:cxnLst/>
                <a:rect l="l" t="t" r="r" b="b"/>
                <a:pathLst>
                  <a:path w="271" h="732" fill="none" extrusionOk="0">
                    <a:moveTo>
                      <a:pt x="270" y="1"/>
                    </a:moveTo>
                    <a:lnTo>
                      <a:pt x="270" y="1"/>
                    </a:lnTo>
                    <a:lnTo>
                      <a:pt x="1" y="732"/>
                    </a:lnTo>
                    <a:lnTo>
                      <a:pt x="1" y="732"/>
                    </a:lnTo>
                    <a:lnTo>
                      <a:pt x="78" y="539"/>
                    </a:lnTo>
                    <a:lnTo>
                      <a:pt x="78" y="539"/>
                    </a:lnTo>
                    <a:lnTo>
                      <a:pt x="27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2"/>
              <p:cNvSpPr/>
              <p:nvPr/>
            </p:nvSpPr>
            <p:spPr>
              <a:xfrm>
                <a:off x="2893637" y="2728437"/>
                <a:ext cx="139414" cy="248068"/>
              </a:xfrm>
              <a:custGeom>
                <a:avLst/>
                <a:gdLst/>
                <a:ahLst/>
                <a:cxnLst/>
                <a:rect l="l" t="t" r="r" b="b"/>
                <a:pathLst>
                  <a:path w="4197" h="7468" extrusionOk="0">
                    <a:moveTo>
                      <a:pt x="4081" y="1"/>
                    </a:moveTo>
                    <a:lnTo>
                      <a:pt x="3735" y="193"/>
                    </a:lnTo>
                    <a:lnTo>
                      <a:pt x="3427" y="463"/>
                    </a:lnTo>
                    <a:lnTo>
                      <a:pt x="2811" y="1002"/>
                    </a:lnTo>
                    <a:lnTo>
                      <a:pt x="2272" y="1579"/>
                    </a:lnTo>
                    <a:lnTo>
                      <a:pt x="1772" y="2195"/>
                    </a:lnTo>
                    <a:lnTo>
                      <a:pt x="1502" y="2580"/>
                    </a:lnTo>
                    <a:lnTo>
                      <a:pt x="1271" y="2965"/>
                    </a:lnTo>
                    <a:lnTo>
                      <a:pt x="886" y="3773"/>
                    </a:lnTo>
                    <a:lnTo>
                      <a:pt x="578" y="4581"/>
                    </a:lnTo>
                    <a:lnTo>
                      <a:pt x="347" y="5466"/>
                    </a:lnTo>
                    <a:lnTo>
                      <a:pt x="155" y="6467"/>
                    </a:lnTo>
                    <a:lnTo>
                      <a:pt x="1" y="7468"/>
                    </a:lnTo>
                    <a:lnTo>
                      <a:pt x="39" y="7468"/>
                    </a:lnTo>
                    <a:lnTo>
                      <a:pt x="232" y="6352"/>
                    </a:lnTo>
                    <a:lnTo>
                      <a:pt x="501" y="5236"/>
                    </a:lnTo>
                    <a:lnTo>
                      <a:pt x="694" y="4697"/>
                    </a:lnTo>
                    <a:lnTo>
                      <a:pt x="886" y="4158"/>
                    </a:lnTo>
                    <a:lnTo>
                      <a:pt x="1079" y="3619"/>
                    </a:lnTo>
                    <a:lnTo>
                      <a:pt x="1348" y="3119"/>
                    </a:lnTo>
                    <a:lnTo>
                      <a:pt x="1618" y="2695"/>
                    </a:lnTo>
                    <a:lnTo>
                      <a:pt x="1887" y="2272"/>
                    </a:lnTo>
                    <a:lnTo>
                      <a:pt x="2195" y="1848"/>
                    </a:lnTo>
                    <a:lnTo>
                      <a:pt x="2541" y="1464"/>
                    </a:lnTo>
                    <a:lnTo>
                      <a:pt x="2888" y="1117"/>
                    </a:lnTo>
                    <a:lnTo>
                      <a:pt x="3273" y="771"/>
                    </a:lnTo>
                    <a:lnTo>
                      <a:pt x="3696" y="463"/>
                    </a:lnTo>
                    <a:lnTo>
                      <a:pt x="4158" y="116"/>
                    </a:lnTo>
                    <a:lnTo>
                      <a:pt x="4196" y="78"/>
                    </a:lnTo>
                    <a:lnTo>
                      <a:pt x="4196" y="39"/>
                    </a:lnTo>
                    <a:lnTo>
                      <a:pt x="415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2"/>
              <p:cNvSpPr/>
              <p:nvPr/>
            </p:nvSpPr>
            <p:spPr>
              <a:xfrm>
                <a:off x="2810560" y="2768099"/>
                <a:ext cx="130445" cy="185420"/>
              </a:xfrm>
              <a:custGeom>
                <a:avLst/>
                <a:gdLst/>
                <a:ahLst/>
                <a:cxnLst/>
                <a:rect l="l" t="t" r="r" b="b"/>
                <a:pathLst>
                  <a:path w="3927" h="5582" extrusionOk="0">
                    <a:moveTo>
                      <a:pt x="3888" y="0"/>
                    </a:moveTo>
                    <a:lnTo>
                      <a:pt x="3541" y="231"/>
                    </a:lnTo>
                    <a:lnTo>
                      <a:pt x="3195" y="500"/>
                    </a:lnTo>
                    <a:lnTo>
                      <a:pt x="2848" y="770"/>
                    </a:lnTo>
                    <a:lnTo>
                      <a:pt x="2540" y="1078"/>
                    </a:lnTo>
                    <a:lnTo>
                      <a:pt x="1963" y="1694"/>
                    </a:lnTo>
                    <a:lnTo>
                      <a:pt x="1424" y="2386"/>
                    </a:lnTo>
                    <a:lnTo>
                      <a:pt x="962" y="3118"/>
                    </a:lnTo>
                    <a:lnTo>
                      <a:pt x="577" y="3926"/>
                    </a:lnTo>
                    <a:lnTo>
                      <a:pt x="231" y="4734"/>
                    </a:lnTo>
                    <a:lnTo>
                      <a:pt x="0" y="5581"/>
                    </a:lnTo>
                    <a:lnTo>
                      <a:pt x="39" y="5581"/>
                    </a:lnTo>
                    <a:lnTo>
                      <a:pt x="308" y="4773"/>
                    </a:lnTo>
                    <a:lnTo>
                      <a:pt x="616" y="3965"/>
                    </a:lnTo>
                    <a:lnTo>
                      <a:pt x="1001" y="3195"/>
                    </a:lnTo>
                    <a:lnTo>
                      <a:pt x="1463" y="2502"/>
                    </a:lnTo>
                    <a:lnTo>
                      <a:pt x="2002" y="1809"/>
                    </a:lnTo>
                    <a:lnTo>
                      <a:pt x="2579" y="1155"/>
                    </a:lnTo>
                    <a:lnTo>
                      <a:pt x="3233" y="577"/>
                    </a:lnTo>
                    <a:lnTo>
                      <a:pt x="3926" y="39"/>
                    </a:lnTo>
                    <a:lnTo>
                      <a:pt x="392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2"/>
              <p:cNvSpPr/>
              <p:nvPr/>
            </p:nvSpPr>
            <p:spPr>
              <a:xfrm>
                <a:off x="2763225" y="2728437"/>
                <a:ext cx="150907" cy="182862"/>
              </a:xfrm>
              <a:custGeom>
                <a:avLst/>
                <a:gdLst/>
                <a:ahLst/>
                <a:cxnLst/>
                <a:rect l="l" t="t" r="r" b="b"/>
                <a:pathLst>
                  <a:path w="4543" h="5505" extrusionOk="0">
                    <a:moveTo>
                      <a:pt x="4504" y="1"/>
                    </a:moveTo>
                    <a:lnTo>
                      <a:pt x="4119" y="270"/>
                    </a:lnTo>
                    <a:lnTo>
                      <a:pt x="3735" y="578"/>
                    </a:lnTo>
                    <a:lnTo>
                      <a:pt x="3003" y="1194"/>
                    </a:lnTo>
                    <a:lnTo>
                      <a:pt x="2349" y="1848"/>
                    </a:lnTo>
                    <a:lnTo>
                      <a:pt x="1695" y="2541"/>
                    </a:lnTo>
                    <a:lnTo>
                      <a:pt x="1117" y="3196"/>
                    </a:lnTo>
                    <a:lnTo>
                      <a:pt x="886" y="3542"/>
                    </a:lnTo>
                    <a:lnTo>
                      <a:pt x="655" y="3888"/>
                    </a:lnTo>
                    <a:lnTo>
                      <a:pt x="424" y="4273"/>
                    </a:lnTo>
                    <a:lnTo>
                      <a:pt x="270" y="4658"/>
                    </a:lnTo>
                    <a:lnTo>
                      <a:pt x="116" y="5043"/>
                    </a:lnTo>
                    <a:lnTo>
                      <a:pt x="1" y="5466"/>
                    </a:lnTo>
                    <a:lnTo>
                      <a:pt x="1" y="5505"/>
                    </a:lnTo>
                    <a:lnTo>
                      <a:pt x="39" y="5466"/>
                    </a:lnTo>
                    <a:lnTo>
                      <a:pt x="155" y="5082"/>
                    </a:lnTo>
                    <a:lnTo>
                      <a:pt x="347" y="4658"/>
                    </a:lnTo>
                    <a:lnTo>
                      <a:pt x="540" y="4273"/>
                    </a:lnTo>
                    <a:lnTo>
                      <a:pt x="732" y="3888"/>
                    </a:lnTo>
                    <a:lnTo>
                      <a:pt x="1002" y="3542"/>
                    </a:lnTo>
                    <a:lnTo>
                      <a:pt x="1271" y="3196"/>
                    </a:lnTo>
                    <a:lnTo>
                      <a:pt x="1810" y="2541"/>
                    </a:lnTo>
                    <a:lnTo>
                      <a:pt x="2426" y="1887"/>
                    </a:lnTo>
                    <a:lnTo>
                      <a:pt x="3080" y="1271"/>
                    </a:lnTo>
                    <a:lnTo>
                      <a:pt x="3811" y="655"/>
                    </a:lnTo>
                    <a:lnTo>
                      <a:pt x="4543" y="39"/>
                    </a:lnTo>
                    <a:lnTo>
                      <a:pt x="4543"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2"/>
              <p:cNvSpPr/>
              <p:nvPr/>
            </p:nvSpPr>
            <p:spPr>
              <a:xfrm>
                <a:off x="3026606" y="2769361"/>
                <a:ext cx="53746" cy="213555"/>
              </a:xfrm>
              <a:custGeom>
                <a:avLst/>
                <a:gdLst/>
                <a:ahLst/>
                <a:cxnLst/>
                <a:rect l="l" t="t" r="r" b="b"/>
                <a:pathLst>
                  <a:path w="1618" h="6429" extrusionOk="0">
                    <a:moveTo>
                      <a:pt x="1541" y="1"/>
                    </a:moveTo>
                    <a:lnTo>
                      <a:pt x="1425" y="155"/>
                    </a:lnTo>
                    <a:lnTo>
                      <a:pt x="1348" y="347"/>
                    </a:lnTo>
                    <a:lnTo>
                      <a:pt x="1156" y="693"/>
                    </a:lnTo>
                    <a:lnTo>
                      <a:pt x="809" y="1425"/>
                    </a:lnTo>
                    <a:lnTo>
                      <a:pt x="540" y="2233"/>
                    </a:lnTo>
                    <a:lnTo>
                      <a:pt x="309" y="3080"/>
                    </a:lnTo>
                    <a:lnTo>
                      <a:pt x="116" y="3888"/>
                    </a:lnTo>
                    <a:lnTo>
                      <a:pt x="39" y="4735"/>
                    </a:lnTo>
                    <a:lnTo>
                      <a:pt x="1" y="5582"/>
                    </a:lnTo>
                    <a:lnTo>
                      <a:pt x="39" y="6428"/>
                    </a:lnTo>
                    <a:lnTo>
                      <a:pt x="78" y="6428"/>
                    </a:lnTo>
                    <a:lnTo>
                      <a:pt x="78" y="5582"/>
                    </a:lnTo>
                    <a:lnTo>
                      <a:pt x="155" y="4735"/>
                    </a:lnTo>
                    <a:lnTo>
                      <a:pt x="232" y="3927"/>
                    </a:lnTo>
                    <a:lnTo>
                      <a:pt x="424" y="3080"/>
                    </a:lnTo>
                    <a:lnTo>
                      <a:pt x="655" y="2310"/>
                    </a:lnTo>
                    <a:lnTo>
                      <a:pt x="925" y="1540"/>
                    </a:lnTo>
                    <a:lnTo>
                      <a:pt x="1271" y="770"/>
                    </a:lnTo>
                    <a:lnTo>
                      <a:pt x="1464" y="424"/>
                    </a:lnTo>
                    <a:lnTo>
                      <a:pt x="1618" y="39"/>
                    </a:lnTo>
                    <a:lnTo>
                      <a:pt x="161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2"/>
              <p:cNvSpPr/>
              <p:nvPr/>
            </p:nvSpPr>
            <p:spPr>
              <a:xfrm>
                <a:off x="3119948" y="2838420"/>
                <a:ext cx="23053" cy="106130"/>
              </a:xfrm>
              <a:custGeom>
                <a:avLst/>
                <a:gdLst/>
                <a:ahLst/>
                <a:cxnLst/>
                <a:rect l="l" t="t" r="r" b="b"/>
                <a:pathLst>
                  <a:path w="694" h="3195" extrusionOk="0">
                    <a:moveTo>
                      <a:pt x="655" y="0"/>
                    </a:moveTo>
                    <a:lnTo>
                      <a:pt x="617" y="39"/>
                    </a:lnTo>
                    <a:lnTo>
                      <a:pt x="424" y="385"/>
                    </a:lnTo>
                    <a:lnTo>
                      <a:pt x="309" y="770"/>
                    </a:lnTo>
                    <a:lnTo>
                      <a:pt x="193" y="1155"/>
                    </a:lnTo>
                    <a:lnTo>
                      <a:pt x="78" y="1578"/>
                    </a:lnTo>
                    <a:lnTo>
                      <a:pt x="39" y="1963"/>
                    </a:lnTo>
                    <a:lnTo>
                      <a:pt x="1" y="2386"/>
                    </a:lnTo>
                    <a:lnTo>
                      <a:pt x="1" y="2771"/>
                    </a:lnTo>
                    <a:lnTo>
                      <a:pt x="1" y="3195"/>
                    </a:lnTo>
                    <a:lnTo>
                      <a:pt x="39" y="3195"/>
                    </a:lnTo>
                    <a:lnTo>
                      <a:pt x="39" y="2771"/>
                    </a:lnTo>
                    <a:lnTo>
                      <a:pt x="78" y="2386"/>
                    </a:lnTo>
                    <a:lnTo>
                      <a:pt x="116" y="1963"/>
                    </a:lnTo>
                    <a:lnTo>
                      <a:pt x="193" y="1578"/>
                    </a:lnTo>
                    <a:lnTo>
                      <a:pt x="270" y="1193"/>
                    </a:lnTo>
                    <a:lnTo>
                      <a:pt x="386" y="808"/>
                    </a:lnTo>
                    <a:lnTo>
                      <a:pt x="694" y="77"/>
                    </a:lnTo>
                    <a:lnTo>
                      <a:pt x="694" y="39"/>
                    </a:lnTo>
                    <a:lnTo>
                      <a:pt x="65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2"/>
              <p:cNvSpPr/>
              <p:nvPr/>
            </p:nvSpPr>
            <p:spPr>
              <a:xfrm>
                <a:off x="2967811" y="3117115"/>
                <a:ext cx="35842" cy="51188"/>
              </a:xfrm>
              <a:custGeom>
                <a:avLst/>
                <a:gdLst/>
                <a:ahLst/>
                <a:cxnLst/>
                <a:rect l="l" t="t" r="r" b="b"/>
                <a:pathLst>
                  <a:path w="1079" h="1541" extrusionOk="0">
                    <a:moveTo>
                      <a:pt x="578" y="1"/>
                    </a:moveTo>
                    <a:lnTo>
                      <a:pt x="462" y="39"/>
                    </a:lnTo>
                    <a:lnTo>
                      <a:pt x="347" y="78"/>
                    </a:lnTo>
                    <a:lnTo>
                      <a:pt x="270" y="116"/>
                    </a:lnTo>
                    <a:lnTo>
                      <a:pt x="193" y="232"/>
                    </a:lnTo>
                    <a:lnTo>
                      <a:pt x="39" y="463"/>
                    </a:lnTo>
                    <a:lnTo>
                      <a:pt x="0" y="771"/>
                    </a:lnTo>
                    <a:lnTo>
                      <a:pt x="0" y="1040"/>
                    </a:lnTo>
                    <a:lnTo>
                      <a:pt x="116" y="1310"/>
                    </a:lnTo>
                    <a:lnTo>
                      <a:pt x="193" y="1386"/>
                    </a:lnTo>
                    <a:lnTo>
                      <a:pt x="270" y="1463"/>
                    </a:lnTo>
                    <a:lnTo>
                      <a:pt x="385" y="1540"/>
                    </a:lnTo>
                    <a:lnTo>
                      <a:pt x="616" y="1540"/>
                    </a:lnTo>
                    <a:lnTo>
                      <a:pt x="693" y="1502"/>
                    </a:lnTo>
                    <a:lnTo>
                      <a:pt x="809" y="1425"/>
                    </a:lnTo>
                    <a:lnTo>
                      <a:pt x="886" y="1348"/>
                    </a:lnTo>
                    <a:lnTo>
                      <a:pt x="1001" y="1117"/>
                    </a:lnTo>
                    <a:lnTo>
                      <a:pt x="1078" y="809"/>
                    </a:lnTo>
                    <a:lnTo>
                      <a:pt x="1040" y="501"/>
                    </a:lnTo>
                    <a:lnTo>
                      <a:pt x="963" y="270"/>
                    </a:lnTo>
                    <a:lnTo>
                      <a:pt x="886" y="155"/>
                    </a:lnTo>
                    <a:lnTo>
                      <a:pt x="770" y="78"/>
                    </a:lnTo>
                    <a:lnTo>
                      <a:pt x="693" y="39"/>
                    </a:lnTo>
                    <a:lnTo>
                      <a:pt x="5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2"/>
              <p:cNvSpPr/>
              <p:nvPr/>
            </p:nvSpPr>
            <p:spPr>
              <a:xfrm>
                <a:off x="2993389" y="3094129"/>
                <a:ext cx="31988" cy="28135"/>
              </a:xfrm>
              <a:custGeom>
                <a:avLst/>
                <a:gdLst/>
                <a:ahLst/>
                <a:cxnLst/>
                <a:rect l="l" t="t" r="r" b="b"/>
                <a:pathLst>
                  <a:path w="963" h="847" extrusionOk="0">
                    <a:moveTo>
                      <a:pt x="77" y="0"/>
                    </a:moveTo>
                    <a:lnTo>
                      <a:pt x="39" y="39"/>
                    </a:lnTo>
                    <a:lnTo>
                      <a:pt x="0" y="77"/>
                    </a:lnTo>
                    <a:lnTo>
                      <a:pt x="39" y="116"/>
                    </a:lnTo>
                    <a:lnTo>
                      <a:pt x="77" y="154"/>
                    </a:lnTo>
                    <a:lnTo>
                      <a:pt x="231" y="154"/>
                    </a:lnTo>
                    <a:lnTo>
                      <a:pt x="347" y="192"/>
                    </a:lnTo>
                    <a:lnTo>
                      <a:pt x="501" y="269"/>
                    </a:lnTo>
                    <a:lnTo>
                      <a:pt x="616" y="346"/>
                    </a:lnTo>
                    <a:lnTo>
                      <a:pt x="732" y="462"/>
                    </a:lnTo>
                    <a:lnTo>
                      <a:pt x="808" y="577"/>
                    </a:lnTo>
                    <a:lnTo>
                      <a:pt x="885" y="693"/>
                    </a:lnTo>
                    <a:lnTo>
                      <a:pt x="924" y="847"/>
                    </a:lnTo>
                    <a:lnTo>
                      <a:pt x="962" y="847"/>
                    </a:lnTo>
                    <a:lnTo>
                      <a:pt x="962" y="693"/>
                    </a:lnTo>
                    <a:lnTo>
                      <a:pt x="885" y="539"/>
                    </a:lnTo>
                    <a:lnTo>
                      <a:pt x="808" y="385"/>
                    </a:lnTo>
                    <a:lnTo>
                      <a:pt x="693" y="269"/>
                    </a:lnTo>
                    <a:lnTo>
                      <a:pt x="578" y="154"/>
                    </a:lnTo>
                    <a:lnTo>
                      <a:pt x="424" y="77"/>
                    </a:lnTo>
                    <a:lnTo>
                      <a:pt x="231" y="39"/>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2"/>
              <p:cNvSpPr/>
              <p:nvPr/>
            </p:nvSpPr>
            <p:spPr>
              <a:xfrm>
                <a:off x="2816938" y="3094129"/>
                <a:ext cx="37104" cy="51155"/>
              </a:xfrm>
              <a:custGeom>
                <a:avLst/>
                <a:gdLst/>
                <a:ahLst/>
                <a:cxnLst/>
                <a:rect l="l" t="t" r="r" b="b"/>
                <a:pathLst>
                  <a:path w="1117" h="1540" extrusionOk="0">
                    <a:moveTo>
                      <a:pt x="655" y="0"/>
                    </a:moveTo>
                    <a:lnTo>
                      <a:pt x="539" y="39"/>
                    </a:lnTo>
                    <a:lnTo>
                      <a:pt x="424" y="77"/>
                    </a:lnTo>
                    <a:lnTo>
                      <a:pt x="308" y="154"/>
                    </a:lnTo>
                    <a:lnTo>
                      <a:pt x="155" y="346"/>
                    </a:lnTo>
                    <a:lnTo>
                      <a:pt x="39" y="616"/>
                    </a:lnTo>
                    <a:lnTo>
                      <a:pt x="1" y="924"/>
                    </a:lnTo>
                    <a:lnTo>
                      <a:pt x="39" y="1193"/>
                    </a:lnTo>
                    <a:lnTo>
                      <a:pt x="116" y="1309"/>
                    </a:lnTo>
                    <a:lnTo>
                      <a:pt x="193" y="1386"/>
                    </a:lnTo>
                    <a:lnTo>
                      <a:pt x="270" y="1463"/>
                    </a:lnTo>
                    <a:lnTo>
                      <a:pt x="385" y="1501"/>
                    </a:lnTo>
                    <a:lnTo>
                      <a:pt x="462" y="1540"/>
                    </a:lnTo>
                    <a:lnTo>
                      <a:pt x="578" y="1501"/>
                    </a:lnTo>
                    <a:lnTo>
                      <a:pt x="693" y="1463"/>
                    </a:lnTo>
                    <a:lnTo>
                      <a:pt x="809" y="1386"/>
                    </a:lnTo>
                    <a:lnTo>
                      <a:pt x="963" y="1193"/>
                    </a:lnTo>
                    <a:lnTo>
                      <a:pt x="1078" y="924"/>
                    </a:lnTo>
                    <a:lnTo>
                      <a:pt x="1117" y="616"/>
                    </a:lnTo>
                    <a:lnTo>
                      <a:pt x="1078" y="346"/>
                    </a:lnTo>
                    <a:lnTo>
                      <a:pt x="1001" y="231"/>
                    </a:lnTo>
                    <a:lnTo>
                      <a:pt x="963" y="154"/>
                    </a:lnTo>
                    <a:lnTo>
                      <a:pt x="847" y="77"/>
                    </a:lnTo>
                    <a:lnTo>
                      <a:pt x="770" y="39"/>
                    </a:lnTo>
                    <a:lnTo>
                      <a:pt x="6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2"/>
              <p:cNvSpPr/>
              <p:nvPr/>
            </p:nvSpPr>
            <p:spPr>
              <a:xfrm>
                <a:off x="2804149" y="3068551"/>
                <a:ext cx="38399" cy="19200"/>
              </a:xfrm>
              <a:custGeom>
                <a:avLst/>
                <a:gdLst/>
                <a:ahLst/>
                <a:cxnLst/>
                <a:rect l="l" t="t" r="r" b="b"/>
                <a:pathLst>
                  <a:path w="1156" h="578" extrusionOk="0">
                    <a:moveTo>
                      <a:pt x="770" y="0"/>
                    </a:moveTo>
                    <a:lnTo>
                      <a:pt x="578" y="39"/>
                    </a:lnTo>
                    <a:lnTo>
                      <a:pt x="424" y="116"/>
                    </a:lnTo>
                    <a:lnTo>
                      <a:pt x="270" y="193"/>
                    </a:lnTo>
                    <a:lnTo>
                      <a:pt x="155" y="308"/>
                    </a:lnTo>
                    <a:lnTo>
                      <a:pt x="78" y="424"/>
                    </a:lnTo>
                    <a:lnTo>
                      <a:pt x="1" y="578"/>
                    </a:lnTo>
                    <a:lnTo>
                      <a:pt x="39" y="578"/>
                    </a:lnTo>
                    <a:lnTo>
                      <a:pt x="116" y="462"/>
                    </a:lnTo>
                    <a:lnTo>
                      <a:pt x="232" y="347"/>
                    </a:lnTo>
                    <a:lnTo>
                      <a:pt x="347" y="270"/>
                    </a:lnTo>
                    <a:lnTo>
                      <a:pt x="463" y="193"/>
                    </a:lnTo>
                    <a:lnTo>
                      <a:pt x="617" y="154"/>
                    </a:lnTo>
                    <a:lnTo>
                      <a:pt x="770" y="116"/>
                    </a:lnTo>
                    <a:lnTo>
                      <a:pt x="924" y="154"/>
                    </a:lnTo>
                    <a:lnTo>
                      <a:pt x="1117" y="154"/>
                    </a:lnTo>
                    <a:lnTo>
                      <a:pt x="1155" y="116"/>
                    </a:lnTo>
                    <a:lnTo>
                      <a:pt x="1155" y="77"/>
                    </a:lnTo>
                    <a:lnTo>
                      <a:pt x="1117" y="39"/>
                    </a:lnTo>
                    <a:lnTo>
                      <a:pt x="9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7" name="Google Shape;1927;p42"/>
          <p:cNvGrpSpPr/>
          <p:nvPr/>
        </p:nvGrpSpPr>
        <p:grpSpPr>
          <a:xfrm flipH="1">
            <a:off x="453347" y="445013"/>
            <a:ext cx="658961" cy="521216"/>
            <a:chOff x="7569222" y="1344438"/>
            <a:chExt cx="658961" cy="521216"/>
          </a:xfrm>
        </p:grpSpPr>
        <p:sp>
          <p:nvSpPr>
            <p:cNvPr id="1928" name="Google Shape;1928;p42"/>
            <p:cNvSpPr/>
            <p:nvPr/>
          </p:nvSpPr>
          <p:spPr>
            <a:xfrm>
              <a:off x="7569513" y="1344438"/>
              <a:ext cx="658378" cy="521216"/>
            </a:xfrm>
            <a:custGeom>
              <a:avLst/>
              <a:gdLst/>
              <a:ahLst/>
              <a:cxnLst/>
              <a:rect l="l" t="t" r="r" b="b"/>
              <a:pathLst>
                <a:path w="17937" h="14127" extrusionOk="0">
                  <a:moveTo>
                    <a:pt x="2502" y="0"/>
                  </a:moveTo>
                  <a:lnTo>
                    <a:pt x="1848" y="77"/>
                  </a:lnTo>
                  <a:lnTo>
                    <a:pt x="1425" y="116"/>
                  </a:lnTo>
                  <a:lnTo>
                    <a:pt x="732" y="231"/>
                  </a:lnTo>
                  <a:lnTo>
                    <a:pt x="616" y="270"/>
                  </a:lnTo>
                  <a:lnTo>
                    <a:pt x="424" y="308"/>
                  </a:lnTo>
                  <a:lnTo>
                    <a:pt x="270" y="385"/>
                  </a:lnTo>
                  <a:lnTo>
                    <a:pt x="193" y="424"/>
                  </a:lnTo>
                  <a:lnTo>
                    <a:pt x="116" y="462"/>
                  </a:lnTo>
                  <a:lnTo>
                    <a:pt x="39" y="539"/>
                  </a:lnTo>
                  <a:lnTo>
                    <a:pt x="1" y="616"/>
                  </a:lnTo>
                  <a:lnTo>
                    <a:pt x="1" y="809"/>
                  </a:lnTo>
                  <a:lnTo>
                    <a:pt x="78" y="1309"/>
                  </a:lnTo>
                  <a:lnTo>
                    <a:pt x="193" y="1578"/>
                  </a:lnTo>
                  <a:lnTo>
                    <a:pt x="232" y="1848"/>
                  </a:lnTo>
                  <a:lnTo>
                    <a:pt x="386" y="2233"/>
                  </a:lnTo>
                  <a:lnTo>
                    <a:pt x="616" y="2810"/>
                  </a:lnTo>
                  <a:lnTo>
                    <a:pt x="655" y="2849"/>
                  </a:lnTo>
                  <a:lnTo>
                    <a:pt x="693" y="3003"/>
                  </a:lnTo>
                  <a:lnTo>
                    <a:pt x="1040" y="3657"/>
                  </a:lnTo>
                  <a:lnTo>
                    <a:pt x="1078" y="3734"/>
                  </a:lnTo>
                  <a:lnTo>
                    <a:pt x="1348" y="4234"/>
                  </a:lnTo>
                  <a:lnTo>
                    <a:pt x="1425" y="4311"/>
                  </a:lnTo>
                  <a:lnTo>
                    <a:pt x="1425" y="4350"/>
                  </a:lnTo>
                  <a:lnTo>
                    <a:pt x="1694" y="4735"/>
                  </a:lnTo>
                  <a:lnTo>
                    <a:pt x="2041" y="5235"/>
                  </a:lnTo>
                  <a:lnTo>
                    <a:pt x="2426" y="5697"/>
                  </a:lnTo>
                  <a:lnTo>
                    <a:pt x="2849" y="6197"/>
                  </a:lnTo>
                  <a:lnTo>
                    <a:pt x="3311" y="6659"/>
                  </a:lnTo>
                  <a:lnTo>
                    <a:pt x="3811" y="7121"/>
                  </a:lnTo>
                  <a:lnTo>
                    <a:pt x="4312" y="7544"/>
                  </a:lnTo>
                  <a:lnTo>
                    <a:pt x="4850" y="7929"/>
                  </a:lnTo>
                  <a:lnTo>
                    <a:pt x="5428" y="8314"/>
                  </a:lnTo>
                  <a:lnTo>
                    <a:pt x="6428" y="8930"/>
                  </a:lnTo>
                  <a:lnTo>
                    <a:pt x="6390" y="9007"/>
                  </a:lnTo>
                  <a:lnTo>
                    <a:pt x="6351" y="9353"/>
                  </a:lnTo>
                  <a:lnTo>
                    <a:pt x="6313" y="9777"/>
                  </a:lnTo>
                  <a:lnTo>
                    <a:pt x="6313" y="10162"/>
                  </a:lnTo>
                  <a:lnTo>
                    <a:pt x="6351" y="10393"/>
                  </a:lnTo>
                  <a:lnTo>
                    <a:pt x="6428" y="10585"/>
                  </a:lnTo>
                  <a:lnTo>
                    <a:pt x="6505" y="10778"/>
                  </a:lnTo>
                  <a:lnTo>
                    <a:pt x="6621" y="10970"/>
                  </a:lnTo>
                  <a:lnTo>
                    <a:pt x="6967" y="11393"/>
                  </a:lnTo>
                  <a:lnTo>
                    <a:pt x="7468" y="11894"/>
                  </a:lnTo>
                  <a:lnTo>
                    <a:pt x="8045" y="12510"/>
                  </a:lnTo>
                  <a:lnTo>
                    <a:pt x="8661" y="13087"/>
                  </a:lnTo>
                  <a:lnTo>
                    <a:pt x="9277" y="13587"/>
                  </a:lnTo>
                  <a:lnTo>
                    <a:pt x="9546" y="13780"/>
                  </a:lnTo>
                  <a:lnTo>
                    <a:pt x="9816" y="13972"/>
                  </a:lnTo>
                  <a:lnTo>
                    <a:pt x="10047" y="14088"/>
                  </a:lnTo>
                  <a:lnTo>
                    <a:pt x="10239" y="14126"/>
                  </a:lnTo>
                  <a:lnTo>
                    <a:pt x="10393" y="14126"/>
                  </a:lnTo>
                  <a:lnTo>
                    <a:pt x="10470" y="14088"/>
                  </a:lnTo>
                  <a:lnTo>
                    <a:pt x="10508" y="14049"/>
                  </a:lnTo>
                  <a:lnTo>
                    <a:pt x="10585" y="13857"/>
                  </a:lnTo>
                  <a:lnTo>
                    <a:pt x="10585" y="13664"/>
                  </a:lnTo>
                  <a:lnTo>
                    <a:pt x="10585" y="13356"/>
                  </a:lnTo>
                  <a:lnTo>
                    <a:pt x="10547" y="13048"/>
                  </a:lnTo>
                  <a:lnTo>
                    <a:pt x="10354" y="12317"/>
                  </a:lnTo>
                  <a:lnTo>
                    <a:pt x="10124" y="11509"/>
                  </a:lnTo>
                  <a:lnTo>
                    <a:pt x="9777" y="10585"/>
                  </a:lnTo>
                  <a:lnTo>
                    <a:pt x="9777" y="10585"/>
                  </a:lnTo>
                  <a:lnTo>
                    <a:pt x="9970" y="10662"/>
                  </a:lnTo>
                  <a:lnTo>
                    <a:pt x="10470" y="9661"/>
                  </a:lnTo>
                  <a:lnTo>
                    <a:pt x="10508" y="9738"/>
                  </a:lnTo>
                  <a:lnTo>
                    <a:pt x="10816" y="10085"/>
                  </a:lnTo>
                  <a:lnTo>
                    <a:pt x="10970" y="10239"/>
                  </a:lnTo>
                  <a:lnTo>
                    <a:pt x="11201" y="10393"/>
                  </a:lnTo>
                  <a:lnTo>
                    <a:pt x="11663" y="10662"/>
                  </a:lnTo>
                  <a:lnTo>
                    <a:pt x="12163" y="10855"/>
                  </a:lnTo>
                  <a:lnTo>
                    <a:pt x="12625" y="11008"/>
                  </a:lnTo>
                  <a:lnTo>
                    <a:pt x="13087" y="11162"/>
                  </a:lnTo>
                  <a:lnTo>
                    <a:pt x="13819" y="11316"/>
                  </a:lnTo>
                  <a:lnTo>
                    <a:pt x="14088" y="11355"/>
                  </a:lnTo>
                  <a:lnTo>
                    <a:pt x="13665" y="10508"/>
                  </a:lnTo>
                  <a:lnTo>
                    <a:pt x="13896" y="10585"/>
                  </a:lnTo>
                  <a:lnTo>
                    <a:pt x="14473" y="10739"/>
                  </a:lnTo>
                  <a:lnTo>
                    <a:pt x="15204" y="10893"/>
                  </a:lnTo>
                  <a:lnTo>
                    <a:pt x="15551" y="10932"/>
                  </a:lnTo>
                  <a:lnTo>
                    <a:pt x="17937" y="10932"/>
                  </a:lnTo>
                  <a:lnTo>
                    <a:pt x="17899" y="10701"/>
                  </a:lnTo>
                  <a:lnTo>
                    <a:pt x="17822" y="10046"/>
                  </a:lnTo>
                  <a:lnTo>
                    <a:pt x="17745" y="9661"/>
                  </a:lnTo>
                  <a:lnTo>
                    <a:pt x="17591" y="9238"/>
                  </a:lnTo>
                  <a:lnTo>
                    <a:pt x="17437" y="8853"/>
                  </a:lnTo>
                  <a:lnTo>
                    <a:pt x="17206" y="8468"/>
                  </a:lnTo>
                  <a:lnTo>
                    <a:pt x="16898" y="8160"/>
                  </a:lnTo>
                  <a:lnTo>
                    <a:pt x="16551" y="7814"/>
                  </a:lnTo>
                  <a:lnTo>
                    <a:pt x="16128" y="7467"/>
                  </a:lnTo>
                  <a:lnTo>
                    <a:pt x="15743" y="7198"/>
                  </a:lnTo>
                  <a:lnTo>
                    <a:pt x="15050" y="6736"/>
                  </a:lnTo>
                  <a:lnTo>
                    <a:pt x="14742" y="6582"/>
                  </a:lnTo>
                  <a:lnTo>
                    <a:pt x="15628" y="6159"/>
                  </a:lnTo>
                  <a:lnTo>
                    <a:pt x="15589" y="6005"/>
                  </a:lnTo>
                  <a:lnTo>
                    <a:pt x="15512" y="5851"/>
                  </a:lnTo>
                  <a:lnTo>
                    <a:pt x="15358" y="5658"/>
                  </a:lnTo>
                  <a:lnTo>
                    <a:pt x="15166" y="5427"/>
                  </a:lnTo>
                  <a:lnTo>
                    <a:pt x="14858" y="5158"/>
                  </a:lnTo>
                  <a:lnTo>
                    <a:pt x="14511" y="4889"/>
                  </a:lnTo>
                  <a:lnTo>
                    <a:pt x="14011" y="4619"/>
                  </a:lnTo>
                  <a:lnTo>
                    <a:pt x="13742" y="4504"/>
                  </a:lnTo>
                  <a:lnTo>
                    <a:pt x="13472" y="4427"/>
                  </a:lnTo>
                  <a:lnTo>
                    <a:pt x="13241" y="4388"/>
                  </a:lnTo>
                  <a:lnTo>
                    <a:pt x="12972" y="4388"/>
                  </a:lnTo>
                  <a:lnTo>
                    <a:pt x="13280" y="3734"/>
                  </a:lnTo>
                  <a:lnTo>
                    <a:pt x="12741" y="3349"/>
                  </a:lnTo>
                  <a:lnTo>
                    <a:pt x="12625" y="3272"/>
                  </a:lnTo>
                  <a:lnTo>
                    <a:pt x="13819" y="2887"/>
                  </a:lnTo>
                  <a:lnTo>
                    <a:pt x="14588" y="2579"/>
                  </a:lnTo>
                  <a:lnTo>
                    <a:pt x="15281" y="2271"/>
                  </a:lnTo>
                  <a:lnTo>
                    <a:pt x="15589" y="2117"/>
                  </a:lnTo>
                  <a:lnTo>
                    <a:pt x="15820" y="1963"/>
                  </a:lnTo>
                  <a:lnTo>
                    <a:pt x="15974" y="1809"/>
                  </a:lnTo>
                  <a:lnTo>
                    <a:pt x="16051" y="1655"/>
                  </a:lnTo>
                  <a:lnTo>
                    <a:pt x="16089" y="1578"/>
                  </a:lnTo>
                  <a:lnTo>
                    <a:pt x="16051" y="1501"/>
                  </a:lnTo>
                  <a:lnTo>
                    <a:pt x="15974" y="1386"/>
                  </a:lnTo>
                  <a:lnTo>
                    <a:pt x="15782" y="1271"/>
                  </a:lnTo>
                  <a:lnTo>
                    <a:pt x="15551" y="1155"/>
                  </a:lnTo>
                  <a:lnTo>
                    <a:pt x="15281" y="1040"/>
                  </a:lnTo>
                  <a:lnTo>
                    <a:pt x="14935" y="963"/>
                  </a:lnTo>
                  <a:lnTo>
                    <a:pt x="14165" y="770"/>
                  </a:lnTo>
                  <a:lnTo>
                    <a:pt x="13318" y="655"/>
                  </a:lnTo>
                  <a:lnTo>
                    <a:pt x="12510" y="578"/>
                  </a:lnTo>
                  <a:lnTo>
                    <a:pt x="11779" y="501"/>
                  </a:lnTo>
                  <a:lnTo>
                    <a:pt x="11047" y="501"/>
                  </a:lnTo>
                  <a:lnTo>
                    <a:pt x="10816" y="539"/>
                  </a:lnTo>
                  <a:lnTo>
                    <a:pt x="10624" y="616"/>
                  </a:lnTo>
                  <a:lnTo>
                    <a:pt x="10431" y="732"/>
                  </a:lnTo>
                  <a:lnTo>
                    <a:pt x="10085" y="963"/>
                  </a:lnTo>
                  <a:lnTo>
                    <a:pt x="9816" y="1232"/>
                  </a:lnTo>
                  <a:lnTo>
                    <a:pt x="9546" y="1540"/>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9" name="Google Shape;1929;p42"/>
            <p:cNvGrpSpPr/>
            <p:nvPr/>
          </p:nvGrpSpPr>
          <p:grpSpPr>
            <a:xfrm>
              <a:off x="7569222" y="1345552"/>
              <a:ext cx="658961" cy="518991"/>
              <a:chOff x="7569222" y="1345552"/>
              <a:chExt cx="658961" cy="518991"/>
            </a:xfrm>
          </p:grpSpPr>
          <p:sp>
            <p:nvSpPr>
              <p:cNvPr id="1930" name="Google Shape;1930;p42"/>
              <p:cNvSpPr/>
              <p:nvPr/>
            </p:nvSpPr>
            <p:spPr>
              <a:xfrm>
                <a:off x="7801146" y="1655212"/>
                <a:ext cx="156979" cy="209330"/>
              </a:xfrm>
              <a:custGeom>
                <a:avLst/>
                <a:gdLst/>
                <a:ahLst/>
                <a:cxnLst/>
                <a:rect l="l" t="t" r="r" b="b"/>
                <a:pathLst>
                  <a:path w="4273" h="5698" extrusionOk="0">
                    <a:moveTo>
                      <a:pt x="269" y="1"/>
                    </a:moveTo>
                    <a:lnTo>
                      <a:pt x="192" y="270"/>
                    </a:lnTo>
                    <a:lnTo>
                      <a:pt x="77" y="578"/>
                    </a:lnTo>
                    <a:lnTo>
                      <a:pt x="38" y="924"/>
                    </a:lnTo>
                    <a:lnTo>
                      <a:pt x="0" y="1348"/>
                    </a:lnTo>
                    <a:lnTo>
                      <a:pt x="0" y="1733"/>
                    </a:lnTo>
                    <a:lnTo>
                      <a:pt x="38" y="1964"/>
                    </a:lnTo>
                    <a:lnTo>
                      <a:pt x="115" y="2156"/>
                    </a:lnTo>
                    <a:lnTo>
                      <a:pt x="192" y="2349"/>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2"/>
              <p:cNvSpPr/>
              <p:nvPr/>
            </p:nvSpPr>
            <p:spPr>
              <a:xfrm>
                <a:off x="7801146" y="1655212"/>
                <a:ext cx="156979" cy="209330"/>
              </a:xfrm>
              <a:custGeom>
                <a:avLst/>
                <a:gdLst/>
                <a:ahLst/>
                <a:cxnLst/>
                <a:rect l="l" t="t" r="r" b="b"/>
                <a:pathLst>
                  <a:path w="4273" h="5698" fill="none" extrusionOk="0">
                    <a:moveTo>
                      <a:pt x="269" y="1"/>
                    </a:moveTo>
                    <a:lnTo>
                      <a:pt x="269" y="1"/>
                    </a:lnTo>
                    <a:lnTo>
                      <a:pt x="192" y="270"/>
                    </a:lnTo>
                    <a:lnTo>
                      <a:pt x="77" y="578"/>
                    </a:lnTo>
                    <a:lnTo>
                      <a:pt x="38" y="924"/>
                    </a:lnTo>
                    <a:lnTo>
                      <a:pt x="0" y="1348"/>
                    </a:lnTo>
                    <a:lnTo>
                      <a:pt x="0" y="1733"/>
                    </a:lnTo>
                    <a:lnTo>
                      <a:pt x="38" y="1964"/>
                    </a:lnTo>
                    <a:lnTo>
                      <a:pt x="115" y="2156"/>
                    </a:lnTo>
                    <a:lnTo>
                      <a:pt x="192" y="2349"/>
                    </a:lnTo>
                    <a:lnTo>
                      <a:pt x="308" y="2541"/>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2"/>
              <p:cNvSpPr/>
              <p:nvPr/>
            </p:nvSpPr>
            <p:spPr>
              <a:xfrm>
                <a:off x="7908603" y="1363921"/>
                <a:ext cx="251725" cy="111755"/>
              </a:xfrm>
              <a:custGeom>
                <a:avLst/>
                <a:gdLst/>
                <a:ahLst/>
                <a:cxnLst/>
                <a:rect l="l" t="t" r="r" b="b"/>
                <a:pathLst>
                  <a:path w="6852" h="3042" extrusionOk="0">
                    <a:moveTo>
                      <a:pt x="1809" y="1"/>
                    </a:moveTo>
                    <a:lnTo>
                      <a:pt x="1578" y="39"/>
                    </a:lnTo>
                    <a:lnTo>
                      <a:pt x="1386" y="116"/>
                    </a:lnTo>
                    <a:lnTo>
                      <a:pt x="1193" y="232"/>
                    </a:lnTo>
                    <a:lnTo>
                      <a:pt x="847" y="463"/>
                    </a:lnTo>
                    <a:lnTo>
                      <a:pt x="578" y="732"/>
                    </a:lnTo>
                    <a:lnTo>
                      <a:pt x="308" y="1040"/>
                    </a:lnTo>
                    <a:lnTo>
                      <a:pt x="154" y="1271"/>
                    </a:lnTo>
                    <a:lnTo>
                      <a:pt x="0" y="1502"/>
                    </a:lnTo>
                    <a:lnTo>
                      <a:pt x="2502" y="3041"/>
                    </a:lnTo>
                    <a:lnTo>
                      <a:pt x="3156" y="2849"/>
                    </a:lnTo>
                    <a:lnTo>
                      <a:pt x="4581" y="2387"/>
                    </a:lnTo>
                    <a:lnTo>
                      <a:pt x="5350" y="2079"/>
                    </a:lnTo>
                    <a:lnTo>
                      <a:pt x="6043" y="1771"/>
                    </a:lnTo>
                    <a:lnTo>
                      <a:pt x="6351" y="1617"/>
                    </a:lnTo>
                    <a:lnTo>
                      <a:pt x="6582" y="1463"/>
                    </a:lnTo>
                    <a:lnTo>
                      <a:pt x="6736" y="1309"/>
                    </a:lnTo>
                    <a:lnTo>
                      <a:pt x="6813" y="1155"/>
                    </a:lnTo>
                    <a:lnTo>
                      <a:pt x="6851" y="1078"/>
                    </a:lnTo>
                    <a:lnTo>
                      <a:pt x="6813" y="1001"/>
                    </a:lnTo>
                    <a:lnTo>
                      <a:pt x="6736" y="886"/>
                    </a:lnTo>
                    <a:lnTo>
                      <a:pt x="6544" y="771"/>
                    </a:lnTo>
                    <a:lnTo>
                      <a:pt x="6313" y="655"/>
                    </a:lnTo>
                    <a:lnTo>
                      <a:pt x="6043" y="540"/>
                    </a:lnTo>
                    <a:lnTo>
                      <a:pt x="5697" y="463"/>
                    </a:lnTo>
                    <a:lnTo>
                      <a:pt x="4927" y="270"/>
                    </a:lnTo>
                    <a:lnTo>
                      <a:pt x="4080" y="155"/>
                    </a:lnTo>
                    <a:lnTo>
                      <a:pt x="3272" y="78"/>
                    </a:lnTo>
                    <a:lnTo>
                      <a:pt x="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2"/>
              <p:cNvSpPr/>
              <p:nvPr/>
            </p:nvSpPr>
            <p:spPr>
              <a:xfrm>
                <a:off x="7934062" y="1506756"/>
                <a:ext cx="294120" cy="255950"/>
              </a:xfrm>
              <a:custGeom>
                <a:avLst/>
                <a:gdLst/>
                <a:ahLst/>
                <a:cxnLst/>
                <a:rect l="l" t="t" r="r" b="b"/>
                <a:pathLst>
                  <a:path w="8006" h="6967" extrusionOk="0">
                    <a:moveTo>
                      <a:pt x="2694" y="0"/>
                    </a:moveTo>
                    <a:lnTo>
                      <a:pt x="2348" y="77"/>
                    </a:lnTo>
                    <a:lnTo>
                      <a:pt x="2079" y="193"/>
                    </a:lnTo>
                    <a:lnTo>
                      <a:pt x="1848" y="308"/>
                    </a:lnTo>
                    <a:lnTo>
                      <a:pt x="1694" y="424"/>
                    </a:lnTo>
                    <a:lnTo>
                      <a:pt x="0" y="3811"/>
                    </a:lnTo>
                    <a:lnTo>
                      <a:pt x="39" y="4042"/>
                    </a:lnTo>
                    <a:lnTo>
                      <a:pt x="77" y="4311"/>
                    </a:lnTo>
                    <a:lnTo>
                      <a:pt x="193" y="4619"/>
                    </a:lnTo>
                    <a:lnTo>
                      <a:pt x="346" y="5004"/>
                    </a:lnTo>
                    <a:lnTo>
                      <a:pt x="577" y="5350"/>
                    </a:lnTo>
                    <a:lnTo>
                      <a:pt x="885" y="5697"/>
                    </a:lnTo>
                    <a:lnTo>
                      <a:pt x="1039" y="5851"/>
                    </a:lnTo>
                    <a:lnTo>
                      <a:pt x="1270" y="6005"/>
                    </a:lnTo>
                    <a:lnTo>
                      <a:pt x="1732" y="6274"/>
                    </a:lnTo>
                    <a:lnTo>
                      <a:pt x="2232" y="6467"/>
                    </a:lnTo>
                    <a:lnTo>
                      <a:pt x="2694" y="6620"/>
                    </a:lnTo>
                    <a:lnTo>
                      <a:pt x="3156" y="6774"/>
                    </a:lnTo>
                    <a:lnTo>
                      <a:pt x="3888" y="6928"/>
                    </a:lnTo>
                    <a:lnTo>
                      <a:pt x="4157" y="6967"/>
                    </a:lnTo>
                    <a:lnTo>
                      <a:pt x="3734" y="6120"/>
                    </a:lnTo>
                    <a:lnTo>
                      <a:pt x="3965" y="6197"/>
                    </a:lnTo>
                    <a:lnTo>
                      <a:pt x="4542" y="6351"/>
                    </a:lnTo>
                    <a:lnTo>
                      <a:pt x="5273" y="6505"/>
                    </a:lnTo>
                    <a:lnTo>
                      <a:pt x="5620" y="6544"/>
                    </a:lnTo>
                    <a:lnTo>
                      <a:pt x="8006" y="6544"/>
                    </a:lnTo>
                    <a:lnTo>
                      <a:pt x="7968" y="6313"/>
                    </a:lnTo>
                    <a:lnTo>
                      <a:pt x="7891" y="5658"/>
                    </a:lnTo>
                    <a:lnTo>
                      <a:pt x="7814" y="5273"/>
                    </a:lnTo>
                    <a:lnTo>
                      <a:pt x="7660" y="4850"/>
                    </a:lnTo>
                    <a:lnTo>
                      <a:pt x="7506" y="4465"/>
                    </a:lnTo>
                    <a:lnTo>
                      <a:pt x="7275" y="4080"/>
                    </a:lnTo>
                    <a:lnTo>
                      <a:pt x="6967" y="3772"/>
                    </a:lnTo>
                    <a:lnTo>
                      <a:pt x="6620" y="3426"/>
                    </a:lnTo>
                    <a:lnTo>
                      <a:pt x="6197" y="3079"/>
                    </a:lnTo>
                    <a:lnTo>
                      <a:pt x="5812" y="2810"/>
                    </a:lnTo>
                    <a:lnTo>
                      <a:pt x="5119" y="2348"/>
                    </a:lnTo>
                    <a:lnTo>
                      <a:pt x="4811" y="2194"/>
                    </a:lnTo>
                    <a:lnTo>
                      <a:pt x="5697" y="1771"/>
                    </a:lnTo>
                    <a:lnTo>
                      <a:pt x="5658" y="1617"/>
                    </a:lnTo>
                    <a:lnTo>
                      <a:pt x="5581" y="1463"/>
                    </a:lnTo>
                    <a:lnTo>
                      <a:pt x="5427" y="1270"/>
                    </a:lnTo>
                    <a:lnTo>
                      <a:pt x="5235" y="1039"/>
                    </a:lnTo>
                    <a:lnTo>
                      <a:pt x="4927" y="770"/>
                    </a:lnTo>
                    <a:lnTo>
                      <a:pt x="4580" y="501"/>
                    </a:lnTo>
                    <a:lnTo>
                      <a:pt x="4080" y="231"/>
                    </a:lnTo>
                    <a:lnTo>
                      <a:pt x="3811" y="116"/>
                    </a:lnTo>
                    <a:lnTo>
                      <a:pt x="3541" y="39"/>
                    </a:lnTo>
                    <a:lnTo>
                      <a:pt x="3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2"/>
              <p:cNvSpPr/>
              <p:nvPr/>
            </p:nvSpPr>
            <p:spPr>
              <a:xfrm>
                <a:off x="7934062" y="1506756"/>
                <a:ext cx="294120" cy="255950"/>
              </a:xfrm>
              <a:custGeom>
                <a:avLst/>
                <a:gdLst/>
                <a:ahLst/>
                <a:cxnLst/>
                <a:rect l="l" t="t" r="r" b="b"/>
                <a:pathLst>
                  <a:path w="8006" h="6967" fill="none" extrusionOk="0">
                    <a:moveTo>
                      <a:pt x="0" y="3811"/>
                    </a:moveTo>
                    <a:lnTo>
                      <a:pt x="0" y="3811"/>
                    </a:lnTo>
                    <a:lnTo>
                      <a:pt x="39" y="4042"/>
                    </a:lnTo>
                    <a:lnTo>
                      <a:pt x="77" y="4311"/>
                    </a:lnTo>
                    <a:lnTo>
                      <a:pt x="193" y="4619"/>
                    </a:lnTo>
                    <a:lnTo>
                      <a:pt x="346" y="5004"/>
                    </a:lnTo>
                    <a:lnTo>
                      <a:pt x="577" y="5350"/>
                    </a:lnTo>
                    <a:lnTo>
                      <a:pt x="885" y="5697"/>
                    </a:lnTo>
                    <a:lnTo>
                      <a:pt x="1039" y="5851"/>
                    </a:lnTo>
                    <a:lnTo>
                      <a:pt x="1270" y="6005"/>
                    </a:lnTo>
                    <a:lnTo>
                      <a:pt x="1270" y="6005"/>
                    </a:lnTo>
                    <a:lnTo>
                      <a:pt x="1732" y="6274"/>
                    </a:lnTo>
                    <a:lnTo>
                      <a:pt x="2232" y="6467"/>
                    </a:lnTo>
                    <a:lnTo>
                      <a:pt x="2694" y="6620"/>
                    </a:lnTo>
                    <a:lnTo>
                      <a:pt x="3156" y="6774"/>
                    </a:lnTo>
                    <a:lnTo>
                      <a:pt x="3888" y="6928"/>
                    </a:lnTo>
                    <a:lnTo>
                      <a:pt x="4157" y="6967"/>
                    </a:lnTo>
                    <a:lnTo>
                      <a:pt x="3734" y="6120"/>
                    </a:lnTo>
                    <a:lnTo>
                      <a:pt x="3734" y="6120"/>
                    </a:lnTo>
                    <a:lnTo>
                      <a:pt x="3965" y="6197"/>
                    </a:lnTo>
                    <a:lnTo>
                      <a:pt x="4542" y="6351"/>
                    </a:lnTo>
                    <a:lnTo>
                      <a:pt x="5273" y="6505"/>
                    </a:lnTo>
                    <a:lnTo>
                      <a:pt x="5620" y="6544"/>
                    </a:lnTo>
                    <a:lnTo>
                      <a:pt x="5966" y="6544"/>
                    </a:lnTo>
                    <a:lnTo>
                      <a:pt x="5966" y="6544"/>
                    </a:lnTo>
                    <a:lnTo>
                      <a:pt x="6620" y="6544"/>
                    </a:lnTo>
                    <a:lnTo>
                      <a:pt x="7313" y="6544"/>
                    </a:lnTo>
                    <a:lnTo>
                      <a:pt x="8006" y="6544"/>
                    </a:lnTo>
                    <a:lnTo>
                      <a:pt x="8006" y="6544"/>
                    </a:lnTo>
                    <a:lnTo>
                      <a:pt x="7968" y="6313"/>
                    </a:lnTo>
                    <a:lnTo>
                      <a:pt x="7891" y="5658"/>
                    </a:lnTo>
                    <a:lnTo>
                      <a:pt x="7814" y="5273"/>
                    </a:lnTo>
                    <a:lnTo>
                      <a:pt x="7660" y="4850"/>
                    </a:lnTo>
                    <a:lnTo>
                      <a:pt x="7506" y="4465"/>
                    </a:lnTo>
                    <a:lnTo>
                      <a:pt x="7275" y="4080"/>
                    </a:lnTo>
                    <a:lnTo>
                      <a:pt x="7275" y="4080"/>
                    </a:lnTo>
                    <a:lnTo>
                      <a:pt x="6967" y="3772"/>
                    </a:lnTo>
                    <a:lnTo>
                      <a:pt x="6620" y="3426"/>
                    </a:lnTo>
                    <a:lnTo>
                      <a:pt x="6197" y="3079"/>
                    </a:lnTo>
                    <a:lnTo>
                      <a:pt x="5812" y="2810"/>
                    </a:lnTo>
                    <a:lnTo>
                      <a:pt x="5119" y="2348"/>
                    </a:lnTo>
                    <a:lnTo>
                      <a:pt x="4811" y="2194"/>
                    </a:lnTo>
                    <a:lnTo>
                      <a:pt x="5697" y="1771"/>
                    </a:lnTo>
                    <a:lnTo>
                      <a:pt x="5697" y="1771"/>
                    </a:lnTo>
                    <a:lnTo>
                      <a:pt x="5658" y="1617"/>
                    </a:lnTo>
                    <a:lnTo>
                      <a:pt x="5581" y="1463"/>
                    </a:lnTo>
                    <a:lnTo>
                      <a:pt x="5427" y="1270"/>
                    </a:lnTo>
                    <a:lnTo>
                      <a:pt x="5235" y="1039"/>
                    </a:lnTo>
                    <a:lnTo>
                      <a:pt x="4927" y="770"/>
                    </a:lnTo>
                    <a:lnTo>
                      <a:pt x="4580" y="501"/>
                    </a:lnTo>
                    <a:lnTo>
                      <a:pt x="4080" y="231"/>
                    </a:lnTo>
                    <a:lnTo>
                      <a:pt x="4080" y="231"/>
                    </a:lnTo>
                    <a:lnTo>
                      <a:pt x="3811" y="116"/>
                    </a:lnTo>
                    <a:lnTo>
                      <a:pt x="3541" y="39"/>
                    </a:lnTo>
                    <a:lnTo>
                      <a:pt x="3310" y="0"/>
                    </a:lnTo>
                    <a:lnTo>
                      <a:pt x="3079" y="0"/>
                    </a:lnTo>
                    <a:lnTo>
                      <a:pt x="2694" y="0"/>
                    </a:lnTo>
                    <a:lnTo>
                      <a:pt x="2348" y="77"/>
                    </a:lnTo>
                    <a:lnTo>
                      <a:pt x="2079" y="193"/>
                    </a:lnTo>
                    <a:lnTo>
                      <a:pt x="1848" y="308"/>
                    </a:lnTo>
                    <a:lnTo>
                      <a:pt x="1694" y="424"/>
                    </a:lnTo>
                    <a:lnTo>
                      <a:pt x="0" y="3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2"/>
              <p:cNvSpPr/>
              <p:nvPr/>
            </p:nvSpPr>
            <p:spPr>
              <a:xfrm>
                <a:off x="7938287" y="1527954"/>
                <a:ext cx="214988" cy="186700"/>
              </a:xfrm>
              <a:custGeom>
                <a:avLst/>
                <a:gdLst/>
                <a:ahLst/>
                <a:cxnLst/>
                <a:rect l="l" t="t" r="r" b="b"/>
                <a:pathLst>
                  <a:path w="5852" h="5082" extrusionOk="0">
                    <a:moveTo>
                      <a:pt x="1964" y="1"/>
                    </a:moveTo>
                    <a:lnTo>
                      <a:pt x="1733" y="78"/>
                    </a:lnTo>
                    <a:lnTo>
                      <a:pt x="1502" y="155"/>
                    </a:lnTo>
                    <a:lnTo>
                      <a:pt x="1348" y="232"/>
                    </a:lnTo>
                    <a:lnTo>
                      <a:pt x="1232" y="308"/>
                    </a:lnTo>
                    <a:lnTo>
                      <a:pt x="1" y="2772"/>
                    </a:lnTo>
                    <a:lnTo>
                      <a:pt x="39" y="2964"/>
                    </a:lnTo>
                    <a:lnTo>
                      <a:pt x="78" y="3157"/>
                    </a:lnTo>
                    <a:lnTo>
                      <a:pt x="155" y="3388"/>
                    </a:lnTo>
                    <a:lnTo>
                      <a:pt x="270" y="3657"/>
                    </a:lnTo>
                    <a:lnTo>
                      <a:pt x="424" y="3888"/>
                    </a:lnTo>
                    <a:lnTo>
                      <a:pt x="655" y="4157"/>
                    </a:lnTo>
                    <a:lnTo>
                      <a:pt x="924" y="4388"/>
                    </a:lnTo>
                    <a:lnTo>
                      <a:pt x="1271" y="4581"/>
                    </a:lnTo>
                    <a:lnTo>
                      <a:pt x="1617" y="4735"/>
                    </a:lnTo>
                    <a:lnTo>
                      <a:pt x="2310" y="4927"/>
                    </a:lnTo>
                    <a:lnTo>
                      <a:pt x="2849" y="5043"/>
                    </a:lnTo>
                    <a:lnTo>
                      <a:pt x="3041" y="5081"/>
                    </a:lnTo>
                    <a:lnTo>
                      <a:pt x="2733" y="4465"/>
                    </a:lnTo>
                    <a:lnTo>
                      <a:pt x="3311" y="4619"/>
                    </a:lnTo>
                    <a:lnTo>
                      <a:pt x="3850" y="4735"/>
                    </a:lnTo>
                    <a:lnTo>
                      <a:pt x="4119" y="4773"/>
                    </a:lnTo>
                    <a:lnTo>
                      <a:pt x="5851" y="4773"/>
                    </a:lnTo>
                    <a:lnTo>
                      <a:pt x="5851" y="4619"/>
                    </a:lnTo>
                    <a:lnTo>
                      <a:pt x="5774" y="4119"/>
                    </a:lnTo>
                    <a:lnTo>
                      <a:pt x="5697" y="3850"/>
                    </a:lnTo>
                    <a:lnTo>
                      <a:pt x="5620" y="3542"/>
                    </a:lnTo>
                    <a:lnTo>
                      <a:pt x="5466" y="3272"/>
                    </a:lnTo>
                    <a:lnTo>
                      <a:pt x="5312" y="3003"/>
                    </a:lnTo>
                    <a:lnTo>
                      <a:pt x="5120" y="2733"/>
                    </a:lnTo>
                    <a:lnTo>
                      <a:pt x="4850" y="2502"/>
                    </a:lnTo>
                    <a:lnTo>
                      <a:pt x="4234" y="2041"/>
                    </a:lnTo>
                    <a:lnTo>
                      <a:pt x="3734" y="1733"/>
                    </a:lnTo>
                    <a:lnTo>
                      <a:pt x="3542" y="1579"/>
                    </a:lnTo>
                    <a:lnTo>
                      <a:pt x="4157" y="1271"/>
                    </a:lnTo>
                    <a:lnTo>
                      <a:pt x="4119" y="1194"/>
                    </a:lnTo>
                    <a:lnTo>
                      <a:pt x="3965" y="924"/>
                    </a:lnTo>
                    <a:lnTo>
                      <a:pt x="3811" y="770"/>
                    </a:lnTo>
                    <a:lnTo>
                      <a:pt x="3619" y="578"/>
                    </a:lnTo>
                    <a:lnTo>
                      <a:pt x="3349" y="385"/>
                    </a:lnTo>
                    <a:lnTo>
                      <a:pt x="2964" y="193"/>
                    </a:lnTo>
                    <a:lnTo>
                      <a:pt x="2618" y="39"/>
                    </a:lnTo>
                    <a:lnTo>
                      <a:pt x="2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2"/>
              <p:cNvSpPr/>
              <p:nvPr/>
            </p:nvSpPr>
            <p:spPr>
              <a:xfrm>
                <a:off x="7938287" y="1527954"/>
                <a:ext cx="214988" cy="186700"/>
              </a:xfrm>
              <a:custGeom>
                <a:avLst/>
                <a:gdLst/>
                <a:ahLst/>
                <a:cxnLst/>
                <a:rect l="l" t="t" r="r" b="b"/>
                <a:pathLst>
                  <a:path w="5852" h="5082" fill="none" extrusionOk="0">
                    <a:moveTo>
                      <a:pt x="1" y="2772"/>
                    </a:moveTo>
                    <a:lnTo>
                      <a:pt x="1" y="2772"/>
                    </a:lnTo>
                    <a:lnTo>
                      <a:pt x="39" y="2964"/>
                    </a:lnTo>
                    <a:lnTo>
                      <a:pt x="78" y="3157"/>
                    </a:lnTo>
                    <a:lnTo>
                      <a:pt x="155" y="3388"/>
                    </a:lnTo>
                    <a:lnTo>
                      <a:pt x="270" y="3657"/>
                    </a:lnTo>
                    <a:lnTo>
                      <a:pt x="424" y="3888"/>
                    </a:lnTo>
                    <a:lnTo>
                      <a:pt x="655" y="4157"/>
                    </a:lnTo>
                    <a:lnTo>
                      <a:pt x="924" y="4388"/>
                    </a:lnTo>
                    <a:lnTo>
                      <a:pt x="924" y="4388"/>
                    </a:lnTo>
                    <a:lnTo>
                      <a:pt x="1271" y="4581"/>
                    </a:lnTo>
                    <a:lnTo>
                      <a:pt x="1617" y="4735"/>
                    </a:lnTo>
                    <a:lnTo>
                      <a:pt x="2310" y="4927"/>
                    </a:lnTo>
                    <a:lnTo>
                      <a:pt x="2849" y="5043"/>
                    </a:lnTo>
                    <a:lnTo>
                      <a:pt x="3041" y="5081"/>
                    </a:lnTo>
                    <a:lnTo>
                      <a:pt x="2733" y="4465"/>
                    </a:lnTo>
                    <a:lnTo>
                      <a:pt x="2733" y="4465"/>
                    </a:lnTo>
                    <a:lnTo>
                      <a:pt x="3311" y="4619"/>
                    </a:lnTo>
                    <a:lnTo>
                      <a:pt x="3850" y="4735"/>
                    </a:lnTo>
                    <a:lnTo>
                      <a:pt x="4119" y="4773"/>
                    </a:lnTo>
                    <a:lnTo>
                      <a:pt x="4350" y="4773"/>
                    </a:lnTo>
                    <a:lnTo>
                      <a:pt x="4350" y="4773"/>
                    </a:lnTo>
                    <a:lnTo>
                      <a:pt x="5351" y="4773"/>
                    </a:lnTo>
                    <a:lnTo>
                      <a:pt x="5851" y="4773"/>
                    </a:lnTo>
                    <a:lnTo>
                      <a:pt x="5851" y="4773"/>
                    </a:lnTo>
                    <a:lnTo>
                      <a:pt x="5851" y="4619"/>
                    </a:lnTo>
                    <a:lnTo>
                      <a:pt x="5774" y="4119"/>
                    </a:lnTo>
                    <a:lnTo>
                      <a:pt x="5697" y="3850"/>
                    </a:lnTo>
                    <a:lnTo>
                      <a:pt x="5620" y="3542"/>
                    </a:lnTo>
                    <a:lnTo>
                      <a:pt x="5466" y="3272"/>
                    </a:lnTo>
                    <a:lnTo>
                      <a:pt x="5312" y="3003"/>
                    </a:lnTo>
                    <a:lnTo>
                      <a:pt x="5312" y="3003"/>
                    </a:lnTo>
                    <a:lnTo>
                      <a:pt x="5120" y="2733"/>
                    </a:lnTo>
                    <a:lnTo>
                      <a:pt x="4850" y="2502"/>
                    </a:lnTo>
                    <a:lnTo>
                      <a:pt x="4234" y="2041"/>
                    </a:lnTo>
                    <a:lnTo>
                      <a:pt x="3734" y="1733"/>
                    </a:lnTo>
                    <a:lnTo>
                      <a:pt x="3542" y="1579"/>
                    </a:lnTo>
                    <a:lnTo>
                      <a:pt x="4157" y="1271"/>
                    </a:lnTo>
                    <a:lnTo>
                      <a:pt x="4157" y="1271"/>
                    </a:lnTo>
                    <a:lnTo>
                      <a:pt x="4119" y="1194"/>
                    </a:lnTo>
                    <a:lnTo>
                      <a:pt x="3965" y="924"/>
                    </a:lnTo>
                    <a:lnTo>
                      <a:pt x="3811" y="770"/>
                    </a:lnTo>
                    <a:lnTo>
                      <a:pt x="3619" y="578"/>
                    </a:lnTo>
                    <a:lnTo>
                      <a:pt x="3349" y="385"/>
                    </a:lnTo>
                    <a:lnTo>
                      <a:pt x="2964" y="193"/>
                    </a:lnTo>
                    <a:lnTo>
                      <a:pt x="2964" y="193"/>
                    </a:lnTo>
                    <a:lnTo>
                      <a:pt x="2618" y="39"/>
                    </a:lnTo>
                    <a:lnTo>
                      <a:pt x="2271" y="1"/>
                    </a:lnTo>
                    <a:lnTo>
                      <a:pt x="1964" y="1"/>
                    </a:lnTo>
                    <a:lnTo>
                      <a:pt x="1733" y="78"/>
                    </a:lnTo>
                    <a:lnTo>
                      <a:pt x="1502" y="155"/>
                    </a:lnTo>
                    <a:lnTo>
                      <a:pt x="1348" y="232"/>
                    </a:lnTo>
                    <a:lnTo>
                      <a:pt x="1232" y="308"/>
                    </a:lnTo>
                    <a:lnTo>
                      <a:pt x="1" y="27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2"/>
              <p:cNvSpPr/>
              <p:nvPr/>
            </p:nvSpPr>
            <p:spPr>
              <a:xfrm>
                <a:off x="7569222" y="1345552"/>
                <a:ext cx="487874" cy="391732"/>
              </a:xfrm>
              <a:custGeom>
                <a:avLst/>
                <a:gdLst/>
                <a:ahLst/>
                <a:cxnLst/>
                <a:rect l="l" t="t" r="r" b="b"/>
                <a:pathLst>
                  <a:path w="13280" h="10663" extrusionOk="0">
                    <a:moveTo>
                      <a:pt x="3234" y="0"/>
                    </a:moveTo>
                    <a:lnTo>
                      <a:pt x="2272" y="39"/>
                    </a:lnTo>
                    <a:lnTo>
                      <a:pt x="1425" y="116"/>
                    </a:lnTo>
                    <a:lnTo>
                      <a:pt x="732" y="231"/>
                    </a:lnTo>
                    <a:lnTo>
                      <a:pt x="270" y="385"/>
                    </a:lnTo>
                    <a:lnTo>
                      <a:pt x="116" y="462"/>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2"/>
              <p:cNvSpPr/>
              <p:nvPr/>
            </p:nvSpPr>
            <p:spPr>
              <a:xfrm>
                <a:off x="7569222" y="1345552"/>
                <a:ext cx="487874" cy="391732"/>
              </a:xfrm>
              <a:custGeom>
                <a:avLst/>
                <a:gdLst/>
                <a:ahLst/>
                <a:cxnLst/>
                <a:rect l="l" t="t" r="r" b="b"/>
                <a:pathLst>
                  <a:path w="13280" h="10663" fill="none" extrusionOk="0">
                    <a:moveTo>
                      <a:pt x="9970" y="10662"/>
                    </a:moveTo>
                    <a:lnTo>
                      <a:pt x="13280" y="3734"/>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582" y="424"/>
                    </a:lnTo>
                    <a:lnTo>
                      <a:pt x="6005" y="270"/>
                    </a:lnTo>
                    <a:lnTo>
                      <a:pt x="5428" y="193"/>
                    </a:lnTo>
                    <a:lnTo>
                      <a:pt x="4889" y="116"/>
                    </a:lnTo>
                    <a:lnTo>
                      <a:pt x="4312" y="39"/>
                    </a:lnTo>
                    <a:lnTo>
                      <a:pt x="3234" y="0"/>
                    </a:lnTo>
                    <a:lnTo>
                      <a:pt x="2272" y="39"/>
                    </a:lnTo>
                    <a:lnTo>
                      <a:pt x="1425" y="116"/>
                    </a:lnTo>
                    <a:lnTo>
                      <a:pt x="732" y="231"/>
                    </a:lnTo>
                    <a:lnTo>
                      <a:pt x="270" y="385"/>
                    </a:lnTo>
                    <a:lnTo>
                      <a:pt x="116" y="462"/>
                    </a:lnTo>
                    <a:lnTo>
                      <a:pt x="39" y="539"/>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2"/>
              <p:cNvSpPr/>
              <p:nvPr/>
            </p:nvSpPr>
            <p:spPr>
              <a:xfrm>
                <a:off x="7569222" y="1345552"/>
                <a:ext cx="145701" cy="159808"/>
              </a:xfrm>
              <a:custGeom>
                <a:avLst/>
                <a:gdLst/>
                <a:ahLst/>
                <a:cxnLst/>
                <a:rect l="l" t="t" r="r" b="b"/>
                <a:pathLst>
                  <a:path w="3966" h="4350" extrusionOk="0">
                    <a:moveTo>
                      <a:pt x="2502" y="0"/>
                    </a:moveTo>
                    <a:lnTo>
                      <a:pt x="1848" y="77"/>
                    </a:lnTo>
                    <a:lnTo>
                      <a:pt x="1309" y="154"/>
                    </a:lnTo>
                    <a:lnTo>
                      <a:pt x="809" y="231"/>
                    </a:lnTo>
                    <a:lnTo>
                      <a:pt x="424" y="308"/>
                    </a:lnTo>
                    <a:lnTo>
                      <a:pt x="193" y="424"/>
                    </a:lnTo>
                    <a:lnTo>
                      <a:pt x="39" y="539"/>
                    </a:lnTo>
                    <a:lnTo>
                      <a:pt x="1" y="693"/>
                    </a:lnTo>
                    <a:lnTo>
                      <a:pt x="39" y="963"/>
                    </a:lnTo>
                    <a:lnTo>
                      <a:pt x="116" y="1348"/>
                    </a:lnTo>
                    <a:lnTo>
                      <a:pt x="232" y="1848"/>
                    </a:lnTo>
                    <a:lnTo>
                      <a:pt x="463" y="2387"/>
                    </a:lnTo>
                    <a:lnTo>
                      <a:pt x="693" y="3003"/>
                    </a:lnTo>
                    <a:lnTo>
                      <a:pt x="1040" y="3657"/>
                    </a:lnTo>
                    <a:lnTo>
                      <a:pt x="1425" y="4350"/>
                    </a:lnTo>
                    <a:lnTo>
                      <a:pt x="1694" y="4157"/>
                    </a:lnTo>
                    <a:lnTo>
                      <a:pt x="1925" y="3926"/>
                    </a:lnTo>
                    <a:lnTo>
                      <a:pt x="2310" y="3464"/>
                    </a:lnTo>
                    <a:lnTo>
                      <a:pt x="2579" y="3118"/>
                    </a:lnTo>
                    <a:lnTo>
                      <a:pt x="2772" y="2772"/>
                    </a:lnTo>
                    <a:lnTo>
                      <a:pt x="3195" y="2040"/>
                    </a:lnTo>
                    <a:lnTo>
                      <a:pt x="3388" y="1617"/>
                    </a:lnTo>
                    <a:lnTo>
                      <a:pt x="3580" y="1155"/>
                    </a:lnTo>
                    <a:lnTo>
                      <a:pt x="3927" y="193"/>
                    </a:lnTo>
                    <a:lnTo>
                      <a:pt x="3965" y="39"/>
                    </a:lnTo>
                    <a:lnTo>
                      <a:pt x="3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2"/>
              <p:cNvSpPr/>
              <p:nvPr/>
            </p:nvSpPr>
            <p:spPr>
              <a:xfrm>
                <a:off x="7704967" y="1412010"/>
                <a:ext cx="148530" cy="148493"/>
              </a:xfrm>
              <a:custGeom>
                <a:avLst/>
                <a:gdLst/>
                <a:ahLst/>
                <a:cxnLst/>
                <a:rect l="l" t="t" r="r" b="b"/>
                <a:pathLst>
                  <a:path w="4043" h="4042" extrusionOk="0">
                    <a:moveTo>
                      <a:pt x="2118" y="0"/>
                    </a:moveTo>
                    <a:lnTo>
                      <a:pt x="1733" y="39"/>
                    </a:lnTo>
                    <a:lnTo>
                      <a:pt x="1348" y="116"/>
                    </a:lnTo>
                    <a:lnTo>
                      <a:pt x="1001" y="270"/>
                    </a:lnTo>
                    <a:lnTo>
                      <a:pt x="694" y="501"/>
                    </a:lnTo>
                    <a:lnTo>
                      <a:pt x="424" y="770"/>
                    </a:lnTo>
                    <a:lnTo>
                      <a:pt x="193" y="1117"/>
                    </a:lnTo>
                    <a:lnTo>
                      <a:pt x="39" y="1502"/>
                    </a:lnTo>
                    <a:lnTo>
                      <a:pt x="1" y="1886"/>
                    </a:lnTo>
                    <a:lnTo>
                      <a:pt x="1" y="2310"/>
                    </a:lnTo>
                    <a:lnTo>
                      <a:pt x="78" y="2695"/>
                    </a:lnTo>
                    <a:lnTo>
                      <a:pt x="270" y="3041"/>
                    </a:lnTo>
                    <a:lnTo>
                      <a:pt x="501" y="3349"/>
                    </a:lnTo>
                    <a:lnTo>
                      <a:pt x="770" y="3618"/>
                    </a:lnTo>
                    <a:lnTo>
                      <a:pt x="1117" y="3849"/>
                    </a:lnTo>
                    <a:lnTo>
                      <a:pt x="1502" y="3965"/>
                    </a:lnTo>
                    <a:lnTo>
                      <a:pt x="1887" y="4042"/>
                    </a:lnTo>
                    <a:lnTo>
                      <a:pt x="2272" y="4042"/>
                    </a:lnTo>
                    <a:lnTo>
                      <a:pt x="2656" y="3926"/>
                    </a:lnTo>
                    <a:lnTo>
                      <a:pt x="3003" y="3772"/>
                    </a:lnTo>
                    <a:lnTo>
                      <a:pt x="3349" y="3541"/>
                    </a:lnTo>
                    <a:lnTo>
                      <a:pt x="3619" y="3272"/>
                    </a:lnTo>
                    <a:lnTo>
                      <a:pt x="3811" y="2926"/>
                    </a:lnTo>
                    <a:lnTo>
                      <a:pt x="3965" y="2541"/>
                    </a:lnTo>
                    <a:lnTo>
                      <a:pt x="4042" y="2156"/>
                    </a:lnTo>
                    <a:lnTo>
                      <a:pt x="4004" y="1732"/>
                    </a:lnTo>
                    <a:lnTo>
                      <a:pt x="3927" y="1386"/>
                    </a:lnTo>
                    <a:lnTo>
                      <a:pt x="3773" y="1001"/>
                    </a:lnTo>
                    <a:lnTo>
                      <a:pt x="3542" y="693"/>
                    </a:lnTo>
                    <a:lnTo>
                      <a:pt x="3234" y="424"/>
                    </a:lnTo>
                    <a:lnTo>
                      <a:pt x="2926" y="231"/>
                    </a:lnTo>
                    <a:lnTo>
                      <a:pt x="2541" y="77"/>
                    </a:lnTo>
                    <a:lnTo>
                      <a:pt x="2118" y="0"/>
                    </a:lnTo>
                    <a:close/>
                  </a:path>
                </a:pathLst>
              </a:custGeom>
              <a:solidFill>
                <a:srgbClr val="81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2"/>
              <p:cNvSpPr/>
              <p:nvPr/>
            </p:nvSpPr>
            <p:spPr>
              <a:xfrm>
                <a:off x="7704967" y="1412010"/>
                <a:ext cx="148530" cy="148493"/>
              </a:xfrm>
              <a:custGeom>
                <a:avLst/>
                <a:gdLst/>
                <a:ahLst/>
                <a:cxnLst/>
                <a:rect l="l" t="t" r="r" b="b"/>
                <a:pathLst>
                  <a:path w="4043" h="4042" fill="none" extrusionOk="0">
                    <a:moveTo>
                      <a:pt x="2541" y="77"/>
                    </a:moveTo>
                    <a:lnTo>
                      <a:pt x="2541" y="77"/>
                    </a:lnTo>
                    <a:lnTo>
                      <a:pt x="2118" y="0"/>
                    </a:lnTo>
                    <a:lnTo>
                      <a:pt x="1733" y="39"/>
                    </a:lnTo>
                    <a:lnTo>
                      <a:pt x="1348" y="116"/>
                    </a:lnTo>
                    <a:lnTo>
                      <a:pt x="1001" y="270"/>
                    </a:lnTo>
                    <a:lnTo>
                      <a:pt x="694" y="501"/>
                    </a:lnTo>
                    <a:lnTo>
                      <a:pt x="424" y="770"/>
                    </a:lnTo>
                    <a:lnTo>
                      <a:pt x="193" y="1117"/>
                    </a:lnTo>
                    <a:lnTo>
                      <a:pt x="39" y="1502"/>
                    </a:lnTo>
                    <a:lnTo>
                      <a:pt x="39" y="1502"/>
                    </a:lnTo>
                    <a:lnTo>
                      <a:pt x="1" y="1886"/>
                    </a:lnTo>
                    <a:lnTo>
                      <a:pt x="1" y="2310"/>
                    </a:lnTo>
                    <a:lnTo>
                      <a:pt x="78" y="2695"/>
                    </a:lnTo>
                    <a:lnTo>
                      <a:pt x="270" y="3041"/>
                    </a:lnTo>
                    <a:lnTo>
                      <a:pt x="501" y="3349"/>
                    </a:lnTo>
                    <a:lnTo>
                      <a:pt x="770" y="3618"/>
                    </a:lnTo>
                    <a:lnTo>
                      <a:pt x="1117" y="3849"/>
                    </a:lnTo>
                    <a:lnTo>
                      <a:pt x="1502" y="3965"/>
                    </a:lnTo>
                    <a:lnTo>
                      <a:pt x="1502" y="3965"/>
                    </a:lnTo>
                    <a:lnTo>
                      <a:pt x="1887" y="4042"/>
                    </a:lnTo>
                    <a:lnTo>
                      <a:pt x="2272" y="4042"/>
                    </a:lnTo>
                    <a:lnTo>
                      <a:pt x="2656" y="3926"/>
                    </a:lnTo>
                    <a:lnTo>
                      <a:pt x="3003" y="3772"/>
                    </a:lnTo>
                    <a:lnTo>
                      <a:pt x="3349" y="3541"/>
                    </a:lnTo>
                    <a:lnTo>
                      <a:pt x="3619" y="3272"/>
                    </a:lnTo>
                    <a:lnTo>
                      <a:pt x="3811" y="2926"/>
                    </a:lnTo>
                    <a:lnTo>
                      <a:pt x="3965" y="2541"/>
                    </a:lnTo>
                    <a:lnTo>
                      <a:pt x="3965" y="2541"/>
                    </a:lnTo>
                    <a:lnTo>
                      <a:pt x="4042" y="2156"/>
                    </a:lnTo>
                    <a:lnTo>
                      <a:pt x="4004" y="1732"/>
                    </a:lnTo>
                    <a:lnTo>
                      <a:pt x="3927" y="1386"/>
                    </a:lnTo>
                    <a:lnTo>
                      <a:pt x="3773" y="1001"/>
                    </a:lnTo>
                    <a:lnTo>
                      <a:pt x="3542" y="693"/>
                    </a:lnTo>
                    <a:lnTo>
                      <a:pt x="3234" y="424"/>
                    </a:lnTo>
                    <a:lnTo>
                      <a:pt x="2926" y="231"/>
                    </a:lnTo>
                    <a:lnTo>
                      <a:pt x="2541" y="77"/>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2"/>
              <p:cNvSpPr/>
              <p:nvPr/>
            </p:nvSpPr>
            <p:spPr>
              <a:xfrm>
                <a:off x="7714886" y="1423325"/>
                <a:ext cx="127295" cy="125863"/>
              </a:xfrm>
              <a:custGeom>
                <a:avLst/>
                <a:gdLst/>
                <a:ahLst/>
                <a:cxnLst/>
                <a:rect l="l" t="t" r="r" b="b"/>
                <a:pathLst>
                  <a:path w="3465" h="3426" extrusionOk="0">
                    <a:moveTo>
                      <a:pt x="1501" y="0"/>
                    </a:moveTo>
                    <a:lnTo>
                      <a:pt x="1193" y="77"/>
                    </a:lnTo>
                    <a:lnTo>
                      <a:pt x="885" y="231"/>
                    </a:lnTo>
                    <a:lnTo>
                      <a:pt x="616" y="424"/>
                    </a:lnTo>
                    <a:lnTo>
                      <a:pt x="385" y="655"/>
                    </a:lnTo>
                    <a:lnTo>
                      <a:pt x="193" y="924"/>
                    </a:lnTo>
                    <a:lnTo>
                      <a:pt x="77" y="1270"/>
                    </a:lnTo>
                    <a:lnTo>
                      <a:pt x="0" y="1617"/>
                    </a:lnTo>
                    <a:lnTo>
                      <a:pt x="39" y="1963"/>
                    </a:lnTo>
                    <a:lnTo>
                      <a:pt x="116" y="2271"/>
                    </a:lnTo>
                    <a:lnTo>
                      <a:pt x="231" y="2579"/>
                    </a:lnTo>
                    <a:lnTo>
                      <a:pt x="424" y="2849"/>
                    </a:lnTo>
                    <a:lnTo>
                      <a:pt x="693" y="3080"/>
                    </a:lnTo>
                    <a:lnTo>
                      <a:pt x="962" y="3272"/>
                    </a:lnTo>
                    <a:lnTo>
                      <a:pt x="1270" y="3387"/>
                    </a:lnTo>
                    <a:lnTo>
                      <a:pt x="1617" y="3426"/>
                    </a:lnTo>
                    <a:lnTo>
                      <a:pt x="1963" y="3426"/>
                    </a:lnTo>
                    <a:lnTo>
                      <a:pt x="2310" y="3349"/>
                    </a:lnTo>
                    <a:lnTo>
                      <a:pt x="2617" y="3233"/>
                    </a:lnTo>
                    <a:lnTo>
                      <a:pt x="2887" y="3041"/>
                    </a:lnTo>
                    <a:lnTo>
                      <a:pt x="3118" y="2772"/>
                    </a:lnTo>
                    <a:lnTo>
                      <a:pt x="3272" y="2502"/>
                    </a:lnTo>
                    <a:lnTo>
                      <a:pt x="3387" y="2156"/>
                    </a:lnTo>
                    <a:lnTo>
                      <a:pt x="3464" y="1809"/>
                    </a:lnTo>
                    <a:lnTo>
                      <a:pt x="3464" y="1463"/>
                    </a:lnTo>
                    <a:lnTo>
                      <a:pt x="3387" y="1155"/>
                    </a:lnTo>
                    <a:lnTo>
                      <a:pt x="3233" y="847"/>
                    </a:lnTo>
                    <a:lnTo>
                      <a:pt x="3041" y="578"/>
                    </a:lnTo>
                    <a:lnTo>
                      <a:pt x="2810" y="347"/>
                    </a:lnTo>
                    <a:lnTo>
                      <a:pt x="2502" y="193"/>
                    </a:lnTo>
                    <a:lnTo>
                      <a:pt x="2194" y="39"/>
                    </a:lnTo>
                    <a:lnTo>
                      <a:pt x="1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2"/>
              <p:cNvSpPr/>
              <p:nvPr/>
            </p:nvSpPr>
            <p:spPr>
              <a:xfrm>
                <a:off x="7979286" y="1560466"/>
                <a:ext cx="159845" cy="137215"/>
              </a:xfrm>
              <a:custGeom>
                <a:avLst/>
                <a:gdLst/>
                <a:ahLst/>
                <a:cxnLst/>
                <a:rect l="l" t="t" r="r" b="b"/>
                <a:pathLst>
                  <a:path w="4351" h="3735" extrusionOk="0">
                    <a:moveTo>
                      <a:pt x="1810" y="1"/>
                    </a:moveTo>
                    <a:lnTo>
                      <a:pt x="1733" y="39"/>
                    </a:lnTo>
                    <a:lnTo>
                      <a:pt x="1733" y="78"/>
                    </a:lnTo>
                    <a:lnTo>
                      <a:pt x="1771" y="116"/>
                    </a:lnTo>
                    <a:lnTo>
                      <a:pt x="2503" y="540"/>
                    </a:lnTo>
                    <a:lnTo>
                      <a:pt x="2079" y="771"/>
                    </a:lnTo>
                    <a:lnTo>
                      <a:pt x="1617" y="963"/>
                    </a:lnTo>
                    <a:lnTo>
                      <a:pt x="1579" y="1002"/>
                    </a:lnTo>
                    <a:lnTo>
                      <a:pt x="1617" y="1040"/>
                    </a:lnTo>
                    <a:lnTo>
                      <a:pt x="2310" y="1502"/>
                    </a:lnTo>
                    <a:lnTo>
                      <a:pt x="3003" y="2002"/>
                    </a:lnTo>
                    <a:lnTo>
                      <a:pt x="3349" y="2272"/>
                    </a:lnTo>
                    <a:lnTo>
                      <a:pt x="3657" y="2541"/>
                    </a:lnTo>
                    <a:lnTo>
                      <a:pt x="3965" y="2849"/>
                    </a:lnTo>
                    <a:lnTo>
                      <a:pt x="4235" y="3196"/>
                    </a:lnTo>
                    <a:lnTo>
                      <a:pt x="2926" y="3196"/>
                    </a:lnTo>
                    <a:lnTo>
                      <a:pt x="2310" y="3157"/>
                    </a:lnTo>
                    <a:lnTo>
                      <a:pt x="1656" y="3080"/>
                    </a:lnTo>
                    <a:lnTo>
                      <a:pt x="1040" y="2965"/>
                    </a:lnTo>
                    <a:lnTo>
                      <a:pt x="1040" y="2926"/>
                    </a:lnTo>
                    <a:lnTo>
                      <a:pt x="1001" y="2965"/>
                    </a:lnTo>
                    <a:lnTo>
                      <a:pt x="1001" y="3003"/>
                    </a:lnTo>
                    <a:lnTo>
                      <a:pt x="1309" y="3619"/>
                    </a:lnTo>
                    <a:lnTo>
                      <a:pt x="963" y="3542"/>
                    </a:lnTo>
                    <a:lnTo>
                      <a:pt x="655" y="3465"/>
                    </a:lnTo>
                    <a:lnTo>
                      <a:pt x="309" y="3311"/>
                    </a:lnTo>
                    <a:lnTo>
                      <a:pt x="39" y="3157"/>
                    </a:lnTo>
                    <a:lnTo>
                      <a:pt x="1" y="3157"/>
                    </a:lnTo>
                    <a:lnTo>
                      <a:pt x="309" y="3388"/>
                    </a:lnTo>
                    <a:lnTo>
                      <a:pt x="655" y="3542"/>
                    </a:lnTo>
                    <a:lnTo>
                      <a:pt x="1001" y="3657"/>
                    </a:lnTo>
                    <a:lnTo>
                      <a:pt x="1386" y="3734"/>
                    </a:lnTo>
                    <a:lnTo>
                      <a:pt x="1425" y="3696"/>
                    </a:lnTo>
                    <a:lnTo>
                      <a:pt x="1425" y="3657"/>
                    </a:lnTo>
                    <a:lnTo>
                      <a:pt x="1117" y="3042"/>
                    </a:lnTo>
                    <a:lnTo>
                      <a:pt x="1117" y="3042"/>
                    </a:lnTo>
                    <a:lnTo>
                      <a:pt x="1733" y="3157"/>
                    </a:lnTo>
                    <a:lnTo>
                      <a:pt x="2349" y="3234"/>
                    </a:lnTo>
                    <a:lnTo>
                      <a:pt x="2964" y="3272"/>
                    </a:lnTo>
                    <a:lnTo>
                      <a:pt x="3580" y="3311"/>
                    </a:lnTo>
                    <a:lnTo>
                      <a:pt x="4312" y="3272"/>
                    </a:lnTo>
                    <a:lnTo>
                      <a:pt x="4350" y="3272"/>
                    </a:lnTo>
                    <a:lnTo>
                      <a:pt x="4350" y="3196"/>
                    </a:lnTo>
                    <a:lnTo>
                      <a:pt x="4081" y="2888"/>
                    </a:lnTo>
                    <a:lnTo>
                      <a:pt x="3811" y="2580"/>
                    </a:lnTo>
                    <a:lnTo>
                      <a:pt x="3465" y="2272"/>
                    </a:lnTo>
                    <a:lnTo>
                      <a:pt x="3157" y="2002"/>
                    </a:lnTo>
                    <a:lnTo>
                      <a:pt x="2464" y="1463"/>
                    </a:lnTo>
                    <a:lnTo>
                      <a:pt x="1733" y="1002"/>
                    </a:lnTo>
                    <a:lnTo>
                      <a:pt x="2195" y="809"/>
                    </a:lnTo>
                    <a:lnTo>
                      <a:pt x="2618" y="578"/>
                    </a:lnTo>
                    <a:lnTo>
                      <a:pt x="2657" y="540"/>
                    </a:lnTo>
                    <a:lnTo>
                      <a:pt x="2618" y="501"/>
                    </a:lnTo>
                    <a:lnTo>
                      <a:pt x="1810" y="1"/>
                    </a:lnTo>
                    <a:close/>
                  </a:path>
                </a:pathLst>
              </a:custGeom>
              <a:solidFill>
                <a:srgbClr val="E14347">
                  <a:alpha val="51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2"/>
              <p:cNvSpPr/>
              <p:nvPr/>
            </p:nvSpPr>
            <p:spPr>
              <a:xfrm>
                <a:off x="7731822" y="1431812"/>
                <a:ext cx="77810" cy="35378"/>
              </a:xfrm>
              <a:custGeom>
                <a:avLst/>
                <a:gdLst/>
                <a:ahLst/>
                <a:cxnLst/>
                <a:rect l="l" t="t" r="r" b="b"/>
                <a:pathLst>
                  <a:path w="2118" h="963" extrusionOk="0">
                    <a:moveTo>
                      <a:pt x="1387" y="0"/>
                    </a:moveTo>
                    <a:lnTo>
                      <a:pt x="1194" y="39"/>
                    </a:lnTo>
                    <a:lnTo>
                      <a:pt x="963" y="77"/>
                    </a:lnTo>
                    <a:lnTo>
                      <a:pt x="771" y="154"/>
                    </a:lnTo>
                    <a:lnTo>
                      <a:pt x="578" y="270"/>
                    </a:lnTo>
                    <a:lnTo>
                      <a:pt x="386" y="385"/>
                    </a:lnTo>
                    <a:lnTo>
                      <a:pt x="232" y="578"/>
                    </a:lnTo>
                    <a:lnTo>
                      <a:pt x="116" y="732"/>
                    </a:lnTo>
                    <a:lnTo>
                      <a:pt x="1" y="963"/>
                    </a:lnTo>
                    <a:lnTo>
                      <a:pt x="39" y="963"/>
                    </a:lnTo>
                    <a:lnTo>
                      <a:pt x="193" y="732"/>
                    </a:lnTo>
                    <a:lnTo>
                      <a:pt x="386" y="501"/>
                    </a:lnTo>
                    <a:lnTo>
                      <a:pt x="578" y="347"/>
                    </a:lnTo>
                    <a:lnTo>
                      <a:pt x="848" y="193"/>
                    </a:lnTo>
                    <a:lnTo>
                      <a:pt x="1117" y="116"/>
                    </a:lnTo>
                    <a:lnTo>
                      <a:pt x="1348" y="116"/>
                    </a:lnTo>
                    <a:lnTo>
                      <a:pt x="1695" y="154"/>
                    </a:lnTo>
                    <a:lnTo>
                      <a:pt x="2041" y="270"/>
                    </a:lnTo>
                    <a:lnTo>
                      <a:pt x="2118" y="231"/>
                    </a:lnTo>
                    <a:lnTo>
                      <a:pt x="2118" y="193"/>
                    </a:lnTo>
                    <a:lnTo>
                      <a:pt x="2079" y="193"/>
                    </a:lnTo>
                    <a:lnTo>
                      <a:pt x="1772" y="39"/>
                    </a:lnTo>
                    <a:lnTo>
                      <a:pt x="13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2"/>
              <p:cNvSpPr/>
              <p:nvPr/>
            </p:nvSpPr>
            <p:spPr>
              <a:xfrm>
                <a:off x="7844974" y="1523729"/>
                <a:ext cx="154151" cy="66495"/>
              </a:xfrm>
              <a:custGeom>
                <a:avLst/>
                <a:gdLst/>
                <a:ahLst/>
                <a:cxnLst/>
                <a:rect l="l" t="t" r="r" b="b"/>
                <a:pathLst>
                  <a:path w="4196" h="1810" extrusionOk="0">
                    <a:moveTo>
                      <a:pt x="0" y="0"/>
                    </a:moveTo>
                    <a:lnTo>
                      <a:pt x="0" y="39"/>
                    </a:lnTo>
                    <a:lnTo>
                      <a:pt x="231" y="193"/>
                    </a:lnTo>
                    <a:lnTo>
                      <a:pt x="501" y="347"/>
                    </a:lnTo>
                    <a:lnTo>
                      <a:pt x="1001" y="577"/>
                    </a:lnTo>
                    <a:lnTo>
                      <a:pt x="2079" y="1039"/>
                    </a:lnTo>
                    <a:lnTo>
                      <a:pt x="3118" y="1463"/>
                    </a:lnTo>
                    <a:lnTo>
                      <a:pt x="4196" y="1809"/>
                    </a:lnTo>
                    <a:lnTo>
                      <a:pt x="4196" y="1809"/>
                    </a:lnTo>
                    <a:lnTo>
                      <a:pt x="3118" y="1424"/>
                    </a:lnTo>
                    <a:lnTo>
                      <a:pt x="2040" y="962"/>
                    </a:lnTo>
                    <a:lnTo>
                      <a:pt x="1001" y="500"/>
                    </a:lnTo>
                    <a:lnTo>
                      <a:pt x="501" y="270"/>
                    </a:lnTo>
                    <a:lnTo>
                      <a:pt x="270" y="1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2"/>
              <p:cNvSpPr/>
              <p:nvPr/>
            </p:nvSpPr>
            <p:spPr>
              <a:xfrm>
                <a:off x="7686599" y="1438865"/>
                <a:ext cx="18405" cy="12785"/>
              </a:xfrm>
              <a:custGeom>
                <a:avLst/>
                <a:gdLst/>
                <a:ahLst/>
                <a:cxnLst/>
                <a:rect l="l" t="t" r="r" b="b"/>
                <a:pathLst>
                  <a:path w="501" h="348" extrusionOk="0">
                    <a:moveTo>
                      <a:pt x="0" y="1"/>
                    </a:moveTo>
                    <a:lnTo>
                      <a:pt x="0" y="39"/>
                    </a:lnTo>
                    <a:lnTo>
                      <a:pt x="231" y="232"/>
                    </a:lnTo>
                    <a:lnTo>
                      <a:pt x="347" y="309"/>
                    </a:lnTo>
                    <a:lnTo>
                      <a:pt x="501" y="347"/>
                    </a:lnTo>
                    <a:lnTo>
                      <a:pt x="501" y="309"/>
                    </a:lnTo>
                    <a:lnTo>
                      <a:pt x="385" y="232"/>
                    </a:lnTo>
                    <a:lnTo>
                      <a:pt x="270" y="193"/>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2"/>
              <p:cNvSpPr/>
              <p:nvPr/>
            </p:nvSpPr>
            <p:spPr>
              <a:xfrm>
                <a:off x="7822344" y="1554809"/>
                <a:ext cx="66495" cy="114584"/>
              </a:xfrm>
              <a:custGeom>
                <a:avLst/>
                <a:gdLst/>
                <a:ahLst/>
                <a:cxnLst/>
                <a:rect l="l" t="t" r="r" b="b"/>
                <a:pathLst>
                  <a:path w="1810" h="3119" extrusionOk="0">
                    <a:moveTo>
                      <a:pt x="1732" y="1"/>
                    </a:moveTo>
                    <a:lnTo>
                      <a:pt x="1732" y="39"/>
                    </a:lnTo>
                    <a:lnTo>
                      <a:pt x="1617" y="463"/>
                    </a:lnTo>
                    <a:lnTo>
                      <a:pt x="1501" y="886"/>
                    </a:lnTo>
                    <a:lnTo>
                      <a:pt x="1348" y="1310"/>
                    </a:lnTo>
                    <a:lnTo>
                      <a:pt x="1117" y="1733"/>
                    </a:lnTo>
                    <a:lnTo>
                      <a:pt x="847" y="2118"/>
                    </a:lnTo>
                    <a:lnTo>
                      <a:pt x="539" y="2464"/>
                    </a:lnTo>
                    <a:lnTo>
                      <a:pt x="231" y="2811"/>
                    </a:lnTo>
                    <a:lnTo>
                      <a:pt x="77" y="2965"/>
                    </a:lnTo>
                    <a:lnTo>
                      <a:pt x="39" y="3042"/>
                    </a:lnTo>
                    <a:lnTo>
                      <a:pt x="0" y="3119"/>
                    </a:lnTo>
                    <a:lnTo>
                      <a:pt x="77" y="3080"/>
                    </a:lnTo>
                    <a:lnTo>
                      <a:pt x="154" y="3003"/>
                    </a:lnTo>
                    <a:lnTo>
                      <a:pt x="308" y="2811"/>
                    </a:lnTo>
                    <a:lnTo>
                      <a:pt x="616" y="2464"/>
                    </a:lnTo>
                    <a:lnTo>
                      <a:pt x="924" y="2118"/>
                    </a:lnTo>
                    <a:lnTo>
                      <a:pt x="1194" y="1733"/>
                    </a:lnTo>
                    <a:lnTo>
                      <a:pt x="1424" y="1348"/>
                    </a:lnTo>
                    <a:lnTo>
                      <a:pt x="1617" y="963"/>
                    </a:lnTo>
                    <a:lnTo>
                      <a:pt x="1732" y="501"/>
                    </a:lnTo>
                    <a:lnTo>
                      <a:pt x="1809" y="270"/>
                    </a:lnTo>
                    <a:lnTo>
                      <a:pt x="1809" y="39"/>
                    </a:lnTo>
                    <a:lnTo>
                      <a:pt x="1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2"/>
              <p:cNvSpPr/>
              <p:nvPr/>
            </p:nvSpPr>
            <p:spPr>
              <a:xfrm>
                <a:off x="7966575" y="1547755"/>
                <a:ext cx="4262" cy="5694"/>
              </a:xfrm>
              <a:custGeom>
                <a:avLst/>
                <a:gdLst/>
                <a:ahLst/>
                <a:cxnLst/>
                <a:rect l="l" t="t" r="r" b="b"/>
                <a:pathLst>
                  <a:path w="116" h="155" extrusionOk="0">
                    <a:moveTo>
                      <a:pt x="0" y="0"/>
                    </a:moveTo>
                    <a:lnTo>
                      <a:pt x="0" y="39"/>
                    </a:lnTo>
                    <a:lnTo>
                      <a:pt x="0" y="77"/>
                    </a:lnTo>
                    <a:lnTo>
                      <a:pt x="0" y="116"/>
                    </a:lnTo>
                    <a:lnTo>
                      <a:pt x="0" y="154"/>
                    </a:lnTo>
                    <a:lnTo>
                      <a:pt x="116" y="154"/>
                    </a:lnTo>
                    <a:lnTo>
                      <a:pt x="116" y="116"/>
                    </a:lnTo>
                    <a:lnTo>
                      <a:pt x="116" y="77"/>
                    </a:lnTo>
                    <a:lnTo>
                      <a:pt x="116" y="39"/>
                    </a:lnTo>
                    <a:lnTo>
                      <a:pt x="77" y="39"/>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2"/>
              <p:cNvSpPr/>
              <p:nvPr/>
            </p:nvSpPr>
            <p:spPr>
              <a:xfrm>
                <a:off x="7924143" y="1525125"/>
                <a:ext cx="7127" cy="5694"/>
              </a:xfrm>
              <a:custGeom>
                <a:avLst/>
                <a:gdLst/>
                <a:ahLst/>
                <a:cxnLst/>
                <a:rect l="l" t="t" r="r" b="b"/>
                <a:pathLst>
                  <a:path w="194" h="155" extrusionOk="0">
                    <a:moveTo>
                      <a:pt x="39" y="1"/>
                    </a:moveTo>
                    <a:lnTo>
                      <a:pt x="1" y="39"/>
                    </a:lnTo>
                    <a:lnTo>
                      <a:pt x="1" y="78"/>
                    </a:lnTo>
                    <a:lnTo>
                      <a:pt x="1" y="116"/>
                    </a:lnTo>
                    <a:lnTo>
                      <a:pt x="39" y="116"/>
                    </a:lnTo>
                    <a:lnTo>
                      <a:pt x="39" y="155"/>
                    </a:lnTo>
                    <a:lnTo>
                      <a:pt x="155" y="155"/>
                    </a:lnTo>
                    <a:lnTo>
                      <a:pt x="155" y="116"/>
                    </a:lnTo>
                    <a:lnTo>
                      <a:pt x="193" y="116"/>
                    </a:lnTo>
                    <a:lnTo>
                      <a:pt x="193" y="39"/>
                    </a:lnTo>
                    <a:lnTo>
                      <a:pt x="155" y="39"/>
                    </a:lnTo>
                    <a:lnTo>
                      <a:pt x="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2"/>
              <p:cNvSpPr/>
              <p:nvPr/>
            </p:nvSpPr>
            <p:spPr>
              <a:xfrm>
                <a:off x="7880315" y="1506756"/>
                <a:ext cx="7090" cy="5694"/>
              </a:xfrm>
              <a:custGeom>
                <a:avLst/>
                <a:gdLst/>
                <a:ahLst/>
                <a:cxnLst/>
                <a:rect l="l" t="t" r="r" b="b"/>
                <a:pathLst>
                  <a:path w="193" h="155" extrusionOk="0">
                    <a:moveTo>
                      <a:pt x="39" y="0"/>
                    </a:moveTo>
                    <a:lnTo>
                      <a:pt x="39" y="39"/>
                    </a:lnTo>
                    <a:lnTo>
                      <a:pt x="0" y="77"/>
                    </a:lnTo>
                    <a:lnTo>
                      <a:pt x="39" y="116"/>
                    </a:lnTo>
                    <a:lnTo>
                      <a:pt x="77" y="154"/>
                    </a:lnTo>
                    <a:lnTo>
                      <a:pt x="154" y="154"/>
                    </a:lnTo>
                    <a:lnTo>
                      <a:pt x="154" y="116"/>
                    </a:lnTo>
                    <a:lnTo>
                      <a:pt x="193" y="116"/>
                    </a:lnTo>
                    <a:lnTo>
                      <a:pt x="193" y="77"/>
                    </a:lnTo>
                    <a:lnTo>
                      <a:pt x="193" y="39"/>
                    </a:lnTo>
                    <a:lnTo>
                      <a:pt x="154" y="39"/>
                    </a:lnTo>
                    <a:lnTo>
                      <a:pt x="1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2"/>
              <p:cNvSpPr/>
              <p:nvPr/>
            </p:nvSpPr>
            <p:spPr>
              <a:xfrm>
                <a:off x="7853460" y="1578872"/>
                <a:ext cx="5694" cy="5694"/>
              </a:xfrm>
              <a:custGeom>
                <a:avLst/>
                <a:gdLst/>
                <a:ahLst/>
                <a:cxnLst/>
                <a:rect l="l" t="t" r="r" b="b"/>
                <a:pathLst>
                  <a:path w="155" h="155" extrusionOk="0">
                    <a:moveTo>
                      <a:pt x="39" y="0"/>
                    </a:moveTo>
                    <a:lnTo>
                      <a:pt x="0" y="39"/>
                    </a:lnTo>
                    <a:lnTo>
                      <a:pt x="0" y="77"/>
                    </a:lnTo>
                    <a:lnTo>
                      <a:pt x="0" y="116"/>
                    </a:lnTo>
                    <a:lnTo>
                      <a:pt x="0" y="154"/>
                    </a:lnTo>
                    <a:lnTo>
                      <a:pt x="77" y="154"/>
                    </a:lnTo>
                    <a:lnTo>
                      <a:pt x="116" y="116"/>
                    </a:lnTo>
                    <a:lnTo>
                      <a:pt x="116" y="77"/>
                    </a:lnTo>
                    <a:lnTo>
                      <a:pt x="154" y="77"/>
                    </a:lnTo>
                    <a:lnTo>
                      <a:pt x="116"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2"/>
              <p:cNvSpPr/>
              <p:nvPr/>
            </p:nvSpPr>
            <p:spPr>
              <a:xfrm>
                <a:off x="7833659" y="1611385"/>
                <a:ext cx="5694" cy="7090"/>
              </a:xfrm>
              <a:custGeom>
                <a:avLst/>
                <a:gdLst/>
                <a:ahLst/>
                <a:cxnLst/>
                <a:rect l="l" t="t" r="r" b="b"/>
                <a:pathLst>
                  <a:path w="155" h="193" extrusionOk="0">
                    <a:moveTo>
                      <a:pt x="39" y="0"/>
                    </a:moveTo>
                    <a:lnTo>
                      <a:pt x="39" y="39"/>
                    </a:lnTo>
                    <a:lnTo>
                      <a:pt x="0" y="77"/>
                    </a:lnTo>
                    <a:lnTo>
                      <a:pt x="0" y="116"/>
                    </a:lnTo>
                    <a:lnTo>
                      <a:pt x="0" y="154"/>
                    </a:lnTo>
                    <a:lnTo>
                      <a:pt x="39" y="193"/>
                    </a:lnTo>
                    <a:lnTo>
                      <a:pt x="77" y="193"/>
                    </a:lnTo>
                    <a:lnTo>
                      <a:pt x="116" y="154"/>
                    </a:lnTo>
                    <a:lnTo>
                      <a:pt x="116" y="116"/>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2"/>
              <p:cNvSpPr/>
              <p:nvPr/>
            </p:nvSpPr>
            <p:spPr>
              <a:xfrm>
                <a:off x="7808200" y="1639672"/>
                <a:ext cx="5694" cy="7090"/>
              </a:xfrm>
              <a:custGeom>
                <a:avLst/>
                <a:gdLst/>
                <a:ahLst/>
                <a:cxnLst/>
                <a:rect l="l" t="t" r="r" b="b"/>
                <a:pathLst>
                  <a:path w="155" h="193" extrusionOk="0">
                    <a:moveTo>
                      <a:pt x="77" y="0"/>
                    </a:moveTo>
                    <a:lnTo>
                      <a:pt x="77" y="39"/>
                    </a:lnTo>
                    <a:lnTo>
                      <a:pt x="39" y="39"/>
                    </a:lnTo>
                    <a:lnTo>
                      <a:pt x="39" y="77"/>
                    </a:lnTo>
                    <a:lnTo>
                      <a:pt x="39" y="116"/>
                    </a:lnTo>
                    <a:lnTo>
                      <a:pt x="0" y="154"/>
                    </a:lnTo>
                    <a:lnTo>
                      <a:pt x="39" y="193"/>
                    </a:lnTo>
                    <a:lnTo>
                      <a:pt x="154" y="193"/>
                    </a:lnTo>
                    <a:lnTo>
                      <a:pt x="154" y="154"/>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2"/>
              <p:cNvSpPr/>
              <p:nvPr/>
            </p:nvSpPr>
            <p:spPr>
              <a:xfrm>
                <a:off x="7703571" y="1424721"/>
                <a:ext cx="7090" cy="5694"/>
              </a:xfrm>
              <a:custGeom>
                <a:avLst/>
                <a:gdLst/>
                <a:ahLst/>
                <a:cxnLst/>
                <a:rect l="l" t="t" r="r" b="b"/>
                <a:pathLst>
                  <a:path w="193" h="155" extrusionOk="0">
                    <a:moveTo>
                      <a:pt x="39" y="1"/>
                    </a:moveTo>
                    <a:lnTo>
                      <a:pt x="39" y="39"/>
                    </a:lnTo>
                    <a:lnTo>
                      <a:pt x="0" y="39"/>
                    </a:lnTo>
                    <a:lnTo>
                      <a:pt x="0" y="78"/>
                    </a:lnTo>
                    <a:lnTo>
                      <a:pt x="39" y="116"/>
                    </a:lnTo>
                    <a:lnTo>
                      <a:pt x="77" y="116"/>
                    </a:lnTo>
                    <a:lnTo>
                      <a:pt x="77" y="155"/>
                    </a:lnTo>
                    <a:lnTo>
                      <a:pt x="116" y="155"/>
                    </a:lnTo>
                    <a:lnTo>
                      <a:pt x="154" y="116"/>
                    </a:lnTo>
                    <a:lnTo>
                      <a:pt x="193" y="116"/>
                    </a:lnTo>
                    <a:lnTo>
                      <a:pt x="193" y="78"/>
                    </a:lnTo>
                    <a:lnTo>
                      <a:pt x="154" y="39"/>
                    </a:lnTo>
                    <a:lnTo>
                      <a:pt x="1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55" name="Google Shape;1955;p42"/>
          <p:cNvGrpSpPr/>
          <p:nvPr/>
        </p:nvGrpSpPr>
        <p:grpSpPr>
          <a:xfrm rot="-2345941">
            <a:off x="4200079" y="4190683"/>
            <a:ext cx="435380" cy="566918"/>
            <a:chOff x="4061750" y="4525100"/>
            <a:chExt cx="299300" cy="389725"/>
          </a:xfrm>
        </p:grpSpPr>
        <p:sp>
          <p:nvSpPr>
            <p:cNvPr id="1956" name="Google Shape;1956;p42"/>
            <p:cNvSpPr/>
            <p:nvPr/>
          </p:nvSpPr>
          <p:spPr>
            <a:xfrm>
              <a:off x="4061750" y="4525100"/>
              <a:ext cx="299300" cy="389725"/>
            </a:xfrm>
            <a:custGeom>
              <a:avLst/>
              <a:gdLst/>
              <a:ahLst/>
              <a:cxnLst/>
              <a:rect l="l" t="t" r="r" b="b"/>
              <a:pathLst>
                <a:path w="11972" h="15589" extrusionOk="0">
                  <a:moveTo>
                    <a:pt x="5043" y="0"/>
                  </a:moveTo>
                  <a:lnTo>
                    <a:pt x="4928" y="39"/>
                  </a:lnTo>
                  <a:lnTo>
                    <a:pt x="4774" y="154"/>
                  </a:lnTo>
                  <a:lnTo>
                    <a:pt x="4658" y="308"/>
                  </a:lnTo>
                  <a:lnTo>
                    <a:pt x="4620" y="501"/>
                  </a:lnTo>
                  <a:lnTo>
                    <a:pt x="4658" y="693"/>
                  </a:lnTo>
                  <a:lnTo>
                    <a:pt x="4735" y="847"/>
                  </a:lnTo>
                  <a:lnTo>
                    <a:pt x="4889" y="1001"/>
                  </a:lnTo>
                  <a:lnTo>
                    <a:pt x="4966" y="1040"/>
                  </a:lnTo>
                  <a:lnTo>
                    <a:pt x="5082" y="1040"/>
                  </a:lnTo>
                  <a:lnTo>
                    <a:pt x="5543" y="1078"/>
                  </a:lnTo>
                  <a:lnTo>
                    <a:pt x="5274" y="5581"/>
                  </a:lnTo>
                  <a:lnTo>
                    <a:pt x="4350" y="6775"/>
                  </a:lnTo>
                  <a:lnTo>
                    <a:pt x="3426" y="8006"/>
                  </a:lnTo>
                  <a:lnTo>
                    <a:pt x="2387" y="9507"/>
                  </a:lnTo>
                  <a:lnTo>
                    <a:pt x="1386" y="11008"/>
                  </a:lnTo>
                  <a:lnTo>
                    <a:pt x="925" y="11740"/>
                  </a:lnTo>
                  <a:lnTo>
                    <a:pt x="578" y="12433"/>
                  </a:lnTo>
                  <a:lnTo>
                    <a:pt x="270" y="13048"/>
                  </a:lnTo>
                  <a:lnTo>
                    <a:pt x="78" y="13549"/>
                  </a:lnTo>
                  <a:lnTo>
                    <a:pt x="39" y="13780"/>
                  </a:lnTo>
                  <a:lnTo>
                    <a:pt x="1" y="13972"/>
                  </a:lnTo>
                  <a:lnTo>
                    <a:pt x="39" y="14126"/>
                  </a:lnTo>
                  <a:lnTo>
                    <a:pt x="78" y="14280"/>
                  </a:lnTo>
                  <a:lnTo>
                    <a:pt x="270" y="14472"/>
                  </a:lnTo>
                  <a:lnTo>
                    <a:pt x="501" y="14665"/>
                  </a:lnTo>
                  <a:lnTo>
                    <a:pt x="771" y="14819"/>
                  </a:lnTo>
                  <a:lnTo>
                    <a:pt x="1117" y="14934"/>
                  </a:lnTo>
                  <a:lnTo>
                    <a:pt x="1463" y="15050"/>
                  </a:lnTo>
                  <a:lnTo>
                    <a:pt x="1887" y="15165"/>
                  </a:lnTo>
                  <a:lnTo>
                    <a:pt x="2772" y="15319"/>
                  </a:lnTo>
                  <a:lnTo>
                    <a:pt x="3657" y="15396"/>
                  </a:lnTo>
                  <a:lnTo>
                    <a:pt x="4581" y="15473"/>
                  </a:lnTo>
                  <a:lnTo>
                    <a:pt x="6082" y="15550"/>
                  </a:lnTo>
                  <a:lnTo>
                    <a:pt x="7660" y="15589"/>
                  </a:lnTo>
                  <a:lnTo>
                    <a:pt x="8623" y="15589"/>
                  </a:lnTo>
                  <a:lnTo>
                    <a:pt x="9546" y="15550"/>
                  </a:lnTo>
                  <a:lnTo>
                    <a:pt x="10432" y="15473"/>
                  </a:lnTo>
                  <a:lnTo>
                    <a:pt x="11163" y="15358"/>
                  </a:lnTo>
                  <a:lnTo>
                    <a:pt x="11471" y="15281"/>
                  </a:lnTo>
                  <a:lnTo>
                    <a:pt x="11702" y="15165"/>
                  </a:lnTo>
                  <a:lnTo>
                    <a:pt x="11856" y="15050"/>
                  </a:lnTo>
                  <a:lnTo>
                    <a:pt x="11971" y="14896"/>
                  </a:lnTo>
                  <a:lnTo>
                    <a:pt x="11971" y="14819"/>
                  </a:lnTo>
                  <a:lnTo>
                    <a:pt x="11933" y="14665"/>
                  </a:lnTo>
                  <a:lnTo>
                    <a:pt x="11856" y="14280"/>
                  </a:lnTo>
                  <a:lnTo>
                    <a:pt x="11663" y="13741"/>
                  </a:lnTo>
                  <a:lnTo>
                    <a:pt x="11432" y="13125"/>
                  </a:lnTo>
                  <a:lnTo>
                    <a:pt x="10778" y="11624"/>
                  </a:lnTo>
                  <a:lnTo>
                    <a:pt x="10008" y="10008"/>
                  </a:lnTo>
                  <a:lnTo>
                    <a:pt x="8546" y="7005"/>
                  </a:lnTo>
                  <a:lnTo>
                    <a:pt x="7891" y="5697"/>
                  </a:lnTo>
                  <a:lnTo>
                    <a:pt x="8161" y="1193"/>
                  </a:lnTo>
                  <a:lnTo>
                    <a:pt x="8584" y="1232"/>
                  </a:lnTo>
                  <a:lnTo>
                    <a:pt x="8738" y="1193"/>
                  </a:lnTo>
                  <a:lnTo>
                    <a:pt x="8854" y="1078"/>
                  </a:lnTo>
                  <a:lnTo>
                    <a:pt x="8969" y="924"/>
                  </a:lnTo>
                  <a:lnTo>
                    <a:pt x="9007" y="732"/>
                  </a:lnTo>
                  <a:lnTo>
                    <a:pt x="8969" y="539"/>
                  </a:lnTo>
                  <a:lnTo>
                    <a:pt x="8892" y="385"/>
                  </a:lnTo>
                  <a:lnTo>
                    <a:pt x="8815" y="308"/>
                  </a:lnTo>
                  <a:lnTo>
                    <a:pt x="8738" y="270"/>
                  </a:lnTo>
                  <a:lnTo>
                    <a:pt x="8623" y="231"/>
                  </a:lnTo>
                  <a:lnTo>
                    <a:pt x="8469" y="193"/>
                  </a:lnTo>
                  <a:lnTo>
                    <a:pt x="5158" y="0"/>
                  </a:lnTo>
                  <a:close/>
                </a:path>
              </a:pathLst>
            </a:custGeom>
            <a:solidFill>
              <a:schemeClr val="lt2"/>
            </a:solidFill>
            <a:ln w="76200" cap="flat" cmpd="sng">
              <a:solidFill>
                <a:schemeClr val="lt2"/>
              </a:solidFill>
              <a:prstDash val="solid"/>
              <a:round/>
              <a:headEnd type="none" w="sm" len="sm"/>
              <a:tailEnd type="none" w="sm" len="sm"/>
            </a:ln>
            <a:effectLst>
              <a:outerShdw dist="47625" dir="88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2"/>
            <p:cNvSpPr/>
            <p:nvPr/>
          </p:nvSpPr>
          <p:spPr>
            <a:xfrm>
              <a:off x="4061750" y="4546275"/>
              <a:ext cx="299300" cy="368550"/>
            </a:xfrm>
            <a:custGeom>
              <a:avLst/>
              <a:gdLst/>
              <a:ahLst/>
              <a:cxnLst/>
              <a:rect l="l" t="t" r="r" b="b"/>
              <a:pathLst>
                <a:path w="11972" h="14742" extrusionOk="0">
                  <a:moveTo>
                    <a:pt x="5543" y="0"/>
                  </a:move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2"/>
            <p:cNvSpPr/>
            <p:nvPr/>
          </p:nvSpPr>
          <p:spPr>
            <a:xfrm>
              <a:off x="4061750" y="4546275"/>
              <a:ext cx="299300" cy="368550"/>
            </a:xfrm>
            <a:custGeom>
              <a:avLst/>
              <a:gdLst/>
              <a:ahLst/>
              <a:cxnLst/>
              <a:rect l="l" t="t" r="r" b="b"/>
              <a:pathLst>
                <a:path w="11972" h="14742" fill="none" extrusionOk="0">
                  <a:moveTo>
                    <a:pt x="5543" y="0"/>
                  </a:moveTo>
                  <a:lnTo>
                    <a:pt x="5274" y="4734"/>
                  </a:ln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2"/>
            <p:cNvSpPr/>
            <p:nvPr/>
          </p:nvSpPr>
          <p:spPr>
            <a:xfrm>
              <a:off x="4177225" y="4525100"/>
              <a:ext cx="109725" cy="30800"/>
            </a:xfrm>
            <a:custGeom>
              <a:avLst/>
              <a:gdLst/>
              <a:ahLst/>
              <a:cxnLst/>
              <a:rect l="l" t="t" r="r" b="b"/>
              <a:pathLst>
                <a:path w="4389" h="1232" extrusionOk="0">
                  <a:moveTo>
                    <a:pt x="424" y="0"/>
                  </a:moveTo>
                  <a:lnTo>
                    <a:pt x="309" y="39"/>
                  </a:lnTo>
                  <a:lnTo>
                    <a:pt x="155" y="154"/>
                  </a:lnTo>
                  <a:lnTo>
                    <a:pt x="39" y="308"/>
                  </a:lnTo>
                  <a:lnTo>
                    <a:pt x="1" y="501"/>
                  </a:lnTo>
                  <a:lnTo>
                    <a:pt x="39" y="693"/>
                  </a:lnTo>
                  <a:lnTo>
                    <a:pt x="116" y="847"/>
                  </a:lnTo>
                  <a:lnTo>
                    <a:pt x="270" y="1001"/>
                  </a:lnTo>
                  <a:lnTo>
                    <a:pt x="347" y="1040"/>
                  </a:lnTo>
                  <a:lnTo>
                    <a:pt x="463" y="1040"/>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539" y="0"/>
                  </a:lnTo>
                  <a:close/>
                </a:path>
              </a:pathLst>
            </a:custGeom>
            <a:solidFill>
              <a:srgbClr val="B3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2"/>
            <p:cNvSpPr/>
            <p:nvPr/>
          </p:nvSpPr>
          <p:spPr>
            <a:xfrm>
              <a:off x="4177225" y="4525100"/>
              <a:ext cx="109725" cy="30800"/>
            </a:xfrm>
            <a:custGeom>
              <a:avLst/>
              <a:gdLst/>
              <a:ahLst/>
              <a:cxnLst/>
              <a:rect l="l" t="t" r="r" b="b"/>
              <a:pathLst>
                <a:path w="4389" h="1232" fill="none" extrusionOk="0">
                  <a:moveTo>
                    <a:pt x="463" y="1040"/>
                  </a:moveTo>
                  <a:lnTo>
                    <a:pt x="463" y="1040"/>
                  </a:lnTo>
                  <a:lnTo>
                    <a:pt x="3965" y="1232"/>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3850" y="193"/>
                  </a:lnTo>
                  <a:lnTo>
                    <a:pt x="539" y="0"/>
                  </a:lnTo>
                  <a:lnTo>
                    <a:pt x="539" y="0"/>
                  </a:lnTo>
                  <a:lnTo>
                    <a:pt x="424" y="0"/>
                  </a:lnTo>
                  <a:lnTo>
                    <a:pt x="309" y="39"/>
                  </a:lnTo>
                  <a:lnTo>
                    <a:pt x="155" y="154"/>
                  </a:lnTo>
                  <a:lnTo>
                    <a:pt x="39" y="308"/>
                  </a:lnTo>
                  <a:lnTo>
                    <a:pt x="1" y="501"/>
                  </a:lnTo>
                  <a:lnTo>
                    <a:pt x="39" y="693"/>
                  </a:lnTo>
                  <a:lnTo>
                    <a:pt x="116" y="847"/>
                  </a:lnTo>
                  <a:lnTo>
                    <a:pt x="270" y="1001"/>
                  </a:lnTo>
                  <a:lnTo>
                    <a:pt x="347" y="1040"/>
                  </a:lnTo>
                  <a:lnTo>
                    <a:pt x="463" y="104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2"/>
            <p:cNvSpPr/>
            <p:nvPr/>
          </p:nvSpPr>
          <p:spPr>
            <a:xfrm>
              <a:off x="4083900" y="4749300"/>
              <a:ext cx="261750" cy="153025"/>
            </a:xfrm>
            <a:custGeom>
              <a:avLst/>
              <a:gdLst/>
              <a:ahLst/>
              <a:cxnLst/>
              <a:rect l="l" t="t" r="r" b="b"/>
              <a:pathLst>
                <a:path w="10470" h="6121" extrusionOk="0">
                  <a:moveTo>
                    <a:pt x="7506" y="0"/>
                  </a:moveTo>
                  <a:lnTo>
                    <a:pt x="7236" y="39"/>
                  </a:lnTo>
                  <a:lnTo>
                    <a:pt x="6928" y="154"/>
                  </a:lnTo>
                  <a:lnTo>
                    <a:pt x="6274" y="424"/>
                  </a:lnTo>
                  <a:lnTo>
                    <a:pt x="5889" y="578"/>
                  </a:lnTo>
                  <a:lnTo>
                    <a:pt x="5504" y="655"/>
                  </a:lnTo>
                  <a:lnTo>
                    <a:pt x="5158" y="655"/>
                  </a:lnTo>
                  <a:lnTo>
                    <a:pt x="4850" y="616"/>
                  </a:lnTo>
                  <a:lnTo>
                    <a:pt x="4503" y="539"/>
                  </a:lnTo>
                  <a:lnTo>
                    <a:pt x="4196" y="424"/>
                  </a:lnTo>
                  <a:lnTo>
                    <a:pt x="3734" y="270"/>
                  </a:lnTo>
                  <a:lnTo>
                    <a:pt x="3503" y="193"/>
                  </a:lnTo>
                  <a:lnTo>
                    <a:pt x="3272" y="154"/>
                  </a:lnTo>
                  <a:lnTo>
                    <a:pt x="3079" y="154"/>
                  </a:lnTo>
                  <a:lnTo>
                    <a:pt x="2887" y="193"/>
                  </a:lnTo>
                  <a:lnTo>
                    <a:pt x="2694" y="270"/>
                  </a:ln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852" y="154"/>
                  </a:lnTo>
                  <a:lnTo>
                    <a:pt x="7737" y="77"/>
                  </a:lnTo>
                  <a:lnTo>
                    <a:pt x="7660" y="39"/>
                  </a:lnTo>
                  <a:lnTo>
                    <a:pt x="75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2"/>
            <p:cNvSpPr/>
            <p:nvPr/>
          </p:nvSpPr>
          <p:spPr>
            <a:xfrm>
              <a:off x="4083900" y="4749300"/>
              <a:ext cx="261750" cy="153025"/>
            </a:xfrm>
            <a:custGeom>
              <a:avLst/>
              <a:gdLst/>
              <a:ahLst/>
              <a:cxnLst/>
              <a:rect l="l" t="t" r="r" b="b"/>
              <a:pathLst>
                <a:path w="10470" h="6121" fill="none" extrusionOk="0">
                  <a:moveTo>
                    <a:pt x="2502" y="385"/>
                  </a:move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929" y="231"/>
                  </a:lnTo>
                  <a:lnTo>
                    <a:pt x="7852" y="154"/>
                  </a:lnTo>
                  <a:lnTo>
                    <a:pt x="7737" y="77"/>
                  </a:lnTo>
                  <a:lnTo>
                    <a:pt x="7660" y="39"/>
                  </a:lnTo>
                  <a:lnTo>
                    <a:pt x="7506" y="0"/>
                  </a:lnTo>
                  <a:lnTo>
                    <a:pt x="7236" y="39"/>
                  </a:lnTo>
                  <a:lnTo>
                    <a:pt x="6928" y="154"/>
                  </a:lnTo>
                  <a:lnTo>
                    <a:pt x="6274" y="424"/>
                  </a:lnTo>
                  <a:lnTo>
                    <a:pt x="5889" y="578"/>
                  </a:lnTo>
                  <a:lnTo>
                    <a:pt x="5504" y="655"/>
                  </a:lnTo>
                  <a:lnTo>
                    <a:pt x="5504" y="655"/>
                  </a:lnTo>
                  <a:lnTo>
                    <a:pt x="5158" y="655"/>
                  </a:lnTo>
                  <a:lnTo>
                    <a:pt x="4850" y="616"/>
                  </a:lnTo>
                  <a:lnTo>
                    <a:pt x="4503" y="539"/>
                  </a:lnTo>
                  <a:lnTo>
                    <a:pt x="4196" y="424"/>
                  </a:lnTo>
                  <a:lnTo>
                    <a:pt x="4196" y="424"/>
                  </a:lnTo>
                  <a:lnTo>
                    <a:pt x="3734" y="270"/>
                  </a:lnTo>
                  <a:lnTo>
                    <a:pt x="3503" y="193"/>
                  </a:lnTo>
                  <a:lnTo>
                    <a:pt x="3272" y="154"/>
                  </a:lnTo>
                  <a:lnTo>
                    <a:pt x="3079" y="154"/>
                  </a:lnTo>
                  <a:lnTo>
                    <a:pt x="2887" y="193"/>
                  </a:lnTo>
                  <a:lnTo>
                    <a:pt x="2694" y="270"/>
                  </a:lnTo>
                  <a:lnTo>
                    <a:pt x="250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2"/>
            <p:cNvSpPr/>
            <p:nvPr/>
          </p:nvSpPr>
          <p:spPr>
            <a:xfrm>
              <a:off x="4206100" y="4552025"/>
              <a:ext cx="51975" cy="6775"/>
            </a:xfrm>
            <a:custGeom>
              <a:avLst/>
              <a:gdLst/>
              <a:ahLst/>
              <a:cxnLst/>
              <a:rect l="l" t="t" r="r" b="b"/>
              <a:pathLst>
                <a:path w="2079" h="271" extrusionOk="0">
                  <a:moveTo>
                    <a:pt x="0" y="1"/>
                  </a:moveTo>
                  <a:lnTo>
                    <a:pt x="462" y="116"/>
                  </a:lnTo>
                  <a:lnTo>
                    <a:pt x="886" y="193"/>
                  </a:lnTo>
                  <a:lnTo>
                    <a:pt x="1347" y="270"/>
                  </a:lnTo>
                  <a:lnTo>
                    <a:pt x="2040" y="270"/>
                  </a:lnTo>
                  <a:lnTo>
                    <a:pt x="2079" y="232"/>
                  </a:lnTo>
                  <a:lnTo>
                    <a:pt x="2079" y="193"/>
                  </a:lnTo>
                  <a:lnTo>
                    <a:pt x="2040" y="155"/>
                  </a:lnTo>
                  <a:lnTo>
                    <a:pt x="1771" y="193"/>
                  </a:lnTo>
                  <a:lnTo>
                    <a:pt x="1040" y="116"/>
                  </a:lnTo>
                  <a:lnTo>
                    <a:pt x="30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2"/>
            <p:cNvSpPr/>
            <p:nvPr/>
          </p:nvSpPr>
          <p:spPr>
            <a:xfrm>
              <a:off x="4203200" y="4550125"/>
              <a:ext cx="10625" cy="1925"/>
            </a:xfrm>
            <a:custGeom>
              <a:avLst/>
              <a:gdLst/>
              <a:ahLst/>
              <a:cxnLst/>
              <a:rect l="l" t="t" r="r" b="b"/>
              <a:pathLst>
                <a:path w="425" h="77" extrusionOk="0">
                  <a:moveTo>
                    <a:pt x="1" y="0"/>
                  </a:moveTo>
                  <a:lnTo>
                    <a:pt x="1" y="39"/>
                  </a:lnTo>
                  <a:lnTo>
                    <a:pt x="116" y="77"/>
                  </a:lnTo>
                  <a:lnTo>
                    <a:pt x="424" y="77"/>
                  </a:lnTo>
                  <a:lnTo>
                    <a:pt x="1" y="0"/>
                  </a:lnTo>
                  <a:close/>
                </a:path>
              </a:pathLst>
            </a:custGeom>
            <a:solidFill>
              <a:srgbClr val="5B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2"/>
            <p:cNvSpPr/>
            <p:nvPr/>
          </p:nvSpPr>
          <p:spPr>
            <a:xfrm>
              <a:off x="4203200" y="4550125"/>
              <a:ext cx="10625" cy="1925"/>
            </a:xfrm>
            <a:custGeom>
              <a:avLst/>
              <a:gdLst/>
              <a:ahLst/>
              <a:cxnLst/>
              <a:rect l="l" t="t" r="r" b="b"/>
              <a:pathLst>
                <a:path w="425" h="77" fill="none" extrusionOk="0">
                  <a:moveTo>
                    <a:pt x="1" y="0"/>
                  </a:moveTo>
                  <a:lnTo>
                    <a:pt x="1" y="0"/>
                  </a:lnTo>
                  <a:lnTo>
                    <a:pt x="1" y="0"/>
                  </a:lnTo>
                  <a:lnTo>
                    <a:pt x="1" y="39"/>
                  </a:lnTo>
                  <a:lnTo>
                    <a:pt x="1" y="39"/>
                  </a:lnTo>
                  <a:lnTo>
                    <a:pt x="116" y="77"/>
                  </a:lnTo>
                  <a:lnTo>
                    <a:pt x="116" y="77"/>
                  </a:lnTo>
                  <a:lnTo>
                    <a:pt x="424" y="77"/>
                  </a:lnTo>
                  <a:lnTo>
                    <a:pt x="424" y="77"/>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2"/>
            <p:cNvSpPr/>
            <p:nvPr/>
          </p:nvSpPr>
          <p:spPr>
            <a:xfrm>
              <a:off x="4152200" y="4765650"/>
              <a:ext cx="127050" cy="32750"/>
            </a:xfrm>
            <a:custGeom>
              <a:avLst/>
              <a:gdLst/>
              <a:ahLst/>
              <a:cxnLst/>
              <a:rect l="l" t="t" r="r" b="b"/>
              <a:pathLst>
                <a:path w="5082" h="1310" extrusionOk="0">
                  <a:moveTo>
                    <a:pt x="1" y="1"/>
                  </a:moveTo>
                  <a:lnTo>
                    <a:pt x="1" y="39"/>
                  </a:lnTo>
                  <a:lnTo>
                    <a:pt x="1" y="78"/>
                  </a:lnTo>
                  <a:lnTo>
                    <a:pt x="270" y="347"/>
                  </a:lnTo>
                  <a:lnTo>
                    <a:pt x="578" y="578"/>
                  </a:lnTo>
                  <a:lnTo>
                    <a:pt x="886" y="809"/>
                  </a:lnTo>
                  <a:lnTo>
                    <a:pt x="1233" y="1002"/>
                  </a:lnTo>
                  <a:lnTo>
                    <a:pt x="1579" y="1117"/>
                  </a:lnTo>
                  <a:lnTo>
                    <a:pt x="1964" y="1232"/>
                  </a:lnTo>
                  <a:lnTo>
                    <a:pt x="2349" y="1271"/>
                  </a:lnTo>
                  <a:lnTo>
                    <a:pt x="2734" y="1309"/>
                  </a:lnTo>
                  <a:lnTo>
                    <a:pt x="3042" y="1271"/>
                  </a:lnTo>
                  <a:lnTo>
                    <a:pt x="3350" y="1232"/>
                  </a:lnTo>
                  <a:lnTo>
                    <a:pt x="3657" y="1155"/>
                  </a:lnTo>
                  <a:lnTo>
                    <a:pt x="3965" y="1078"/>
                  </a:lnTo>
                  <a:lnTo>
                    <a:pt x="4273" y="963"/>
                  </a:lnTo>
                  <a:lnTo>
                    <a:pt x="4543" y="809"/>
                  </a:lnTo>
                  <a:lnTo>
                    <a:pt x="4812" y="655"/>
                  </a:lnTo>
                  <a:lnTo>
                    <a:pt x="5043" y="463"/>
                  </a:lnTo>
                  <a:lnTo>
                    <a:pt x="5082" y="424"/>
                  </a:lnTo>
                  <a:lnTo>
                    <a:pt x="5082" y="386"/>
                  </a:lnTo>
                  <a:lnTo>
                    <a:pt x="5043" y="347"/>
                  </a:lnTo>
                  <a:lnTo>
                    <a:pt x="5005" y="309"/>
                  </a:lnTo>
                  <a:lnTo>
                    <a:pt x="4966" y="347"/>
                  </a:lnTo>
                  <a:lnTo>
                    <a:pt x="4697" y="540"/>
                  </a:lnTo>
                  <a:lnTo>
                    <a:pt x="4427" y="732"/>
                  </a:lnTo>
                  <a:lnTo>
                    <a:pt x="4119" y="848"/>
                  </a:lnTo>
                  <a:lnTo>
                    <a:pt x="3811" y="963"/>
                  </a:lnTo>
                  <a:lnTo>
                    <a:pt x="3234" y="1117"/>
                  </a:lnTo>
                  <a:lnTo>
                    <a:pt x="2965" y="1155"/>
                  </a:lnTo>
                  <a:lnTo>
                    <a:pt x="2464" y="1155"/>
                  </a:lnTo>
                  <a:lnTo>
                    <a:pt x="2118" y="1117"/>
                  </a:lnTo>
                  <a:lnTo>
                    <a:pt x="1771" y="1040"/>
                  </a:lnTo>
                  <a:lnTo>
                    <a:pt x="1464" y="963"/>
                  </a:lnTo>
                  <a:lnTo>
                    <a:pt x="1156" y="809"/>
                  </a:lnTo>
                  <a:lnTo>
                    <a:pt x="848" y="655"/>
                  </a:lnTo>
                  <a:lnTo>
                    <a:pt x="578" y="463"/>
                  </a:lnTo>
                  <a:lnTo>
                    <a:pt x="309" y="270"/>
                  </a:lnTo>
                  <a:lnTo>
                    <a:pt x="39" y="39"/>
                  </a:lnTo>
                  <a:lnTo>
                    <a:pt x="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2"/>
            <p:cNvSpPr/>
            <p:nvPr/>
          </p:nvSpPr>
          <p:spPr>
            <a:xfrm>
              <a:off x="4267675" y="4817625"/>
              <a:ext cx="4850" cy="3875"/>
            </a:xfrm>
            <a:custGeom>
              <a:avLst/>
              <a:gdLst/>
              <a:ahLst/>
              <a:cxnLst/>
              <a:rect l="l" t="t" r="r" b="b"/>
              <a:pathLst>
                <a:path w="194" h="155" extrusionOk="0">
                  <a:moveTo>
                    <a:pt x="39" y="0"/>
                  </a:moveTo>
                  <a:lnTo>
                    <a:pt x="1" y="39"/>
                  </a:lnTo>
                  <a:lnTo>
                    <a:pt x="1" y="77"/>
                  </a:lnTo>
                  <a:lnTo>
                    <a:pt x="1" y="116"/>
                  </a:lnTo>
                  <a:lnTo>
                    <a:pt x="39" y="116"/>
                  </a:lnTo>
                  <a:lnTo>
                    <a:pt x="78" y="154"/>
                  </a:lnTo>
                  <a:lnTo>
                    <a:pt x="155" y="154"/>
                  </a:lnTo>
                  <a:lnTo>
                    <a:pt x="155" y="116"/>
                  </a:lnTo>
                  <a:lnTo>
                    <a:pt x="193" y="116"/>
                  </a:lnTo>
                  <a:lnTo>
                    <a:pt x="193" y="39"/>
                  </a:lnTo>
                  <a:lnTo>
                    <a:pt x="155" y="39"/>
                  </a:lnTo>
                  <a:lnTo>
                    <a:pt x="15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2"/>
            <p:cNvSpPr/>
            <p:nvPr/>
          </p:nvSpPr>
          <p:spPr>
            <a:xfrm>
              <a:off x="4289800" y="4812800"/>
              <a:ext cx="3875" cy="5800"/>
            </a:xfrm>
            <a:custGeom>
              <a:avLst/>
              <a:gdLst/>
              <a:ahLst/>
              <a:cxnLst/>
              <a:rect l="l" t="t" r="r" b="b"/>
              <a:pathLst>
                <a:path w="155" h="232" extrusionOk="0">
                  <a:moveTo>
                    <a:pt x="78" y="1"/>
                  </a:moveTo>
                  <a:lnTo>
                    <a:pt x="39" y="39"/>
                  </a:lnTo>
                  <a:lnTo>
                    <a:pt x="1" y="116"/>
                  </a:lnTo>
                  <a:lnTo>
                    <a:pt x="1" y="155"/>
                  </a:lnTo>
                  <a:lnTo>
                    <a:pt x="39" y="193"/>
                  </a:lnTo>
                  <a:lnTo>
                    <a:pt x="39" y="232"/>
                  </a:lnTo>
                  <a:lnTo>
                    <a:pt x="116" y="232"/>
                  </a:lnTo>
                  <a:lnTo>
                    <a:pt x="116" y="193"/>
                  </a:lnTo>
                  <a:lnTo>
                    <a:pt x="155" y="155"/>
                  </a:lnTo>
                  <a:lnTo>
                    <a:pt x="155" y="116"/>
                  </a:lnTo>
                  <a:lnTo>
                    <a:pt x="155" y="39"/>
                  </a:lnTo>
                  <a:lnTo>
                    <a:pt x="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2"/>
            <p:cNvSpPr/>
            <p:nvPr/>
          </p:nvSpPr>
          <p:spPr>
            <a:xfrm>
              <a:off x="4289800" y="4844550"/>
              <a:ext cx="5800" cy="4850"/>
            </a:xfrm>
            <a:custGeom>
              <a:avLst/>
              <a:gdLst/>
              <a:ahLst/>
              <a:cxnLst/>
              <a:rect l="l" t="t" r="r" b="b"/>
              <a:pathLst>
                <a:path w="232" h="194" extrusionOk="0">
                  <a:moveTo>
                    <a:pt x="39" y="1"/>
                  </a:moveTo>
                  <a:lnTo>
                    <a:pt x="39" y="39"/>
                  </a:lnTo>
                  <a:lnTo>
                    <a:pt x="1" y="78"/>
                  </a:lnTo>
                  <a:lnTo>
                    <a:pt x="39" y="116"/>
                  </a:lnTo>
                  <a:lnTo>
                    <a:pt x="116" y="193"/>
                  </a:lnTo>
                  <a:lnTo>
                    <a:pt x="193" y="193"/>
                  </a:lnTo>
                  <a:lnTo>
                    <a:pt x="193" y="155"/>
                  </a:lnTo>
                  <a:lnTo>
                    <a:pt x="232" y="155"/>
                  </a:lnTo>
                  <a:lnTo>
                    <a:pt x="232" y="116"/>
                  </a:lnTo>
                  <a:lnTo>
                    <a:pt x="193" y="116"/>
                  </a:lnTo>
                  <a:lnTo>
                    <a:pt x="193" y="78"/>
                  </a:lnTo>
                  <a:lnTo>
                    <a:pt x="155" y="39"/>
                  </a:lnTo>
                  <a:lnTo>
                    <a:pt x="11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2"/>
            <p:cNvSpPr/>
            <p:nvPr/>
          </p:nvSpPr>
          <p:spPr>
            <a:xfrm>
              <a:off x="4129125" y="4869575"/>
              <a:ext cx="5800" cy="3875"/>
            </a:xfrm>
            <a:custGeom>
              <a:avLst/>
              <a:gdLst/>
              <a:ahLst/>
              <a:cxnLst/>
              <a:rect l="l" t="t" r="r" b="b"/>
              <a:pathLst>
                <a:path w="232" h="155" extrusionOk="0">
                  <a:moveTo>
                    <a:pt x="193" y="1"/>
                  </a:moveTo>
                  <a:lnTo>
                    <a:pt x="116" y="39"/>
                  </a:lnTo>
                  <a:lnTo>
                    <a:pt x="77" y="39"/>
                  </a:lnTo>
                  <a:lnTo>
                    <a:pt x="39" y="78"/>
                  </a:lnTo>
                  <a:lnTo>
                    <a:pt x="0" y="78"/>
                  </a:lnTo>
                  <a:lnTo>
                    <a:pt x="0" y="155"/>
                  </a:lnTo>
                  <a:lnTo>
                    <a:pt x="116" y="155"/>
                  </a:lnTo>
                  <a:lnTo>
                    <a:pt x="154" y="116"/>
                  </a:lnTo>
                  <a:lnTo>
                    <a:pt x="231" y="78"/>
                  </a:lnTo>
                  <a:lnTo>
                    <a:pt x="231" y="39"/>
                  </a:lnTo>
                  <a:lnTo>
                    <a:pt x="193"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2"/>
            <p:cNvSpPr/>
            <p:nvPr/>
          </p:nvSpPr>
          <p:spPr>
            <a:xfrm>
              <a:off x="4132975" y="4872475"/>
              <a:ext cx="25" cy="25"/>
            </a:xfrm>
            <a:custGeom>
              <a:avLst/>
              <a:gdLst/>
              <a:ahLst/>
              <a:cxnLst/>
              <a:rect l="l" t="t" r="r" b="b"/>
              <a:pathLst>
                <a:path w="1" h="1" fill="none" extrusionOk="0">
                  <a:moveTo>
                    <a:pt x="0" y="0"/>
                  </a:moveTo>
                  <a:lnTo>
                    <a:pt x="0" y="0"/>
                  </a:lnTo>
                  <a:lnTo>
                    <a:pt x="0" y="0"/>
                  </a:lnTo>
                  <a:lnTo>
                    <a:pt x="0"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2"/>
            <p:cNvSpPr/>
            <p:nvPr/>
          </p:nvSpPr>
          <p:spPr>
            <a:xfrm>
              <a:off x="4125275" y="4839750"/>
              <a:ext cx="5800" cy="1950"/>
            </a:xfrm>
            <a:custGeom>
              <a:avLst/>
              <a:gdLst/>
              <a:ahLst/>
              <a:cxnLst/>
              <a:rect l="l" t="t" r="r" b="b"/>
              <a:pathLst>
                <a:path w="232" h="78" extrusionOk="0">
                  <a:moveTo>
                    <a:pt x="0" y="0"/>
                  </a:moveTo>
                  <a:lnTo>
                    <a:pt x="0" y="39"/>
                  </a:lnTo>
                  <a:lnTo>
                    <a:pt x="0" y="77"/>
                  </a:lnTo>
                  <a:lnTo>
                    <a:pt x="193" y="77"/>
                  </a:lnTo>
                  <a:lnTo>
                    <a:pt x="231" y="39"/>
                  </a:lnTo>
                  <a:lnTo>
                    <a:pt x="19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2"/>
            <p:cNvSpPr/>
            <p:nvPr/>
          </p:nvSpPr>
          <p:spPr>
            <a:xfrm>
              <a:off x="4152200" y="4855150"/>
              <a:ext cx="3875" cy="4825"/>
            </a:xfrm>
            <a:custGeom>
              <a:avLst/>
              <a:gdLst/>
              <a:ahLst/>
              <a:cxnLst/>
              <a:rect l="l" t="t" r="r" b="b"/>
              <a:pathLst>
                <a:path w="155" h="193" extrusionOk="0">
                  <a:moveTo>
                    <a:pt x="39" y="0"/>
                  </a:moveTo>
                  <a:lnTo>
                    <a:pt x="1" y="39"/>
                  </a:lnTo>
                  <a:lnTo>
                    <a:pt x="1" y="77"/>
                  </a:lnTo>
                  <a:lnTo>
                    <a:pt x="1" y="116"/>
                  </a:lnTo>
                  <a:lnTo>
                    <a:pt x="1" y="154"/>
                  </a:lnTo>
                  <a:lnTo>
                    <a:pt x="39" y="154"/>
                  </a:lnTo>
                  <a:lnTo>
                    <a:pt x="39" y="193"/>
                  </a:lnTo>
                  <a:lnTo>
                    <a:pt x="155" y="193"/>
                  </a:lnTo>
                  <a:lnTo>
                    <a:pt x="155" y="154"/>
                  </a:lnTo>
                  <a:lnTo>
                    <a:pt x="155" y="116"/>
                  </a:lnTo>
                  <a:lnTo>
                    <a:pt x="155" y="77"/>
                  </a:lnTo>
                  <a:lnTo>
                    <a:pt x="116" y="77"/>
                  </a:lnTo>
                  <a:lnTo>
                    <a:pt x="116" y="39"/>
                  </a:lnTo>
                  <a:lnTo>
                    <a:pt x="78"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2"/>
            <p:cNvSpPr/>
            <p:nvPr/>
          </p:nvSpPr>
          <p:spPr>
            <a:xfrm>
              <a:off x="4192625" y="4673275"/>
              <a:ext cx="48125" cy="12550"/>
            </a:xfrm>
            <a:custGeom>
              <a:avLst/>
              <a:gdLst/>
              <a:ahLst/>
              <a:cxnLst/>
              <a:rect l="l" t="t" r="r" b="b"/>
              <a:pathLst>
                <a:path w="1925" h="502" extrusionOk="0">
                  <a:moveTo>
                    <a:pt x="0" y="1"/>
                  </a:moveTo>
                  <a:lnTo>
                    <a:pt x="231" y="155"/>
                  </a:lnTo>
                  <a:lnTo>
                    <a:pt x="462" y="270"/>
                  </a:lnTo>
                  <a:lnTo>
                    <a:pt x="924" y="424"/>
                  </a:lnTo>
                  <a:lnTo>
                    <a:pt x="1425" y="501"/>
                  </a:lnTo>
                  <a:lnTo>
                    <a:pt x="1694" y="501"/>
                  </a:lnTo>
                  <a:lnTo>
                    <a:pt x="1925" y="463"/>
                  </a:lnTo>
                  <a:lnTo>
                    <a:pt x="1886" y="424"/>
                  </a:lnTo>
                  <a:lnTo>
                    <a:pt x="1425" y="424"/>
                  </a:lnTo>
                  <a:lnTo>
                    <a:pt x="924" y="347"/>
                  </a:lnTo>
                  <a:lnTo>
                    <a:pt x="462" y="193"/>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752;p40"/>
          <p:cNvSpPr txBox="1">
            <a:spLocks noGrp="1"/>
          </p:cNvSpPr>
          <p:nvPr>
            <p:ph type="title"/>
          </p:nvPr>
        </p:nvSpPr>
        <p:spPr>
          <a:xfrm>
            <a:off x="1292877" y="2338722"/>
            <a:ext cx="4061400" cy="841800"/>
          </a:xfrm>
          <a:prstGeom prst="rect">
            <a:avLst/>
          </a:prstGeom>
        </p:spPr>
        <p:txBody>
          <a:bodyPr spcFirstLastPara="1" wrap="square" lIns="91425" tIns="91425" rIns="91425" bIns="91425" anchor="ctr" anchorCtr="0">
            <a:noAutofit/>
          </a:bodyPr>
          <a:lstStyle/>
          <a:p>
            <a:pPr lvl="0" algn="l"/>
            <a:r>
              <a:rPr lang="en-US" sz="5400" b="1">
                <a:solidFill>
                  <a:schemeClr val="dk1"/>
                </a:solidFill>
                <a:latin typeface="+mj-lt"/>
              </a:rPr>
              <a:t>BÀI TẬP </a:t>
            </a:r>
            <a:r>
              <a:rPr lang="en-US" sz="5400" b="1">
                <a:latin typeface="+mj-lt"/>
              </a:rPr>
              <a:t>5</a:t>
            </a:r>
            <a:r>
              <a:rPr lang="en-US" sz="5400" b="1">
                <a:solidFill>
                  <a:schemeClr val="dk1"/>
                </a:solidFill>
                <a:latin typeface="+mj-lt"/>
              </a:rPr>
              <a:t> </a:t>
            </a:r>
          </a:p>
        </p:txBody>
      </p:sp>
      <p:sp>
        <p:nvSpPr>
          <p:cNvPr id="135" name="Google Shape;1753;p40"/>
          <p:cNvSpPr txBox="1">
            <a:spLocks/>
          </p:cNvSpPr>
          <p:nvPr/>
        </p:nvSpPr>
        <p:spPr>
          <a:xfrm>
            <a:off x="1292877" y="1331938"/>
            <a:ext cx="1232121"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1pPr>
            <a:lvl2pPr marL="914400" marR="0" lvl="1" indent="-317500" algn="ctr" rtl="0">
              <a:lnSpc>
                <a:spcPct val="100000"/>
              </a:lnSpc>
              <a:spcBef>
                <a:spcPts val="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2pPr>
            <a:lvl3pPr marL="1371600" marR="0" lvl="2"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3pPr>
            <a:lvl4pPr marL="1828800" marR="0" lvl="3"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4pPr>
            <a:lvl5pPr marL="2286000" marR="0" lvl="4"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5pPr>
            <a:lvl6pPr marL="2743200" marR="0" lvl="5"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6pPr>
            <a:lvl7pPr marL="3200400" marR="0" lvl="6"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7pPr>
            <a:lvl8pPr marL="3657600" marR="0" lvl="7"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8pPr>
            <a:lvl9pPr marL="4114800" marR="0" lvl="8" indent="-317500" algn="ctr" rtl="0">
              <a:lnSpc>
                <a:spcPct val="100000"/>
              </a:lnSpc>
              <a:spcBef>
                <a:spcPts val="1600"/>
              </a:spcBef>
              <a:spcAft>
                <a:spcPts val="1600"/>
              </a:spcAft>
              <a:buClr>
                <a:schemeClr val="lt1"/>
              </a:buClr>
              <a:buSzPts val="1400"/>
              <a:buFont typeface="Nunito"/>
              <a:buNone/>
              <a:defRPr sz="1400" b="0" i="0" u="none" strike="noStrike" cap="none">
                <a:solidFill>
                  <a:schemeClr val="lt1"/>
                </a:solidFill>
                <a:latin typeface="Nunito"/>
                <a:ea typeface="Nunito"/>
                <a:cs typeface="Nunito"/>
                <a:sym typeface="Nunito"/>
              </a:defRPr>
            </a:lvl9pPr>
          </a:lstStyle>
          <a:p>
            <a:pPr marL="0" indent="0"/>
            <a:r>
              <a:rPr lang="en" sz="6600" b="1">
                <a:solidFill>
                  <a:schemeClr val="dk2"/>
                </a:solidFill>
                <a:latin typeface="+mj-lt"/>
                <a:ea typeface="Anton"/>
                <a:cs typeface="Anton"/>
                <a:sym typeface="Anton"/>
              </a:rPr>
              <a:t>05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grpSp>
        <p:nvGrpSpPr>
          <p:cNvPr id="2198" name="Google Shape;2198;p47"/>
          <p:cNvGrpSpPr/>
          <p:nvPr/>
        </p:nvGrpSpPr>
        <p:grpSpPr>
          <a:xfrm rot="-2418726">
            <a:off x="7273539" y="3265749"/>
            <a:ext cx="1581169" cy="1663085"/>
            <a:chOff x="434227" y="2432710"/>
            <a:chExt cx="1323336" cy="1391894"/>
          </a:xfrm>
        </p:grpSpPr>
        <p:sp>
          <p:nvSpPr>
            <p:cNvPr id="2199" name="Google Shape;2199;p47"/>
            <p:cNvSpPr/>
            <p:nvPr/>
          </p:nvSpPr>
          <p:spPr>
            <a:xfrm>
              <a:off x="434227" y="2432710"/>
              <a:ext cx="1323336" cy="1391894"/>
            </a:xfrm>
            <a:custGeom>
              <a:avLst/>
              <a:gdLst/>
              <a:ahLst/>
              <a:cxnLst/>
              <a:rect l="l" t="t" r="r" b="b"/>
              <a:pathLst>
                <a:path w="32679" h="34372" extrusionOk="0">
                  <a:moveTo>
                    <a:pt x="22170" y="1578"/>
                  </a:moveTo>
                  <a:lnTo>
                    <a:pt x="22594" y="1655"/>
                  </a:lnTo>
                  <a:lnTo>
                    <a:pt x="22979" y="1732"/>
                  </a:lnTo>
                  <a:lnTo>
                    <a:pt x="23402" y="1848"/>
                  </a:lnTo>
                  <a:lnTo>
                    <a:pt x="23787" y="2002"/>
                  </a:lnTo>
                  <a:lnTo>
                    <a:pt x="24172" y="2194"/>
                  </a:lnTo>
                  <a:lnTo>
                    <a:pt x="24518" y="2387"/>
                  </a:lnTo>
                  <a:lnTo>
                    <a:pt x="24826" y="2618"/>
                  </a:lnTo>
                  <a:lnTo>
                    <a:pt x="25057" y="2848"/>
                  </a:lnTo>
                  <a:lnTo>
                    <a:pt x="25249" y="3118"/>
                  </a:lnTo>
                  <a:lnTo>
                    <a:pt x="25403" y="3426"/>
                  </a:lnTo>
                  <a:lnTo>
                    <a:pt x="25442" y="3734"/>
                  </a:lnTo>
                  <a:lnTo>
                    <a:pt x="25442" y="4042"/>
                  </a:lnTo>
                  <a:lnTo>
                    <a:pt x="25442" y="4311"/>
                  </a:lnTo>
                  <a:lnTo>
                    <a:pt x="25365" y="4542"/>
                  </a:lnTo>
                  <a:lnTo>
                    <a:pt x="25288" y="4773"/>
                  </a:lnTo>
                  <a:lnTo>
                    <a:pt x="25172" y="4927"/>
                  </a:lnTo>
                  <a:lnTo>
                    <a:pt x="25019" y="5081"/>
                  </a:lnTo>
                  <a:lnTo>
                    <a:pt x="24749" y="5312"/>
                  </a:lnTo>
                  <a:lnTo>
                    <a:pt x="24480" y="5504"/>
                  </a:lnTo>
                  <a:lnTo>
                    <a:pt x="24210" y="5581"/>
                  </a:lnTo>
                  <a:lnTo>
                    <a:pt x="24018" y="5658"/>
                  </a:lnTo>
                  <a:lnTo>
                    <a:pt x="23556" y="5466"/>
                  </a:lnTo>
                  <a:lnTo>
                    <a:pt x="23056" y="5235"/>
                  </a:lnTo>
                  <a:lnTo>
                    <a:pt x="22555" y="5042"/>
                  </a:lnTo>
                  <a:lnTo>
                    <a:pt x="22016" y="4888"/>
                  </a:lnTo>
                  <a:lnTo>
                    <a:pt x="21208" y="4696"/>
                  </a:lnTo>
                  <a:lnTo>
                    <a:pt x="20361" y="4504"/>
                  </a:lnTo>
                  <a:lnTo>
                    <a:pt x="20015" y="4465"/>
                  </a:lnTo>
                  <a:lnTo>
                    <a:pt x="19899" y="4157"/>
                  </a:lnTo>
                  <a:lnTo>
                    <a:pt x="19822" y="3811"/>
                  </a:lnTo>
                  <a:lnTo>
                    <a:pt x="19745" y="3426"/>
                  </a:lnTo>
                  <a:lnTo>
                    <a:pt x="19745" y="2964"/>
                  </a:lnTo>
                  <a:lnTo>
                    <a:pt x="19784" y="2733"/>
                  </a:lnTo>
                  <a:lnTo>
                    <a:pt x="19822" y="2579"/>
                  </a:lnTo>
                  <a:lnTo>
                    <a:pt x="19822" y="2541"/>
                  </a:lnTo>
                  <a:lnTo>
                    <a:pt x="19938" y="2310"/>
                  </a:lnTo>
                  <a:lnTo>
                    <a:pt x="20053" y="2117"/>
                  </a:lnTo>
                  <a:lnTo>
                    <a:pt x="20246" y="1963"/>
                  </a:lnTo>
                  <a:lnTo>
                    <a:pt x="20477" y="1809"/>
                  </a:lnTo>
                  <a:lnTo>
                    <a:pt x="20746" y="1694"/>
                  </a:lnTo>
                  <a:lnTo>
                    <a:pt x="21054" y="1617"/>
                  </a:lnTo>
                  <a:lnTo>
                    <a:pt x="21400" y="1578"/>
                  </a:lnTo>
                  <a:close/>
                  <a:moveTo>
                    <a:pt x="26173" y="5312"/>
                  </a:moveTo>
                  <a:lnTo>
                    <a:pt x="25981" y="5774"/>
                  </a:lnTo>
                  <a:lnTo>
                    <a:pt x="25750" y="6390"/>
                  </a:lnTo>
                  <a:lnTo>
                    <a:pt x="25673" y="6697"/>
                  </a:lnTo>
                  <a:lnTo>
                    <a:pt x="25134" y="6313"/>
                  </a:lnTo>
                  <a:lnTo>
                    <a:pt x="25172" y="6274"/>
                  </a:lnTo>
                  <a:lnTo>
                    <a:pt x="25711" y="5812"/>
                  </a:lnTo>
                  <a:lnTo>
                    <a:pt x="25942" y="5543"/>
                  </a:lnTo>
                  <a:lnTo>
                    <a:pt x="26173" y="5312"/>
                  </a:lnTo>
                  <a:close/>
                  <a:moveTo>
                    <a:pt x="21901" y="0"/>
                  </a:moveTo>
                  <a:lnTo>
                    <a:pt x="21323" y="77"/>
                  </a:lnTo>
                  <a:lnTo>
                    <a:pt x="20823" y="154"/>
                  </a:lnTo>
                  <a:lnTo>
                    <a:pt x="20323" y="347"/>
                  </a:lnTo>
                  <a:lnTo>
                    <a:pt x="19861" y="616"/>
                  </a:lnTo>
                  <a:lnTo>
                    <a:pt x="19437" y="924"/>
                  </a:lnTo>
                  <a:lnTo>
                    <a:pt x="19130" y="1270"/>
                  </a:lnTo>
                  <a:lnTo>
                    <a:pt x="18937" y="1617"/>
                  </a:lnTo>
                  <a:lnTo>
                    <a:pt x="18783" y="2002"/>
                  </a:lnTo>
                  <a:lnTo>
                    <a:pt x="18668" y="2348"/>
                  </a:lnTo>
                  <a:lnTo>
                    <a:pt x="18629" y="2733"/>
                  </a:lnTo>
                  <a:lnTo>
                    <a:pt x="18668" y="3118"/>
                  </a:lnTo>
                  <a:lnTo>
                    <a:pt x="18706" y="3464"/>
                  </a:lnTo>
                  <a:lnTo>
                    <a:pt x="18783" y="3811"/>
                  </a:lnTo>
                  <a:lnTo>
                    <a:pt x="18860" y="4119"/>
                  </a:lnTo>
                  <a:lnTo>
                    <a:pt x="18976" y="4388"/>
                  </a:lnTo>
                  <a:lnTo>
                    <a:pt x="18591" y="4350"/>
                  </a:lnTo>
                  <a:lnTo>
                    <a:pt x="18013" y="4388"/>
                  </a:lnTo>
                  <a:lnTo>
                    <a:pt x="18013" y="4388"/>
                  </a:lnTo>
                  <a:lnTo>
                    <a:pt x="18090" y="4157"/>
                  </a:lnTo>
                  <a:lnTo>
                    <a:pt x="18244" y="3503"/>
                  </a:lnTo>
                  <a:lnTo>
                    <a:pt x="18360" y="2848"/>
                  </a:lnTo>
                  <a:lnTo>
                    <a:pt x="18360" y="2541"/>
                  </a:lnTo>
                  <a:lnTo>
                    <a:pt x="18360" y="2233"/>
                  </a:lnTo>
                  <a:lnTo>
                    <a:pt x="18283" y="1963"/>
                  </a:lnTo>
                  <a:lnTo>
                    <a:pt x="18167" y="1771"/>
                  </a:lnTo>
                  <a:lnTo>
                    <a:pt x="18013" y="1578"/>
                  </a:lnTo>
                  <a:lnTo>
                    <a:pt x="17782" y="1501"/>
                  </a:lnTo>
                  <a:lnTo>
                    <a:pt x="17167" y="1347"/>
                  </a:lnTo>
                  <a:lnTo>
                    <a:pt x="16435" y="1270"/>
                  </a:lnTo>
                  <a:lnTo>
                    <a:pt x="15627" y="1232"/>
                  </a:lnTo>
                  <a:lnTo>
                    <a:pt x="15204" y="1270"/>
                  </a:lnTo>
                  <a:lnTo>
                    <a:pt x="14780" y="1309"/>
                  </a:lnTo>
                  <a:lnTo>
                    <a:pt x="14395" y="1347"/>
                  </a:lnTo>
                  <a:lnTo>
                    <a:pt x="14010" y="1463"/>
                  </a:lnTo>
                  <a:lnTo>
                    <a:pt x="13625" y="1578"/>
                  </a:lnTo>
                  <a:lnTo>
                    <a:pt x="13318" y="1732"/>
                  </a:lnTo>
                  <a:lnTo>
                    <a:pt x="13010" y="1886"/>
                  </a:lnTo>
                  <a:lnTo>
                    <a:pt x="12779" y="2117"/>
                  </a:lnTo>
                  <a:lnTo>
                    <a:pt x="12586" y="2348"/>
                  </a:lnTo>
                  <a:lnTo>
                    <a:pt x="12432" y="2656"/>
                  </a:lnTo>
                  <a:lnTo>
                    <a:pt x="12355" y="2964"/>
                  </a:lnTo>
                  <a:lnTo>
                    <a:pt x="12317" y="3310"/>
                  </a:lnTo>
                  <a:lnTo>
                    <a:pt x="12317" y="3657"/>
                  </a:lnTo>
                  <a:lnTo>
                    <a:pt x="12355" y="3965"/>
                  </a:lnTo>
                  <a:lnTo>
                    <a:pt x="12432" y="4619"/>
                  </a:lnTo>
                  <a:lnTo>
                    <a:pt x="12586" y="5235"/>
                  </a:lnTo>
                  <a:lnTo>
                    <a:pt x="12779" y="5774"/>
                  </a:lnTo>
                  <a:lnTo>
                    <a:pt x="12817" y="5928"/>
                  </a:lnTo>
                  <a:lnTo>
                    <a:pt x="12471" y="6159"/>
                  </a:lnTo>
                  <a:lnTo>
                    <a:pt x="12086" y="6428"/>
                  </a:lnTo>
                  <a:lnTo>
                    <a:pt x="11701" y="6774"/>
                  </a:lnTo>
                  <a:lnTo>
                    <a:pt x="11355" y="7121"/>
                  </a:lnTo>
                  <a:lnTo>
                    <a:pt x="11008" y="7506"/>
                  </a:lnTo>
                  <a:lnTo>
                    <a:pt x="10700" y="7929"/>
                  </a:lnTo>
                  <a:lnTo>
                    <a:pt x="10392" y="8353"/>
                  </a:lnTo>
                  <a:lnTo>
                    <a:pt x="10084" y="8814"/>
                  </a:lnTo>
                  <a:lnTo>
                    <a:pt x="9853" y="9315"/>
                  </a:lnTo>
                  <a:lnTo>
                    <a:pt x="9584" y="9854"/>
                  </a:lnTo>
                  <a:lnTo>
                    <a:pt x="9353" y="10393"/>
                  </a:lnTo>
                  <a:lnTo>
                    <a:pt x="8468" y="12779"/>
                  </a:lnTo>
                  <a:lnTo>
                    <a:pt x="7544" y="15050"/>
                  </a:lnTo>
                  <a:lnTo>
                    <a:pt x="7544" y="15011"/>
                  </a:lnTo>
                  <a:lnTo>
                    <a:pt x="7390" y="14780"/>
                  </a:lnTo>
                  <a:lnTo>
                    <a:pt x="7198" y="14549"/>
                  </a:lnTo>
                  <a:lnTo>
                    <a:pt x="7005" y="14318"/>
                  </a:lnTo>
                  <a:lnTo>
                    <a:pt x="6736" y="14126"/>
                  </a:lnTo>
                  <a:lnTo>
                    <a:pt x="6466" y="13972"/>
                  </a:lnTo>
                  <a:lnTo>
                    <a:pt x="6158" y="13857"/>
                  </a:lnTo>
                  <a:lnTo>
                    <a:pt x="5774" y="13780"/>
                  </a:lnTo>
                  <a:lnTo>
                    <a:pt x="5350" y="13780"/>
                  </a:lnTo>
                  <a:lnTo>
                    <a:pt x="4888" y="13818"/>
                  </a:lnTo>
                  <a:lnTo>
                    <a:pt x="4388" y="13972"/>
                  </a:lnTo>
                  <a:lnTo>
                    <a:pt x="4118" y="14088"/>
                  </a:lnTo>
                  <a:lnTo>
                    <a:pt x="3887" y="14242"/>
                  </a:lnTo>
                  <a:lnTo>
                    <a:pt x="3618" y="14395"/>
                  </a:lnTo>
                  <a:lnTo>
                    <a:pt x="3387" y="14626"/>
                  </a:lnTo>
                  <a:lnTo>
                    <a:pt x="3118" y="14896"/>
                  </a:lnTo>
                  <a:lnTo>
                    <a:pt x="2887" y="15165"/>
                  </a:lnTo>
                  <a:lnTo>
                    <a:pt x="2463" y="15781"/>
                  </a:lnTo>
                  <a:lnTo>
                    <a:pt x="2040" y="16512"/>
                  </a:lnTo>
                  <a:lnTo>
                    <a:pt x="1655" y="17282"/>
                  </a:lnTo>
                  <a:lnTo>
                    <a:pt x="1309" y="18091"/>
                  </a:lnTo>
                  <a:lnTo>
                    <a:pt x="1001" y="18937"/>
                  </a:lnTo>
                  <a:lnTo>
                    <a:pt x="731" y="19784"/>
                  </a:lnTo>
                  <a:lnTo>
                    <a:pt x="500" y="20631"/>
                  </a:lnTo>
                  <a:lnTo>
                    <a:pt x="308" y="21439"/>
                  </a:lnTo>
                  <a:lnTo>
                    <a:pt x="154" y="22209"/>
                  </a:lnTo>
                  <a:lnTo>
                    <a:pt x="38" y="22863"/>
                  </a:lnTo>
                  <a:lnTo>
                    <a:pt x="0" y="23479"/>
                  </a:lnTo>
                  <a:lnTo>
                    <a:pt x="0" y="23941"/>
                  </a:lnTo>
                  <a:lnTo>
                    <a:pt x="77" y="24287"/>
                  </a:lnTo>
                  <a:lnTo>
                    <a:pt x="115" y="24441"/>
                  </a:lnTo>
                  <a:lnTo>
                    <a:pt x="192" y="24557"/>
                  </a:lnTo>
                  <a:lnTo>
                    <a:pt x="423" y="24788"/>
                  </a:lnTo>
                  <a:lnTo>
                    <a:pt x="693" y="24980"/>
                  </a:lnTo>
                  <a:lnTo>
                    <a:pt x="1039" y="25173"/>
                  </a:lnTo>
                  <a:lnTo>
                    <a:pt x="1424" y="25288"/>
                  </a:lnTo>
                  <a:lnTo>
                    <a:pt x="1848" y="25404"/>
                  </a:lnTo>
                  <a:lnTo>
                    <a:pt x="2694" y="25596"/>
                  </a:lnTo>
                  <a:lnTo>
                    <a:pt x="3580" y="25673"/>
                  </a:lnTo>
                  <a:lnTo>
                    <a:pt x="3849" y="25712"/>
                  </a:lnTo>
                  <a:lnTo>
                    <a:pt x="3811" y="26096"/>
                  </a:lnTo>
                  <a:lnTo>
                    <a:pt x="3811" y="26327"/>
                  </a:lnTo>
                  <a:lnTo>
                    <a:pt x="3849" y="26558"/>
                  </a:lnTo>
                  <a:lnTo>
                    <a:pt x="4003" y="26943"/>
                  </a:lnTo>
                  <a:lnTo>
                    <a:pt x="4195" y="27290"/>
                  </a:lnTo>
                  <a:lnTo>
                    <a:pt x="4426" y="27713"/>
                  </a:lnTo>
                  <a:lnTo>
                    <a:pt x="4734" y="28098"/>
                  </a:lnTo>
                  <a:lnTo>
                    <a:pt x="5119" y="28483"/>
                  </a:lnTo>
                  <a:lnTo>
                    <a:pt x="5543" y="28906"/>
                  </a:lnTo>
                  <a:lnTo>
                    <a:pt x="6043" y="29291"/>
                  </a:lnTo>
                  <a:lnTo>
                    <a:pt x="6620" y="29676"/>
                  </a:lnTo>
                  <a:lnTo>
                    <a:pt x="7275" y="30099"/>
                  </a:lnTo>
                  <a:lnTo>
                    <a:pt x="8006" y="30484"/>
                  </a:lnTo>
                  <a:lnTo>
                    <a:pt x="8776" y="30908"/>
                  </a:lnTo>
                  <a:lnTo>
                    <a:pt x="9623" y="31293"/>
                  </a:lnTo>
                  <a:lnTo>
                    <a:pt x="10585" y="31677"/>
                  </a:lnTo>
                  <a:lnTo>
                    <a:pt x="11586" y="32062"/>
                  </a:lnTo>
                  <a:lnTo>
                    <a:pt x="12702" y="32409"/>
                  </a:lnTo>
                  <a:lnTo>
                    <a:pt x="13856" y="32794"/>
                  </a:lnTo>
                  <a:lnTo>
                    <a:pt x="16204" y="33410"/>
                  </a:lnTo>
                  <a:lnTo>
                    <a:pt x="17321" y="33679"/>
                  </a:lnTo>
                  <a:lnTo>
                    <a:pt x="18360" y="33910"/>
                  </a:lnTo>
                  <a:lnTo>
                    <a:pt x="19360" y="34102"/>
                  </a:lnTo>
                  <a:lnTo>
                    <a:pt x="20284" y="34256"/>
                  </a:lnTo>
                  <a:lnTo>
                    <a:pt x="21170" y="34333"/>
                  </a:lnTo>
                  <a:lnTo>
                    <a:pt x="22016" y="34372"/>
                  </a:lnTo>
                  <a:lnTo>
                    <a:pt x="22748" y="34372"/>
                  </a:lnTo>
                  <a:lnTo>
                    <a:pt x="23440" y="34295"/>
                  </a:lnTo>
                  <a:lnTo>
                    <a:pt x="24095" y="34179"/>
                  </a:lnTo>
                  <a:lnTo>
                    <a:pt x="24634" y="33987"/>
                  </a:lnTo>
                  <a:lnTo>
                    <a:pt x="24865" y="33871"/>
                  </a:lnTo>
                  <a:lnTo>
                    <a:pt x="25096" y="33756"/>
                  </a:lnTo>
                  <a:lnTo>
                    <a:pt x="25326" y="33602"/>
                  </a:lnTo>
                  <a:lnTo>
                    <a:pt x="25519" y="33448"/>
                  </a:lnTo>
                  <a:lnTo>
                    <a:pt x="25711" y="33256"/>
                  </a:lnTo>
                  <a:lnTo>
                    <a:pt x="25865" y="33063"/>
                  </a:lnTo>
                  <a:lnTo>
                    <a:pt x="25981" y="32832"/>
                  </a:lnTo>
                  <a:lnTo>
                    <a:pt x="26096" y="32601"/>
                  </a:lnTo>
                  <a:lnTo>
                    <a:pt x="26212" y="32255"/>
                  </a:lnTo>
                  <a:lnTo>
                    <a:pt x="26404" y="32370"/>
                  </a:lnTo>
                  <a:lnTo>
                    <a:pt x="27174" y="32755"/>
                  </a:lnTo>
                  <a:lnTo>
                    <a:pt x="28021" y="33063"/>
                  </a:lnTo>
                  <a:lnTo>
                    <a:pt x="28406" y="33179"/>
                  </a:lnTo>
                  <a:lnTo>
                    <a:pt x="28829" y="33294"/>
                  </a:lnTo>
                  <a:lnTo>
                    <a:pt x="29175" y="33333"/>
                  </a:lnTo>
                  <a:lnTo>
                    <a:pt x="29522" y="33294"/>
                  </a:lnTo>
                  <a:lnTo>
                    <a:pt x="29830" y="33217"/>
                  </a:lnTo>
                  <a:lnTo>
                    <a:pt x="29984" y="33179"/>
                  </a:lnTo>
                  <a:lnTo>
                    <a:pt x="30099" y="33063"/>
                  </a:lnTo>
                  <a:lnTo>
                    <a:pt x="30330" y="32832"/>
                  </a:lnTo>
                  <a:lnTo>
                    <a:pt x="30600" y="32409"/>
                  </a:lnTo>
                  <a:lnTo>
                    <a:pt x="30869" y="31870"/>
                  </a:lnTo>
                  <a:lnTo>
                    <a:pt x="31177" y="31254"/>
                  </a:lnTo>
                  <a:lnTo>
                    <a:pt x="31446" y="30561"/>
                  </a:lnTo>
                  <a:lnTo>
                    <a:pt x="31716" y="29753"/>
                  </a:lnTo>
                  <a:lnTo>
                    <a:pt x="31985" y="28945"/>
                  </a:lnTo>
                  <a:lnTo>
                    <a:pt x="32216" y="28059"/>
                  </a:lnTo>
                  <a:lnTo>
                    <a:pt x="32409" y="27174"/>
                  </a:lnTo>
                  <a:lnTo>
                    <a:pt x="32563" y="26289"/>
                  </a:lnTo>
                  <a:lnTo>
                    <a:pt x="32640" y="25442"/>
                  </a:lnTo>
                  <a:lnTo>
                    <a:pt x="32678" y="24634"/>
                  </a:lnTo>
                  <a:lnTo>
                    <a:pt x="32640" y="23864"/>
                  </a:lnTo>
                  <a:lnTo>
                    <a:pt x="32601" y="23479"/>
                  </a:lnTo>
                  <a:lnTo>
                    <a:pt x="32524" y="23133"/>
                  </a:lnTo>
                  <a:lnTo>
                    <a:pt x="32447" y="22825"/>
                  </a:lnTo>
                  <a:lnTo>
                    <a:pt x="32332" y="22555"/>
                  </a:lnTo>
                  <a:lnTo>
                    <a:pt x="32178" y="22286"/>
                  </a:lnTo>
                  <a:lnTo>
                    <a:pt x="32024" y="22016"/>
                  </a:lnTo>
                  <a:lnTo>
                    <a:pt x="31677" y="21632"/>
                  </a:lnTo>
                  <a:lnTo>
                    <a:pt x="31331" y="21362"/>
                  </a:lnTo>
                  <a:lnTo>
                    <a:pt x="30946" y="21131"/>
                  </a:lnTo>
                  <a:lnTo>
                    <a:pt x="30600" y="21016"/>
                  </a:lnTo>
                  <a:lnTo>
                    <a:pt x="30253" y="20939"/>
                  </a:lnTo>
                  <a:lnTo>
                    <a:pt x="29945" y="20900"/>
                  </a:lnTo>
                  <a:lnTo>
                    <a:pt x="29637" y="20939"/>
                  </a:lnTo>
                  <a:lnTo>
                    <a:pt x="29329" y="21016"/>
                  </a:lnTo>
                  <a:lnTo>
                    <a:pt x="29252" y="21054"/>
                  </a:lnTo>
                  <a:lnTo>
                    <a:pt x="29329" y="20746"/>
                  </a:lnTo>
                  <a:lnTo>
                    <a:pt x="29599" y="19361"/>
                  </a:lnTo>
                  <a:lnTo>
                    <a:pt x="29868" y="18091"/>
                  </a:lnTo>
                  <a:lnTo>
                    <a:pt x="30061" y="16936"/>
                  </a:lnTo>
                  <a:lnTo>
                    <a:pt x="30176" y="15935"/>
                  </a:lnTo>
                  <a:lnTo>
                    <a:pt x="30253" y="15088"/>
                  </a:lnTo>
                  <a:lnTo>
                    <a:pt x="30253" y="14472"/>
                  </a:lnTo>
                  <a:lnTo>
                    <a:pt x="30176" y="13934"/>
                  </a:lnTo>
                  <a:lnTo>
                    <a:pt x="30099" y="13318"/>
                  </a:lnTo>
                  <a:lnTo>
                    <a:pt x="29907" y="12702"/>
                  </a:lnTo>
                  <a:lnTo>
                    <a:pt x="29676" y="12009"/>
                  </a:lnTo>
                  <a:lnTo>
                    <a:pt x="29406" y="11355"/>
                  </a:lnTo>
                  <a:lnTo>
                    <a:pt x="29137" y="10777"/>
                  </a:lnTo>
                  <a:lnTo>
                    <a:pt x="29368" y="10623"/>
                  </a:lnTo>
                  <a:lnTo>
                    <a:pt x="29830" y="10277"/>
                  </a:lnTo>
                  <a:lnTo>
                    <a:pt x="30253" y="9854"/>
                  </a:lnTo>
                  <a:lnTo>
                    <a:pt x="30715" y="9353"/>
                  </a:lnTo>
                  <a:lnTo>
                    <a:pt x="30907" y="9084"/>
                  </a:lnTo>
                  <a:lnTo>
                    <a:pt x="31061" y="8776"/>
                  </a:lnTo>
                  <a:lnTo>
                    <a:pt x="31215" y="8468"/>
                  </a:lnTo>
                  <a:lnTo>
                    <a:pt x="31331" y="8160"/>
                  </a:lnTo>
                  <a:lnTo>
                    <a:pt x="31369" y="7852"/>
                  </a:lnTo>
                  <a:lnTo>
                    <a:pt x="31331" y="7544"/>
                  </a:lnTo>
                  <a:lnTo>
                    <a:pt x="31254" y="7236"/>
                  </a:lnTo>
                  <a:lnTo>
                    <a:pt x="31100" y="6928"/>
                  </a:lnTo>
                  <a:lnTo>
                    <a:pt x="30907" y="6621"/>
                  </a:lnTo>
                  <a:lnTo>
                    <a:pt x="30677" y="6313"/>
                  </a:lnTo>
                  <a:lnTo>
                    <a:pt x="30369" y="6043"/>
                  </a:lnTo>
                  <a:lnTo>
                    <a:pt x="30061" y="5774"/>
                  </a:lnTo>
                  <a:lnTo>
                    <a:pt x="29753" y="5504"/>
                  </a:lnTo>
                  <a:lnTo>
                    <a:pt x="29406" y="5273"/>
                  </a:lnTo>
                  <a:lnTo>
                    <a:pt x="28714" y="4850"/>
                  </a:lnTo>
                  <a:lnTo>
                    <a:pt x="28021" y="4542"/>
                  </a:lnTo>
                  <a:lnTo>
                    <a:pt x="27443" y="4311"/>
                  </a:lnTo>
                  <a:lnTo>
                    <a:pt x="27212" y="4273"/>
                  </a:lnTo>
                  <a:lnTo>
                    <a:pt x="26982" y="4350"/>
                  </a:lnTo>
                  <a:lnTo>
                    <a:pt x="26789" y="4465"/>
                  </a:lnTo>
                  <a:lnTo>
                    <a:pt x="26597" y="4658"/>
                  </a:lnTo>
                  <a:lnTo>
                    <a:pt x="26520" y="4734"/>
                  </a:lnTo>
                  <a:lnTo>
                    <a:pt x="26520" y="4734"/>
                  </a:lnTo>
                  <a:lnTo>
                    <a:pt x="26597" y="4619"/>
                  </a:lnTo>
                  <a:lnTo>
                    <a:pt x="26751" y="4234"/>
                  </a:lnTo>
                  <a:lnTo>
                    <a:pt x="26828" y="3888"/>
                  </a:lnTo>
                  <a:lnTo>
                    <a:pt x="26866" y="3464"/>
                  </a:lnTo>
                  <a:lnTo>
                    <a:pt x="26828" y="3041"/>
                  </a:lnTo>
                  <a:lnTo>
                    <a:pt x="26712" y="2656"/>
                  </a:lnTo>
                  <a:lnTo>
                    <a:pt x="26481" y="2233"/>
                  </a:lnTo>
                  <a:lnTo>
                    <a:pt x="26212" y="1848"/>
                  </a:lnTo>
                  <a:lnTo>
                    <a:pt x="25865" y="1501"/>
                  </a:lnTo>
                  <a:lnTo>
                    <a:pt x="25480" y="1193"/>
                  </a:lnTo>
                  <a:lnTo>
                    <a:pt x="25057" y="885"/>
                  </a:lnTo>
                  <a:lnTo>
                    <a:pt x="24557" y="616"/>
                  </a:lnTo>
                  <a:lnTo>
                    <a:pt x="24056" y="385"/>
                  </a:lnTo>
                  <a:lnTo>
                    <a:pt x="23517" y="231"/>
                  </a:lnTo>
                  <a:lnTo>
                    <a:pt x="22979" y="116"/>
                  </a:lnTo>
                  <a:lnTo>
                    <a:pt x="22440" y="39"/>
                  </a:lnTo>
                  <a:lnTo>
                    <a:pt x="21901" y="0"/>
                  </a:lnTo>
                  <a:close/>
                </a:path>
              </a:pathLst>
            </a:custGeom>
            <a:solidFill>
              <a:schemeClr val="lt2"/>
            </a:solidFill>
            <a:ln w="76200" cap="flat" cmpd="sng">
              <a:solidFill>
                <a:schemeClr val="lt2"/>
              </a:solidFill>
              <a:prstDash val="solid"/>
              <a:round/>
              <a:headEnd type="none" w="sm" len="sm"/>
              <a:tailEnd type="none" w="sm" len="sm"/>
            </a:ln>
            <a:effectLst>
              <a:outerShdw dist="47625" dir="90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0" name="Google Shape;2200;p47"/>
            <p:cNvGrpSpPr/>
            <p:nvPr/>
          </p:nvGrpSpPr>
          <p:grpSpPr>
            <a:xfrm>
              <a:off x="434227" y="2432710"/>
              <a:ext cx="1323336" cy="1391894"/>
              <a:chOff x="1186838" y="2500500"/>
              <a:chExt cx="816975" cy="859300"/>
            </a:xfrm>
          </p:grpSpPr>
          <p:sp>
            <p:nvSpPr>
              <p:cNvPr id="2201" name="Google Shape;2201;p47"/>
              <p:cNvSpPr/>
              <p:nvPr/>
            </p:nvSpPr>
            <p:spPr>
              <a:xfrm>
                <a:off x="1186838" y="2844975"/>
                <a:ext cx="197275" cy="299300"/>
              </a:xfrm>
              <a:custGeom>
                <a:avLst/>
                <a:gdLst/>
                <a:ahLst/>
                <a:cxnLst/>
                <a:rect l="l" t="t" r="r" b="b"/>
                <a:pathLst>
                  <a:path w="7891" h="11972" extrusionOk="0">
                    <a:moveTo>
                      <a:pt x="5350" y="1"/>
                    </a:moveTo>
                    <a:lnTo>
                      <a:pt x="4888" y="39"/>
                    </a:lnTo>
                    <a:lnTo>
                      <a:pt x="4388" y="193"/>
                    </a:lnTo>
                    <a:lnTo>
                      <a:pt x="4118" y="309"/>
                    </a:lnTo>
                    <a:lnTo>
                      <a:pt x="3887" y="463"/>
                    </a:lnTo>
                    <a:lnTo>
                      <a:pt x="3618" y="616"/>
                    </a:lnTo>
                    <a:lnTo>
                      <a:pt x="3387" y="847"/>
                    </a:lnTo>
                    <a:lnTo>
                      <a:pt x="3118" y="1117"/>
                    </a:lnTo>
                    <a:lnTo>
                      <a:pt x="2887" y="1386"/>
                    </a:lnTo>
                    <a:lnTo>
                      <a:pt x="2463" y="2002"/>
                    </a:lnTo>
                    <a:lnTo>
                      <a:pt x="2040" y="2733"/>
                    </a:lnTo>
                    <a:lnTo>
                      <a:pt x="1655" y="3503"/>
                    </a:lnTo>
                    <a:lnTo>
                      <a:pt x="1309" y="4312"/>
                    </a:lnTo>
                    <a:lnTo>
                      <a:pt x="1001" y="5158"/>
                    </a:lnTo>
                    <a:lnTo>
                      <a:pt x="731" y="6005"/>
                    </a:lnTo>
                    <a:lnTo>
                      <a:pt x="500" y="6852"/>
                    </a:lnTo>
                    <a:lnTo>
                      <a:pt x="308" y="7660"/>
                    </a:lnTo>
                    <a:lnTo>
                      <a:pt x="154" y="8430"/>
                    </a:lnTo>
                    <a:lnTo>
                      <a:pt x="38" y="9084"/>
                    </a:lnTo>
                    <a:lnTo>
                      <a:pt x="0" y="9700"/>
                    </a:lnTo>
                    <a:lnTo>
                      <a:pt x="0" y="10162"/>
                    </a:lnTo>
                    <a:lnTo>
                      <a:pt x="77" y="10508"/>
                    </a:lnTo>
                    <a:lnTo>
                      <a:pt x="115" y="10662"/>
                    </a:lnTo>
                    <a:lnTo>
                      <a:pt x="192" y="10778"/>
                    </a:lnTo>
                    <a:lnTo>
                      <a:pt x="423" y="11009"/>
                    </a:lnTo>
                    <a:lnTo>
                      <a:pt x="693" y="11201"/>
                    </a:lnTo>
                    <a:lnTo>
                      <a:pt x="1039" y="11394"/>
                    </a:lnTo>
                    <a:lnTo>
                      <a:pt x="1424" y="11509"/>
                    </a:lnTo>
                    <a:lnTo>
                      <a:pt x="1848" y="11625"/>
                    </a:lnTo>
                    <a:lnTo>
                      <a:pt x="2694" y="11817"/>
                    </a:lnTo>
                    <a:lnTo>
                      <a:pt x="3580" y="11894"/>
                    </a:lnTo>
                    <a:lnTo>
                      <a:pt x="4311" y="11971"/>
                    </a:lnTo>
                    <a:lnTo>
                      <a:pt x="5004" y="11971"/>
                    </a:lnTo>
                    <a:lnTo>
                      <a:pt x="7890" y="2118"/>
                    </a:lnTo>
                    <a:lnTo>
                      <a:pt x="7852" y="2002"/>
                    </a:lnTo>
                    <a:lnTo>
                      <a:pt x="7736" y="1656"/>
                    </a:lnTo>
                    <a:lnTo>
                      <a:pt x="7544" y="1232"/>
                    </a:lnTo>
                    <a:lnTo>
                      <a:pt x="7390" y="1001"/>
                    </a:lnTo>
                    <a:lnTo>
                      <a:pt x="7198" y="770"/>
                    </a:lnTo>
                    <a:lnTo>
                      <a:pt x="7005" y="539"/>
                    </a:lnTo>
                    <a:lnTo>
                      <a:pt x="6736" y="347"/>
                    </a:lnTo>
                    <a:lnTo>
                      <a:pt x="6466" y="193"/>
                    </a:lnTo>
                    <a:lnTo>
                      <a:pt x="6158" y="78"/>
                    </a:lnTo>
                    <a:lnTo>
                      <a:pt x="57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7"/>
              <p:cNvSpPr/>
              <p:nvPr/>
            </p:nvSpPr>
            <p:spPr>
              <a:xfrm>
                <a:off x="1186838" y="2844975"/>
                <a:ext cx="197275" cy="299300"/>
              </a:xfrm>
              <a:custGeom>
                <a:avLst/>
                <a:gdLst/>
                <a:ahLst/>
                <a:cxnLst/>
                <a:rect l="l" t="t" r="r" b="b"/>
                <a:pathLst>
                  <a:path w="7891" h="11972" fill="none" extrusionOk="0">
                    <a:moveTo>
                      <a:pt x="7890" y="2118"/>
                    </a:moveTo>
                    <a:lnTo>
                      <a:pt x="7890" y="2118"/>
                    </a:lnTo>
                    <a:lnTo>
                      <a:pt x="7852" y="2002"/>
                    </a:lnTo>
                    <a:lnTo>
                      <a:pt x="7736" y="1656"/>
                    </a:lnTo>
                    <a:lnTo>
                      <a:pt x="7544" y="1232"/>
                    </a:lnTo>
                    <a:lnTo>
                      <a:pt x="7390" y="1001"/>
                    </a:lnTo>
                    <a:lnTo>
                      <a:pt x="7198" y="770"/>
                    </a:lnTo>
                    <a:lnTo>
                      <a:pt x="7005" y="539"/>
                    </a:lnTo>
                    <a:lnTo>
                      <a:pt x="6736" y="347"/>
                    </a:lnTo>
                    <a:lnTo>
                      <a:pt x="6466" y="193"/>
                    </a:lnTo>
                    <a:lnTo>
                      <a:pt x="6158" y="78"/>
                    </a:lnTo>
                    <a:lnTo>
                      <a:pt x="5774" y="1"/>
                    </a:lnTo>
                    <a:lnTo>
                      <a:pt x="5350" y="1"/>
                    </a:lnTo>
                    <a:lnTo>
                      <a:pt x="4888" y="39"/>
                    </a:lnTo>
                    <a:lnTo>
                      <a:pt x="4388" y="193"/>
                    </a:lnTo>
                    <a:lnTo>
                      <a:pt x="4388" y="193"/>
                    </a:lnTo>
                    <a:lnTo>
                      <a:pt x="4118" y="309"/>
                    </a:lnTo>
                    <a:lnTo>
                      <a:pt x="3887" y="463"/>
                    </a:lnTo>
                    <a:lnTo>
                      <a:pt x="3618" y="616"/>
                    </a:lnTo>
                    <a:lnTo>
                      <a:pt x="3387" y="847"/>
                    </a:lnTo>
                    <a:lnTo>
                      <a:pt x="3118" y="1117"/>
                    </a:lnTo>
                    <a:lnTo>
                      <a:pt x="2887" y="1386"/>
                    </a:lnTo>
                    <a:lnTo>
                      <a:pt x="2463" y="2002"/>
                    </a:lnTo>
                    <a:lnTo>
                      <a:pt x="2040" y="2733"/>
                    </a:lnTo>
                    <a:lnTo>
                      <a:pt x="1655" y="3503"/>
                    </a:lnTo>
                    <a:lnTo>
                      <a:pt x="1309" y="4312"/>
                    </a:lnTo>
                    <a:lnTo>
                      <a:pt x="1001" y="5158"/>
                    </a:lnTo>
                    <a:lnTo>
                      <a:pt x="731" y="6005"/>
                    </a:lnTo>
                    <a:lnTo>
                      <a:pt x="500" y="6852"/>
                    </a:lnTo>
                    <a:lnTo>
                      <a:pt x="308" y="7660"/>
                    </a:lnTo>
                    <a:lnTo>
                      <a:pt x="154" y="8430"/>
                    </a:lnTo>
                    <a:lnTo>
                      <a:pt x="38" y="9084"/>
                    </a:lnTo>
                    <a:lnTo>
                      <a:pt x="0" y="9700"/>
                    </a:lnTo>
                    <a:lnTo>
                      <a:pt x="0" y="10162"/>
                    </a:lnTo>
                    <a:lnTo>
                      <a:pt x="77" y="10508"/>
                    </a:lnTo>
                    <a:lnTo>
                      <a:pt x="77" y="10508"/>
                    </a:lnTo>
                    <a:lnTo>
                      <a:pt x="115" y="10662"/>
                    </a:lnTo>
                    <a:lnTo>
                      <a:pt x="192" y="10778"/>
                    </a:lnTo>
                    <a:lnTo>
                      <a:pt x="423" y="11009"/>
                    </a:lnTo>
                    <a:lnTo>
                      <a:pt x="693" y="11201"/>
                    </a:lnTo>
                    <a:lnTo>
                      <a:pt x="1039" y="11394"/>
                    </a:lnTo>
                    <a:lnTo>
                      <a:pt x="1424" y="11509"/>
                    </a:lnTo>
                    <a:lnTo>
                      <a:pt x="1848" y="11625"/>
                    </a:lnTo>
                    <a:lnTo>
                      <a:pt x="2694" y="11817"/>
                    </a:lnTo>
                    <a:lnTo>
                      <a:pt x="3580" y="11894"/>
                    </a:lnTo>
                    <a:lnTo>
                      <a:pt x="4311" y="11971"/>
                    </a:lnTo>
                    <a:lnTo>
                      <a:pt x="5004" y="11971"/>
                    </a:lnTo>
                    <a:lnTo>
                      <a:pt x="7890" y="2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7"/>
              <p:cNvSpPr/>
              <p:nvPr/>
            </p:nvSpPr>
            <p:spPr>
              <a:xfrm>
                <a:off x="1221463" y="2953700"/>
                <a:ext cx="117425" cy="21200"/>
              </a:xfrm>
              <a:custGeom>
                <a:avLst/>
                <a:gdLst/>
                <a:ahLst/>
                <a:cxnLst/>
                <a:rect l="l" t="t" r="r" b="b"/>
                <a:pathLst>
                  <a:path w="4697" h="848" extrusionOk="0">
                    <a:moveTo>
                      <a:pt x="1" y="1"/>
                    </a:moveTo>
                    <a:lnTo>
                      <a:pt x="1" y="39"/>
                    </a:lnTo>
                    <a:lnTo>
                      <a:pt x="270" y="193"/>
                    </a:lnTo>
                    <a:lnTo>
                      <a:pt x="540" y="309"/>
                    </a:lnTo>
                    <a:lnTo>
                      <a:pt x="1117" y="540"/>
                    </a:lnTo>
                    <a:lnTo>
                      <a:pt x="1694" y="694"/>
                    </a:lnTo>
                    <a:lnTo>
                      <a:pt x="2310" y="809"/>
                    </a:lnTo>
                    <a:lnTo>
                      <a:pt x="2733" y="848"/>
                    </a:lnTo>
                    <a:lnTo>
                      <a:pt x="3195" y="848"/>
                    </a:lnTo>
                    <a:lnTo>
                      <a:pt x="3927" y="809"/>
                    </a:lnTo>
                    <a:lnTo>
                      <a:pt x="4658" y="694"/>
                    </a:lnTo>
                    <a:lnTo>
                      <a:pt x="4696" y="578"/>
                    </a:lnTo>
                    <a:lnTo>
                      <a:pt x="3927" y="694"/>
                    </a:lnTo>
                    <a:lnTo>
                      <a:pt x="3157" y="732"/>
                    </a:lnTo>
                    <a:lnTo>
                      <a:pt x="2733" y="732"/>
                    </a:lnTo>
                    <a:lnTo>
                      <a:pt x="2310" y="694"/>
                    </a:lnTo>
                    <a:lnTo>
                      <a:pt x="1733" y="578"/>
                    </a:lnTo>
                    <a:lnTo>
                      <a:pt x="1117" y="424"/>
                    </a:lnTo>
                    <a:lnTo>
                      <a:pt x="578" y="232"/>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7"/>
              <p:cNvSpPr/>
              <p:nvPr/>
            </p:nvSpPr>
            <p:spPr>
              <a:xfrm>
                <a:off x="1220513" y="2981625"/>
                <a:ext cx="102975" cy="142425"/>
              </a:xfrm>
              <a:custGeom>
                <a:avLst/>
                <a:gdLst/>
                <a:ahLst/>
                <a:cxnLst/>
                <a:rect l="l" t="t" r="r" b="b"/>
                <a:pathLst>
                  <a:path w="4119" h="5697" extrusionOk="0">
                    <a:moveTo>
                      <a:pt x="4119" y="0"/>
                    </a:moveTo>
                    <a:lnTo>
                      <a:pt x="3926" y="347"/>
                    </a:lnTo>
                    <a:lnTo>
                      <a:pt x="3811" y="732"/>
                    </a:lnTo>
                    <a:lnTo>
                      <a:pt x="3580" y="1463"/>
                    </a:lnTo>
                    <a:lnTo>
                      <a:pt x="3349" y="2233"/>
                    </a:lnTo>
                    <a:lnTo>
                      <a:pt x="3118" y="3002"/>
                    </a:lnTo>
                    <a:lnTo>
                      <a:pt x="2848" y="3657"/>
                    </a:lnTo>
                    <a:lnTo>
                      <a:pt x="2694" y="4003"/>
                    </a:lnTo>
                    <a:lnTo>
                      <a:pt x="2502" y="4273"/>
                    </a:lnTo>
                    <a:lnTo>
                      <a:pt x="2271" y="4581"/>
                    </a:lnTo>
                    <a:lnTo>
                      <a:pt x="2040" y="4811"/>
                    </a:lnTo>
                    <a:lnTo>
                      <a:pt x="1732" y="5042"/>
                    </a:lnTo>
                    <a:lnTo>
                      <a:pt x="1424" y="5235"/>
                    </a:lnTo>
                    <a:lnTo>
                      <a:pt x="1193" y="5389"/>
                    </a:lnTo>
                    <a:lnTo>
                      <a:pt x="885" y="5466"/>
                    </a:lnTo>
                    <a:lnTo>
                      <a:pt x="616" y="5543"/>
                    </a:lnTo>
                    <a:lnTo>
                      <a:pt x="0" y="5543"/>
                    </a:lnTo>
                    <a:lnTo>
                      <a:pt x="0" y="5581"/>
                    </a:lnTo>
                    <a:lnTo>
                      <a:pt x="0" y="5620"/>
                    </a:lnTo>
                    <a:lnTo>
                      <a:pt x="39" y="5658"/>
                    </a:lnTo>
                    <a:lnTo>
                      <a:pt x="347" y="5697"/>
                    </a:lnTo>
                    <a:lnTo>
                      <a:pt x="616" y="5658"/>
                    </a:lnTo>
                    <a:lnTo>
                      <a:pt x="885" y="5620"/>
                    </a:lnTo>
                    <a:lnTo>
                      <a:pt x="1155" y="5543"/>
                    </a:lnTo>
                    <a:lnTo>
                      <a:pt x="1424" y="5427"/>
                    </a:lnTo>
                    <a:lnTo>
                      <a:pt x="1655" y="5273"/>
                    </a:lnTo>
                    <a:lnTo>
                      <a:pt x="1886" y="5119"/>
                    </a:lnTo>
                    <a:lnTo>
                      <a:pt x="2117" y="4927"/>
                    </a:lnTo>
                    <a:lnTo>
                      <a:pt x="2310" y="4734"/>
                    </a:lnTo>
                    <a:lnTo>
                      <a:pt x="2540" y="4427"/>
                    </a:lnTo>
                    <a:lnTo>
                      <a:pt x="2771" y="4080"/>
                    </a:lnTo>
                    <a:lnTo>
                      <a:pt x="2925" y="3734"/>
                    </a:lnTo>
                    <a:lnTo>
                      <a:pt x="3118" y="3387"/>
                    </a:lnTo>
                    <a:lnTo>
                      <a:pt x="3349" y="2656"/>
                    </a:lnTo>
                    <a:lnTo>
                      <a:pt x="3580" y="1886"/>
                    </a:lnTo>
                    <a:lnTo>
                      <a:pt x="3849" y="924"/>
                    </a:lnTo>
                    <a:lnTo>
                      <a:pt x="411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7"/>
              <p:cNvSpPr/>
              <p:nvPr/>
            </p:nvSpPr>
            <p:spPr>
              <a:xfrm>
                <a:off x="1332113" y="2870950"/>
                <a:ext cx="9650" cy="80875"/>
              </a:xfrm>
              <a:custGeom>
                <a:avLst/>
                <a:gdLst/>
                <a:ahLst/>
                <a:cxnLst/>
                <a:rect l="l" t="t" r="r" b="b"/>
                <a:pathLst>
                  <a:path w="386" h="3235" extrusionOk="0">
                    <a:moveTo>
                      <a:pt x="193" y="1"/>
                    </a:moveTo>
                    <a:lnTo>
                      <a:pt x="193" y="39"/>
                    </a:lnTo>
                    <a:lnTo>
                      <a:pt x="155" y="39"/>
                    </a:lnTo>
                    <a:lnTo>
                      <a:pt x="193" y="232"/>
                    </a:lnTo>
                    <a:lnTo>
                      <a:pt x="232" y="424"/>
                    </a:lnTo>
                    <a:lnTo>
                      <a:pt x="270" y="809"/>
                    </a:lnTo>
                    <a:lnTo>
                      <a:pt x="309" y="1233"/>
                    </a:lnTo>
                    <a:lnTo>
                      <a:pt x="309" y="1617"/>
                    </a:lnTo>
                    <a:lnTo>
                      <a:pt x="270" y="2041"/>
                    </a:lnTo>
                    <a:lnTo>
                      <a:pt x="193" y="2426"/>
                    </a:lnTo>
                    <a:lnTo>
                      <a:pt x="1" y="3234"/>
                    </a:lnTo>
                    <a:lnTo>
                      <a:pt x="1" y="3234"/>
                    </a:lnTo>
                    <a:lnTo>
                      <a:pt x="155" y="2849"/>
                    </a:lnTo>
                    <a:lnTo>
                      <a:pt x="270" y="2464"/>
                    </a:lnTo>
                    <a:lnTo>
                      <a:pt x="347" y="2041"/>
                    </a:lnTo>
                    <a:lnTo>
                      <a:pt x="386" y="1656"/>
                    </a:lnTo>
                    <a:lnTo>
                      <a:pt x="386" y="1233"/>
                    </a:lnTo>
                    <a:lnTo>
                      <a:pt x="386" y="848"/>
                    </a:lnTo>
                    <a:lnTo>
                      <a:pt x="347" y="424"/>
                    </a:lnTo>
                    <a:lnTo>
                      <a:pt x="309" y="232"/>
                    </a:lnTo>
                    <a:lnTo>
                      <a:pt x="232" y="39"/>
                    </a:lnTo>
                    <a:lnTo>
                      <a:pt x="193"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7"/>
              <p:cNvSpPr/>
              <p:nvPr/>
            </p:nvSpPr>
            <p:spPr>
              <a:xfrm>
                <a:off x="1816138" y="3023000"/>
                <a:ext cx="187675" cy="310825"/>
              </a:xfrm>
              <a:custGeom>
                <a:avLst/>
                <a:gdLst/>
                <a:ahLst/>
                <a:cxnLst/>
                <a:rect l="l" t="t" r="r" b="b"/>
                <a:pathLst>
                  <a:path w="7507" h="12433" extrusionOk="0">
                    <a:moveTo>
                      <a:pt x="4773" y="0"/>
                    </a:moveTo>
                    <a:lnTo>
                      <a:pt x="4465" y="39"/>
                    </a:lnTo>
                    <a:lnTo>
                      <a:pt x="4157" y="116"/>
                    </a:lnTo>
                    <a:lnTo>
                      <a:pt x="3888" y="231"/>
                    </a:lnTo>
                    <a:lnTo>
                      <a:pt x="3657" y="347"/>
                    </a:lnTo>
                    <a:lnTo>
                      <a:pt x="3234" y="578"/>
                    </a:lnTo>
                    <a:lnTo>
                      <a:pt x="2964" y="809"/>
                    </a:lnTo>
                    <a:lnTo>
                      <a:pt x="2887" y="886"/>
                    </a:lnTo>
                    <a:lnTo>
                      <a:pt x="0" y="10739"/>
                    </a:lnTo>
                    <a:lnTo>
                      <a:pt x="578" y="11124"/>
                    </a:lnTo>
                    <a:lnTo>
                      <a:pt x="1232" y="11470"/>
                    </a:lnTo>
                    <a:lnTo>
                      <a:pt x="2002" y="11855"/>
                    </a:lnTo>
                    <a:lnTo>
                      <a:pt x="2849" y="12163"/>
                    </a:lnTo>
                    <a:lnTo>
                      <a:pt x="3234" y="12279"/>
                    </a:lnTo>
                    <a:lnTo>
                      <a:pt x="3657" y="12394"/>
                    </a:lnTo>
                    <a:lnTo>
                      <a:pt x="4003" y="12433"/>
                    </a:lnTo>
                    <a:lnTo>
                      <a:pt x="4350" y="12394"/>
                    </a:lnTo>
                    <a:lnTo>
                      <a:pt x="4658" y="12317"/>
                    </a:lnTo>
                    <a:lnTo>
                      <a:pt x="4812" y="12279"/>
                    </a:lnTo>
                    <a:lnTo>
                      <a:pt x="4927" y="12163"/>
                    </a:lnTo>
                    <a:lnTo>
                      <a:pt x="5158" y="11932"/>
                    </a:lnTo>
                    <a:lnTo>
                      <a:pt x="5428" y="11509"/>
                    </a:lnTo>
                    <a:lnTo>
                      <a:pt x="5697" y="10970"/>
                    </a:lnTo>
                    <a:lnTo>
                      <a:pt x="6005" y="10354"/>
                    </a:lnTo>
                    <a:lnTo>
                      <a:pt x="6274" y="9661"/>
                    </a:lnTo>
                    <a:lnTo>
                      <a:pt x="6544" y="8853"/>
                    </a:lnTo>
                    <a:lnTo>
                      <a:pt x="6813" y="8045"/>
                    </a:lnTo>
                    <a:lnTo>
                      <a:pt x="7044" y="7159"/>
                    </a:lnTo>
                    <a:lnTo>
                      <a:pt x="7237" y="6274"/>
                    </a:lnTo>
                    <a:lnTo>
                      <a:pt x="7391" y="5389"/>
                    </a:lnTo>
                    <a:lnTo>
                      <a:pt x="7468" y="4542"/>
                    </a:lnTo>
                    <a:lnTo>
                      <a:pt x="7506" y="3734"/>
                    </a:lnTo>
                    <a:lnTo>
                      <a:pt x="7468" y="2964"/>
                    </a:lnTo>
                    <a:lnTo>
                      <a:pt x="7429" y="2579"/>
                    </a:lnTo>
                    <a:lnTo>
                      <a:pt x="7352" y="2233"/>
                    </a:lnTo>
                    <a:lnTo>
                      <a:pt x="7275" y="1925"/>
                    </a:lnTo>
                    <a:lnTo>
                      <a:pt x="7160" y="1655"/>
                    </a:lnTo>
                    <a:lnTo>
                      <a:pt x="7006" y="1386"/>
                    </a:lnTo>
                    <a:lnTo>
                      <a:pt x="6852" y="1116"/>
                    </a:lnTo>
                    <a:lnTo>
                      <a:pt x="6505" y="732"/>
                    </a:lnTo>
                    <a:lnTo>
                      <a:pt x="6159" y="462"/>
                    </a:lnTo>
                    <a:lnTo>
                      <a:pt x="5774" y="231"/>
                    </a:lnTo>
                    <a:lnTo>
                      <a:pt x="5428" y="116"/>
                    </a:lnTo>
                    <a:lnTo>
                      <a:pt x="5081" y="39"/>
                    </a:lnTo>
                    <a:lnTo>
                      <a:pt x="47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7"/>
              <p:cNvSpPr/>
              <p:nvPr/>
            </p:nvSpPr>
            <p:spPr>
              <a:xfrm>
                <a:off x="1816138" y="3023000"/>
                <a:ext cx="187675" cy="310825"/>
              </a:xfrm>
              <a:custGeom>
                <a:avLst/>
                <a:gdLst/>
                <a:ahLst/>
                <a:cxnLst/>
                <a:rect l="l" t="t" r="r" b="b"/>
                <a:pathLst>
                  <a:path w="7507" h="12433" fill="none" extrusionOk="0">
                    <a:moveTo>
                      <a:pt x="2887" y="886"/>
                    </a:moveTo>
                    <a:lnTo>
                      <a:pt x="2887" y="886"/>
                    </a:lnTo>
                    <a:lnTo>
                      <a:pt x="2964" y="809"/>
                    </a:lnTo>
                    <a:lnTo>
                      <a:pt x="3234" y="578"/>
                    </a:lnTo>
                    <a:lnTo>
                      <a:pt x="3657" y="347"/>
                    </a:lnTo>
                    <a:lnTo>
                      <a:pt x="3888" y="231"/>
                    </a:lnTo>
                    <a:lnTo>
                      <a:pt x="4157" y="116"/>
                    </a:lnTo>
                    <a:lnTo>
                      <a:pt x="4465" y="39"/>
                    </a:lnTo>
                    <a:lnTo>
                      <a:pt x="4773" y="0"/>
                    </a:lnTo>
                    <a:lnTo>
                      <a:pt x="5081" y="39"/>
                    </a:lnTo>
                    <a:lnTo>
                      <a:pt x="5428" y="116"/>
                    </a:lnTo>
                    <a:lnTo>
                      <a:pt x="5774" y="231"/>
                    </a:lnTo>
                    <a:lnTo>
                      <a:pt x="6159" y="462"/>
                    </a:lnTo>
                    <a:lnTo>
                      <a:pt x="6505" y="732"/>
                    </a:lnTo>
                    <a:lnTo>
                      <a:pt x="6852" y="1116"/>
                    </a:lnTo>
                    <a:lnTo>
                      <a:pt x="6852" y="1116"/>
                    </a:lnTo>
                    <a:lnTo>
                      <a:pt x="7006" y="1386"/>
                    </a:lnTo>
                    <a:lnTo>
                      <a:pt x="7160" y="1655"/>
                    </a:lnTo>
                    <a:lnTo>
                      <a:pt x="7275" y="1925"/>
                    </a:lnTo>
                    <a:lnTo>
                      <a:pt x="7352" y="2233"/>
                    </a:lnTo>
                    <a:lnTo>
                      <a:pt x="7429" y="2579"/>
                    </a:lnTo>
                    <a:lnTo>
                      <a:pt x="7468" y="2964"/>
                    </a:lnTo>
                    <a:lnTo>
                      <a:pt x="7506" y="3734"/>
                    </a:lnTo>
                    <a:lnTo>
                      <a:pt x="7468" y="4542"/>
                    </a:lnTo>
                    <a:lnTo>
                      <a:pt x="7391" y="5389"/>
                    </a:lnTo>
                    <a:lnTo>
                      <a:pt x="7237" y="6274"/>
                    </a:lnTo>
                    <a:lnTo>
                      <a:pt x="7044" y="7159"/>
                    </a:lnTo>
                    <a:lnTo>
                      <a:pt x="6813" y="8045"/>
                    </a:lnTo>
                    <a:lnTo>
                      <a:pt x="6544" y="8853"/>
                    </a:lnTo>
                    <a:lnTo>
                      <a:pt x="6274" y="9661"/>
                    </a:lnTo>
                    <a:lnTo>
                      <a:pt x="6005" y="10354"/>
                    </a:lnTo>
                    <a:lnTo>
                      <a:pt x="5697" y="10970"/>
                    </a:lnTo>
                    <a:lnTo>
                      <a:pt x="5428" y="11509"/>
                    </a:lnTo>
                    <a:lnTo>
                      <a:pt x="5158" y="11932"/>
                    </a:lnTo>
                    <a:lnTo>
                      <a:pt x="4927" y="12163"/>
                    </a:lnTo>
                    <a:lnTo>
                      <a:pt x="4927" y="12163"/>
                    </a:lnTo>
                    <a:lnTo>
                      <a:pt x="4812" y="12279"/>
                    </a:lnTo>
                    <a:lnTo>
                      <a:pt x="4658" y="12317"/>
                    </a:lnTo>
                    <a:lnTo>
                      <a:pt x="4350" y="12394"/>
                    </a:lnTo>
                    <a:lnTo>
                      <a:pt x="4003" y="12433"/>
                    </a:lnTo>
                    <a:lnTo>
                      <a:pt x="3657" y="12394"/>
                    </a:lnTo>
                    <a:lnTo>
                      <a:pt x="3234" y="12279"/>
                    </a:lnTo>
                    <a:lnTo>
                      <a:pt x="2849" y="12163"/>
                    </a:lnTo>
                    <a:lnTo>
                      <a:pt x="2002" y="11855"/>
                    </a:lnTo>
                    <a:lnTo>
                      <a:pt x="1232" y="11470"/>
                    </a:lnTo>
                    <a:lnTo>
                      <a:pt x="578" y="11124"/>
                    </a:lnTo>
                    <a:lnTo>
                      <a:pt x="0" y="10739"/>
                    </a:lnTo>
                    <a:lnTo>
                      <a:pt x="2887" y="8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7"/>
              <p:cNvSpPr/>
              <p:nvPr/>
            </p:nvSpPr>
            <p:spPr>
              <a:xfrm>
                <a:off x="1893113" y="3047050"/>
                <a:ext cx="34675" cy="87600"/>
              </a:xfrm>
              <a:custGeom>
                <a:avLst/>
                <a:gdLst/>
                <a:ahLst/>
                <a:cxnLst/>
                <a:rect l="l" t="t" r="r" b="b"/>
                <a:pathLst>
                  <a:path w="1387" h="3504" extrusionOk="0">
                    <a:moveTo>
                      <a:pt x="1348" y="1"/>
                    </a:moveTo>
                    <a:lnTo>
                      <a:pt x="1078" y="385"/>
                    </a:lnTo>
                    <a:lnTo>
                      <a:pt x="847" y="809"/>
                    </a:lnTo>
                    <a:lnTo>
                      <a:pt x="617" y="1232"/>
                    </a:lnTo>
                    <a:lnTo>
                      <a:pt x="463" y="1656"/>
                    </a:lnTo>
                    <a:lnTo>
                      <a:pt x="424" y="1733"/>
                    </a:lnTo>
                    <a:lnTo>
                      <a:pt x="1" y="3465"/>
                    </a:lnTo>
                    <a:lnTo>
                      <a:pt x="1" y="3503"/>
                    </a:lnTo>
                    <a:lnTo>
                      <a:pt x="78" y="3503"/>
                    </a:lnTo>
                    <a:lnTo>
                      <a:pt x="155" y="3041"/>
                    </a:lnTo>
                    <a:lnTo>
                      <a:pt x="232" y="2618"/>
                    </a:lnTo>
                    <a:lnTo>
                      <a:pt x="386" y="2156"/>
                    </a:lnTo>
                    <a:lnTo>
                      <a:pt x="540" y="1694"/>
                    </a:lnTo>
                    <a:lnTo>
                      <a:pt x="732" y="1271"/>
                    </a:lnTo>
                    <a:lnTo>
                      <a:pt x="924" y="847"/>
                    </a:lnTo>
                    <a:lnTo>
                      <a:pt x="1386" y="39"/>
                    </a:lnTo>
                    <a:lnTo>
                      <a:pt x="138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7"/>
              <p:cNvSpPr/>
              <p:nvPr/>
            </p:nvSpPr>
            <p:spPr>
              <a:xfrm>
                <a:off x="1887338" y="3152900"/>
                <a:ext cx="92400" cy="37550"/>
              </a:xfrm>
              <a:custGeom>
                <a:avLst/>
                <a:gdLst/>
                <a:ahLst/>
                <a:cxnLst/>
                <a:rect l="l" t="t" r="r" b="b"/>
                <a:pathLst>
                  <a:path w="3696" h="1502" extrusionOk="0">
                    <a:moveTo>
                      <a:pt x="39" y="0"/>
                    </a:moveTo>
                    <a:lnTo>
                      <a:pt x="1" y="116"/>
                    </a:lnTo>
                    <a:lnTo>
                      <a:pt x="424" y="385"/>
                    </a:lnTo>
                    <a:lnTo>
                      <a:pt x="848" y="616"/>
                    </a:lnTo>
                    <a:lnTo>
                      <a:pt x="1271" y="809"/>
                    </a:lnTo>
                    <a:lnTo>
                      <a:pt x="1733" y="1001"/>
                    </a:lnTo>
                    <a:lnTo>
                      <a:pt x="2233" y="1155"/>
                    </a:lnTo>
                    <a:lnTo>
                      <a:pt x="2695" y="1309"/>
                    </a:lnTo>
                    <a:lnTo>
                      <a:pt x="3157" y="1386"/>
                    </a:lnTo>
                    <a:lnTo>
                      <a:pt x="3657" y="1502"/>
                    </a:lnTo>
                    <a:lnTo>
                      <a:pt x="3696" y="1463"/>
                    </a:lnTo>
                    <a:lnTo>
                      <a:pt x="3696" y="1425"/>
                    </a:lnTo>
                    <a:lnTo>
                      <a:pt x="3696" y="1386"/>
                    </a:lnTo>
                    <a:lnTo>
                      <a:pt x="3657" y="1348"/>
                    </a:lnTo>
                    <a:lnTo>
                      <a:pt x="3118" y="1271"/>
                    </a:lnTo>
                    <a:lnTo>
                      <a:pt x="2580" y="1117"/>
                    </a:lnTo>
                    <a:lnTo>
                      <a:pt x="2041" y="963"/>
                    </a:lnTo>
                    <a:lnTo>
                      <a:pt x="1502" y="770"/>
                    </a:lnTo>
                    <a:lnTo>
                      <a:pt x="771" y="424"/>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7"/>
              <p:cNvSpPr/>
              <p:nvPr/>
            </p:nvSpPr>
            <p:spPr>
              <a:xfrm>
                <a:off x="1856563" y="3170225"/>
                <a:ext cx="30800" cy="143400"/>
              </a:xfrm>
              <a:custGeom>
                <a:avLst/>
                <a:gdLst/>
                <a:ahLst/>
                <a:cxnLst/>
                <a:rect l="l" t="t" r="r" b="b"/>
                <a:pathLst>
                  <a:path w="1232" h="5736" extrusionOk="0">
                    <a:moveTo>
                      <a:pt x="1193" y="0"/>
                    </a:moveTo>
                    <a:lnTo>
                      <a:pt x="924" y="539"/>
                    </a:lnTo>
                    <a:lnTo>
                      <a:pt x="731" y="1309"/>
                    </a:lnTo>
                    <a:lnTo>
                      <a:pt x="1232" y="39"/>
                    </a:lnTo>
                    <a:lnTo>
                      <a:pt x="1232" y="0"/>
                    </a:lnTo>
                    <a:close/>
                    <a:moveTo>
                      <a:pt x="116" y="3387"/>
                    </a:moveTo>
                    <a:lnTo>
                      <a:pt x="0" y="3849"/>
                    </a:lnTo>
                    <a:lnTo>
                      <a:pt x="0" y="4157"/>
                    </a:lnTo>
                    <a:lnTo>
                      <a:pt x="39" y="4427"/>
                    </a:lnTo>
                    <a:lnTo>
                      <a:pt x="154" y="4735"/>
                    </a:lnTo>
                    <a:lnTo>
                      <a:pt x="269" y="5004"/>
                    </a:lnTo>
                    <a:lnTo>
                      <a:pt x="423" y="5235"/>
                    </a:lnTo>
                    <a:lnTo>
                      <a:pt x="654" y="5466"/>
                    </a:lnTo>
                    <a:lnTo>
                      <a:pt x="885" y="5620"/>
                    </a:lnTo>
                    <a:lnTo>
                      <a:pt x="1116" y="5735"/>
                    </a:lnTo>
                    <a:lnTo>
                      <a:pt x="1193" y="5735"/>
                    </a:lnTo>
                    <a:lnTo>
                      <a:pt x="1193" y="5697"/>
                    </a:lnTo>
                    <a:lnTo>
                      <a:pt x="1193" y="5658"/>
                    </a:lnTo>
                    <a:lnTo>
                      <a:pt x="885" y="5504"/>
                    </a:lnTo>
                    <a:lnTo>
                      <a:pt x="654" y="5273"/>
                    </a:lnTo>
                    <a:lnTo>
                      <a:pt x="423" y="5004"/>
                    </a:lnTo>
                    <a:lnTo>
                      <a:pt x="269" y="4735"/>
                    </a:lnTo>
                    <a:lnTo>
                      <a:pt x="154" y="4388"/>
                    </a:lnTo>
                    <a:lnTo>
                      <a:pt x="116" y="4080"/>
                    </a:lnTo>
                    <a:lnTo>
                      <a:pt x="116" y="3734"/>
                    </a:lnTo>
                    <a:lnTo>
                      <a:pt x="116" y="3387"/>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7"/>
              <p:cNvSpPr/>
              <p:nvPr/>
            </p:nvSpPr>
            <p:spPr>
              <a:xfrm>
                <a:off x="1874838" y="3170225"/>
                <a:ext cx="12525" cy="32725"/>
              </a:xfrm>
              <a:custGeom>
                <a:avLst/>
                <a:gdLst/>
                <a:ahLst/>
                <a:cxnLst/>
                <a:rect l="l" t="t" r="r" b="b"/>
                <a:pathLst>
                  <a:path w="501" h="1309" fill="none" extrusionOk="0">
                    <a:moveTo>
                      <a:pt x="501" y="0"/>
                    </a:moveTo>
                    <a:lnTo>
                      <a:pt x="501" y="0"/>
                    </a:lnTo>
                    <a:lnTo>
                      <a:pt x="462" y="0"/>
                    </a:lnTo>
                    <a:lnTo>
                      <a:pt x="462" y="0"/>
                    </a:lnTo>
                    <a:lnTo>
                      <a:pt x="193" y="539"/>
                    </a:lnTo>
                    <a:lnTo>
                      <a:pt x="193" y="539"/>
                    </a:lnTo>
                    <a:lnTo>
                      <a:pt x="0" y="1309"/>
                    </a:lnTo>
                    <a:lnTo>
                      <a:pt x="0" y="1309"/>
                    </a:lnTo>
                    <a:lnTo>
                      <a:pt x="501" y="39"/>
                    </a:lnTo>
                    <a:lnTo>
                      <a:pt x="501" y="39"/>
                    </a:lnTo>
                    <a:lnTo>
                      <a:pt x="5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7"/>
              <p:cNvSpPr/>
              <p:nvPr/>
            </p:nvSpPr>
            <p:spPr>
              <a:xfrm>
                <a:off x="1494738" y="2531275"/>
                <a:ext cx="151100" cy="133800"/>
              </a:xfrm>
              <a:custGeom>
                <a:avLst/>
                <a:gdLst/>
                <a:ahLst/>
                <a:cxnLst/>
                <a:rect l="l" t="t" r="r" b="b"/>
                <a:pathLst>
                  <a:path w="6044" h="5352" extrusionOk="0">
                    <a:moveTo>
                      <a:pt x="3311" y="1"/>
                    </a:moveTo>
                    <a:lnTo>
                      <a:pt x="2888" y="39"/>
                    </a:lnTo>
                    <a:lnTo>
                      <a:pt x="2464" y="78"/>
                    </a:lnTo>
                    <a:lnTo>
                      <a:pt x="2079" y="116"/>
                    </a:lnTo>
                    <a:lnTo>
                      <a:pt x="1694" y="232"/>
                    </a:lnTo>
                    <a:lnTo>
                      <a:pt x="1309" y="347"/>
                    </a:lnTo>
                    <a:lnTo>
                      <a:pt x="1002" y="501"/>
                    </a:lnTo>
                    <a:lnTo>
                      <a:pt x="694" y="655"/>
                    </a:lnTo>
                    <a:lnTo>
                      <a:pt x="463" y="886"/>
                    </a:lnTo>
                    <a:lnTo>
                      <a:pt x="270" y="1117"/>
                    </a:lnTo>
                    <a:lnTo>
                      <a:pt x="116" y="1425"/>
                    </a:lnTo>
                    <a:lnTo>
                      <a:pt x="39" y="1733"/>
                    </a:lnTo>
                    <a:lnTo>
                      <a:pt x="1" y="2079"/>
                    </a:lnTo>
                    <a:lnTo>
                      <a:pt x="1" y="2426"/>
                    </a:lnTo>
                    <a:lnTo>
                      <a:pt x="39" y="2734"/>
                    </a:lnTo>
                    <a:lnTo>
                      <a:pt x="116" y="3388"/>
                    </a:lnTo>
                    <a:lnTo>
                      <a:pt x="270" y="4004"/>
                    </a:lnTo>
                    <a:lnTo>
                      <a:pt x="463" y="4543"/>
                    </a:lnTo>
                    <a:lnTo>
                      <a:pt x="617" y="4966"/>
                    </a:lnTo>
                    <a:lnTo>
                      <a:pt x="809" y="5351"/>
                    </a:lnTo>
                    <a:lnTo>
                      <a:pt x="5389" y="4004"/>
                    </a:lnTo>
                    <a:lnTo>
                      <a:pt x="5582" y="3465"/>
                    </a:lnTo>
                    <a:lnTo>
                      <a:pt x="5774" y="2926"/>
                    </a:lnTo>
                    <a:lnTo>
                      <a:pt x="5928" y="2272"/>
                    </a:lnTo>
                    <a:lnTo>
                      <a:pt x="6044" y="1617"/>
                    </a:lnTo>
                    <a:lnTo>
                      <a:pt x="6044" y="1310"/>
                    </a:lnTo>
                    <a:lnTo>
                      <a:pt x="6044" y="1002"/>
                    </a:lnTo>
                    <a:lnTo>
                      <a:pt x="5967" y="732"/>
                    </a:lnTo>
                    <a:lnTo>
                      <a:pt x="5851" y="540"/>
                    </a:lnTo>
                    <a:lnTo>
                      <a:pt x="5697" y="347"/>
                    </a:lnTo>
                    <a:lnTo>
                      <a:pt x="5466" y="270"/>
                    </a:lnTo>
                    <a:lnTo>
                      <a:pt x="4851" y="116"/>
                    </a:lnTo>
                    <a:lnTo>
                      <a:pt x="4119" y="39"/>
                    </a:lnTo>
                    <a:lnTo>
                      <a:pt x="33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7"/>
              <p:cNvSpPr/>
              <p:nvPr/>
            </p:nvSpPr>
            <p:spPr>
              <a:xfrm>
                <a:off x="1824788" y="2607300"/>
                <a:ext cx="146300" cy="171300"/>
              </a:xfrm>
              <a:custGeom>
                <a:avLst/>
                <a:gdLst/>
                <a:ahLst/>
                <a:cxnLst/>
                <a:rect l="l" t="t" r="r" b="b"/>
                <a:pathLst>
                  <a:path w="5852" h="6852" extrusionOk="0">
                    <a:moveTo>
                      <a:pt x="1694" y="1"/>
                    </a:moveTo>
                    <a:lnTo>
                      <a:pt x="1464" y="78"/>
                    </a:lnTo>
                    <a:lnTo>
                      <a:pt x="1271" y="193"/>
                    </a:lnTo>
                    <a:lnTo>
                      <a:pt x="1079" y="386"/>
                    </a:lnTo>
                    <a:lnTo>
                      <a:pt x="886" y="616"/>
                    </a:lnTo>
                    <a:lnTo>
                      <a:pt x="732" y="886"/>
                    </a:lnTo>
                    <a:lnTo>
                      <a:pt x="463" y="1502"/>
                    </a:lnTo>
                    <a:lnTo>
                      <a:pt x="232" y="2118"/>
                    </a:lnTo>
                    <a:lnTo>
                      <a:pt x="116" y="2656"/>
                    </a:lnTo>
                    <a:lnTo>
                      <a:pt x="1" y="3234"/>
                    </a:lnTo>
                    <a:lnTo>
                      <a:pt x="3157" y="6852"/>
                    </a:lnTo>
                    <a:lnTo>
                      <a:pt x="3503" y="6621"/>
                    </a:lnTo>
                    <a:lnTo>
                      <a:pt x="3850" y="6351"/>
                    </a:lnTo>
                    <a:lnTo>
                      <a:pt x="4312" y="6005"/>
                    </a:lnTo>
                    <a:lnTo>
                      <a:pt x="4735" y="5582"/>
                    </a:lnTo>
                    <a:lnTo>
                      <a:pt x="5197" y="5081"/>
                    </a:lnTo>
                    <a:lnTo>
                      <a:pt x="5389" y="4812"/>
                    </a:lnTo>
                    <a:lnTo>
                      <a:pt x="5543" y="4504"/>
                    </a:lnTo>
                    <a:lnTo>
                      <a:pt x="5697" y="4196"/>
                    </a:lnTo>
                    <a:lnTo>
                      <a:pt x="5813" y="3888"/>
                    </a:lnTo>
                    <a:lnTo>
                      <a:pt x="5851" y="3580"/>
                    </a:lnTo>
                    <a:lnTo>
                      <a:pt x="5813" y="3272"/>
                    </a:lnTo>
                    <a:lnTo>
                      <a:pt x="5736" y="2964"/>
                    </a:lnTo>
                    <a:lnTo>
                      <a:pt x="5582" y="2656"/>
                    </a:lnTo>
                    <a:lnTo>
                      <a:pt x="5389" y="2349"/>
                    </a:lnTo>
                    <a:lnTo>
                      <a:pt x="5159" y="2041"/>
                    </a:lnTo>
                    <a:lnTo>
                      <a:pt x="4851" y="1771"/>
                    </a:lnTo>
                    <a:lnTo>
                      <a:pt x="4543" y="1502"/>
                    </a:lnTo>
                    <a:lnTo>
                      <a:pt x="4235" y="1232"/>
                    </a:lnTo>
                    <a:lnTo>
                      <a:pt x="3888" y="1001"/>
                    </a:lnTo>
                    <a:lnTo>
                      <a:pt x="3196" y="578"/>
                    </a:lnTo>
                    <a:lnTo>
                      <a:pt x="2503" y="270"/>
                    </a:lnTo>
                    <a:lnTo>
                      <a:pt x="1925" y="39"/>
                    </a:lnTo>
                    <a:lnTo>
                      <a:pt x="16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7"/>
              <p:cNvSpPr/>
              <p:nvPr/>
            </p:nvSpPr>
            <p:spPr>
              <a:xfrm>
                <a:off x="1652563" y="2500500"/>
                <a:ext cx="205950" cy="172250"/>
              </a:xfrm>
              <a:custGeom>
                <a:avLst/>
                <a:gdLst/>
                <a:ahLst/>
                <a:cxnLst/>
                <a:rect l="l" t="t" r="r" b="b"/>
                <a:pathLst>
                  <a:path w="8238" h="6890" extrusionOk="0">
                    <a:moveTo>
                      <a:pt x="3272" y="0"/>
                    </a:moveTo>
                    <a:lnTo>
                      <a:pt x="2694" y="77"/>
                    </a:lnTo>
                    <a:lnTo>
                      <a:pt x="2194" y="154"/>
                    </a:lnTo>
                    <a:lnTo>
                      <a:pt x="1694" y="347"/>
                    </a:lnTo>
                    <a:lnTo>
                      <a:pt x="1232" y="616"/>
                    </a:lnTo>
                    <a:lnTo>
                      <a:pt x="808" y="924"/>
                    </a:lnTo>
                    <a:lnTo>
                      <a:pt x="501" y="1270"/>
                    </a:lnTo>
                    <a:lnTo>
                      <a:pt x="308" y="1617"/>
                    </a:lnTo>
                    <a:lnTo>
                      <a:pt x="154" y="2002"/>
                    </a:lnTo>
                    <a:lnTo>
                      <a:pt x="39" y="2348"/>
                    </a:lnTo>
                    <a:lnTo>
                      <a:pt x="0" y="2733"/>
                    </a:lnTo>
                    <a:lnTo>
                      <a:pt x="39" y="3118"/>
                    </a:lnTo>
                    <a:lnTo>
                      <a:pt x="77" y="3464"/>
                    </a:lnTo>
                    <a:lnTo>
                      <a:pt x="154" y="3811"/>
                    </a:lnTo>
                    <a:lnTo>
                      <a:pt x="231" y="4119"/>
                    </a:lnTo>
                    <a:lnTo>
                      <a:pt x="462" y="4658"/>
                    </a:lnTo>
                    <a:lnTo>
                      <a:pt x="655" y="5042"/>
                    </a:lnTo>
                    <a:lnTo>
                      <a:pt x="731" y="5158"/>
                    </a:lnTo>
                    <a:lnTo>
                      <a:pt x="1386" y="4465"/>
                    </a:lnTo>
                    <a:lnTo>
                      <a:pt x="1270" y="4157"/>
                    </a:lnTo>
                    <a:lnTo>
                      <a:pt x="1193" y="3811"/>
                    </a:lnTo>
                    <a:lnTo>
                      <a:pt x="1116" y="3426"/>
                    </a:lnTo>
                    <a:lnTo>
                      <a:pt x="1116" y="2964"/>
                    </a:lnTo>
                    <a:lnTo>
                      <a:pt x="1155" y="2733"/>
                    </a:lnTo>
                    <a:lnTo>
                      <a:pt x="1193" y="2541"/>
                    </a:lnTo>
                    <a:lnTo>
                      <a:pt x="1309" y="2310"/>
                    </a:lnTo>
                    <a:lnTo>
                      <a:pt x="1424" y="2117"/>
                    </a:lnTo>
                    <a:lnTo>
                      <a:pt x="1617" y="1963"/>
                    </a:lnTo>
                    <a:lnTo>
                      <a:pt x="1848" y="1809"/>
                    </a:lnTo>
                    <a:lnTo>
                      <a:pt x="2117" y="1694"/>
                    </a:lnTo>
                    <a:lnTo>
                      <a:pt x="2425" y="1617"/>
                    </a:lnTo>
                    <a:lnTo>
                      <a:pt x="2771" y="1578"/>
                    </a:lnTo>
                    <a:lnTo>
                      <a:pt x="3541" y="1578"/>
                    </a:lnTo>
                    <a:lnTo>
                      <a:pt x="3965" y="1655"/>
                    </a:lnTo>
                    <a:lnTo>
                      <a:pt x="4350" y="1732"/>
                    </a:lnTo>
                    <a:lnTo>
                      <a:pt x="4773" y="1848"/>
                    </a:lnTo>
                    <a:lnTo>
                      <a:pt x="5158" y="2002"/>
                    </a:lnTo>
                    <a:lnTo>
                      <a:pt x="5543" y="2194"/>
                    </a:lnTo>
                    <a:lnTo>
                      <a:pt x="5889" y="2387"/>
                    </a:lnTo>
                    <a:lnTo>
                      <a:pt x="6197" y="2618"/>
                    </a:lnTo>
                    <a:lnTo>
                      <a:pt x="6428" y="2848"/>
                    </a:lnTo>
                    <a:lnTo>
                      <a:pt x="6620" y="3118"/>
                    </a:lnTo>
                    <a:lnTo>
                      <a:pt x="6774" y="3426"/>
                    </a:lnTo>
                    <a:lnTo>
                      <a:pt x="6813" y="3734"/>
                    </a:lnTo>
                    <a:lnTo>
                      <a:pt x="6813" y="4042"/>
                    </a:lnTo>
                    <a:lnTo>
                      <a:pt x="6813" y="4311"/>
                    </a:lnTo>
                    <a:lnTo>
                      <a:pt x="6736" y="4542"/>
                    </a:lnTo>
                    <a:lnTo>
                      <a:pt x="6659" y="4773"/>
                    </a:lnTo>
                    <a:lnTo>
                      <a:pt x="6543" y="4927"/>
                    </a:lnTo>
                    <a:lnTo>
                      <a:pt x="6390" y="5081"/>
                    </a:lnTo>
                    <a:lnTo>
                      <a:pt x="6120" y="5312"/>
                    </a:lnTo>
                    <a:lnTo>
                      <a:pt x="5851" y="5504"/>
                    </a:lnTo>
                    <a:lnTo>
                      <a:pt x="5581" y="5581"/>
                    </a:lnTo>
                    <a:lnTo>
                      <a:pt x="5350" y="5658"/>
                    </a:lnTo>
                    <a:lnTo>
                      <a:pt x="5620" y="6890"/>
                    </a:lnTo>
                    <a:lnTo>
                      <a:pt x="6082" y="6621"/>
                    </a:lnTo>
                    <a:lnTo>
                      <a:pt x="6543" y="6274"/>
                    </a:lnTo>
                    <a:lnTo>
                      <a:pt x="7082" y="5812"/>
                    </a:lnTo>
                    <a:lnTo>
                      <a:pt x="7313" y="5543"/>
                    </a:lnTo>
                    <a:lnTo>
                      <a:pt x="7583" y="5273"/>
                    </a:lnTo>
                    <a:lnTo>
                      <a:pt x="7775" y="4965"/>
                    </a:lnTo>
                    <a:lnTo>
                      <a:pt x="7968" y="4619"/>
                    </a:lnTo>
                    <a:lnTo>
                      <a:pt x="8122" y="4234"/>
                    </a:lnTo>
                    <a:lnTo>
                      <a:pt x="8199" y="3888"/>
                    </a:lnTo>
                    <a:lnTo>
                      <a:pt x="8237" y="3464"/>
                    </a:lnTo>
                    <a:lnTo>
                      <a:pt x="8199" y="3041"/>
                    </a:lnTo>
                    <a:lnTo>
                      <a:pt x="8083" y="2656"/>
                    </a:lnTo>
                    <a:lnTo>
                      <a:pt x="7852" y="2233"/>
                    </a:lnTo>
                    <a:lnTo>
                      <a:pt x="7583" y="1848"/>
                    </a:lnTo>
                    <a:lnTo>
                      <a:pt x="7236" y="1501"/>
                    </a:lnTo>
                    <a:lnTo>
                      <a:pt x="6851" y="1193"/>
                    </a:lnTo>
                    <a:lnTo>
                      <a:pt x="6428" y="885"/>
                    </a:lnTo>
                    <a:lnTo>
                      <a:pt x="5928" y="616"/>
                    </a:lnTo>
                    <a:lnTo>
                      <a:pt x="5427" y="385"/>
                    </a:lnTo>
                    <a:lnTo>
                      <a:pt x="4888" y="231"/>
                    </a:lnTo>
                    <a:lnTo>
                      <a:pt x="4350" y="116"/>
                    </a:lnTo>
                    <a:lnTo>
                      <a:pt x="3811" y="39"/>
                    </a:lnTo>
                    <a:lnTo>
                      <a:pt x="32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7"/>
              <p:cNvSpPr/>
              <p:nvPr/>
            </p:nvSpPr>
            <p:spPr>
              <a:xfrm>
                <a:off x="1652563" y="2500500"/>
                <a:ext cx="205950" cy="172250"/>
              </a:xfrm>
              <a:custGeom>
                <a:avLst/>
                <a:gdLst/>
                <a:ahLst/>
                <a:cxnLst/>
                <a:rect l="l" t="t" r="r" b="b"/>
                <a:pathLst>
                  <a:path w="8238" h="6890" fill="none" extrusionOk="0">
                    <a:moveTo>
                      <a:pt x="731" y="5158"/>
                    </a:moveTo>
                    <a:lnTo>
                      <a:pt x="731" y="5158"/>
                    </a:lnTo>
                    <a:lnTo>
                      <a:pt x="655" y="5042"/>
                    </a:lnTo>
                    <a:lnTo>
                      <a:pt x="462" y="4658"/>
                    </a:lnTo>
                    <a:lnTo>
                      <a:pt x="231" y="4119"/>
                    </a:lnTo>
                    <a:lnTo>
                      <a:pt x="154" y="3811"/>
                    </a:lnTo>
                    <a:lnTo>
                      <a:pt x="77" y="3464"/>
                    </a:lnTo>
                    <a:lnTo>
                      <a:pt x="39" y="3118"/>
                    </a:lnTo>
                    <a:lnTo>
                      <a:pt x="0" y="2733"/>
                    </a:lnTo>
                    <a:lnTo>
                      <a:pt x="39" y="2348"/>
                    </a:lnTo>
                    <a:lnTo>
                      <a:pt x="154" y="2002"/>
                    </a:lnTo>
                    <a:lnTo>
                      <a:pt x="308" y="1617"/>
                    </a:lnTo>
                    <a:lnTo>
                      <a:pt x="501" y="1270"/>
                    </a:lnTo>
                    <a:lnTo>
                      <a:pt x="808" y="924"/>
                    </a:lnTo>
                    <a:lnTo>
                      <a:pt x="1232" y="616"/>
                    </a:lnTo>
                    <a:lnTo>
                      <a:pt x="1232" y="616"/>
                    </a:lnTo>
                    <a:lnTo>
                      <a:pt x="1694" y="347"/>
                    </a:lnTo>
                    <a:lnTo>
                      <a:pt x="2194" y="154"/>
                    </a:lnTo>
                    <a:lnTo>
                      <a:pt x="2694" y="77"/>
                    </a:lnTo>
                    <a:lnTo>
                      <a:pt x="3272" y="0"/>
                    </a:lnTo>
                    <a:lnTo>
                      <a:pt x="3811" y="39"/>
                    </a:lnTo>
                    <a:lnTo>
                      <a:pt x="4350" y="116"/>
                    </a:lnTo>
                    <a:lnTo>
                      <a:pt x="4888" y="231"/>
                    </a:lnTo>
                    <a:lnTo>
                      <a:pt x="5427" y="385"/>
                    </a:lnTo>
                    <a:lnTo>
                      <a:pt x="5928" y="616"/>
                    </a:lnTo>
                    <a:lnTo>
                      <a:pt x="6428" y="885"/>
                    </a:lnTo>
                    <a:lnTo>
                      <a:pt x="6851" y="1193"/>
                    </a:lnTo>
                    <a:lnTo>
                      <a:pt x="7236" y="1501"/>
                    </a:lnTo>
                    <a:lnTo>
                      <a:pt x="7583" y="1848"/>
                    </a:lnTo>
                    <a:lnTo>
                      <a:pt x="7852" y="2233"/>
                    </a:lnTo>
                    <a:lnTo>
                      <a:pt x="8083" y="2656"/>
                    </a:lnTo>
                    <a:lnTo>
                      <a:pt x="8199" y="3041"/>
                    </a:lnTo>
                    <a:lnTo>
                      <a:pt x="8199" y="3041"/>
                    </a:lnTo>
                    <a:lnTo>
                      <a:pt x="8237" y="3464"/>
                    </a:lnTo>
                    <a:lnTo>
                      <a:pt x="8199" y="3888"/>
                    </a:lnTo>
                    <a:lnTo>
                      <a:pt x="8122" y="4234"/>
                    </a:lnTo>
                    <a:lnTo>
                      <a:pt x="7968" y="4619"/>
                    </a:lnTo>
                    <a:lnTo>
                      <a:pt x="7775" y="4965"/>
                    </a:lnTo>
                    <a:lnTo>
                      <a:pt x="7583" y="5273"/>
                    </a:lnTo>
                    <a:lnTo>
                      <a:pt x="7313" y="5543"/>
                    </a:lnTo>
                    <a:lnTo>
                      <a:pt x="7082" y="5812"/>
                    </a:lnTo>
                    <a:lnTo>
                      <a:pt x="6543" y="6274"/>
                    </a:lnTo>
                    <a:lnTo>
                      <a:pt x="6082" y="6621"/>
                    </a:lnTo>
                    <a:lnTo>
                      <a:pt x="5620" y="6890"/>
                    </a:lnTo>
                    <a:lnTo>
                      <a:pt x="5350" y="5658"/>
                    </a:lnTo>
                    <a:lnTo>
                      <a:pt x="5350" y="5658"/>
                    </a:lnTo>
                    <a:lnTo>
                      <a:pt x="5581" y="5581"/>
                    </a:lnTo>
                    <a:lnTo>
                      <a:pt x="5851" y="5504"/>
                    </a:lnTo>
                    <a:lnTo>
                      <a:pt x="6120" y="5312"/>
                    </a:lnTo>
                    <a:lnTo>
                      <a:pt x="6390" y="5081"/>
                    </a:lnTo>
                    <a:lnTo>
                      <a:pt x="6543" y="4927"/>
                    </a:lnTo>
                    <a:lnTo>
                      <a:pt x="6659" y="4773"/>
                    </a:lnTo>
                    <a:lnTo>
                      <a:pt x="6736" y="4542"/>
                    </a:lnTo>
                    <a:lnTo>
                      <a:pt x="6813" y="4311"/>
                    </a:lnTo>
                    <a:lnTo>
                      <a:pt x="6813" y="4042"/>
                    </a:lnTo>
                    <a:lnTo>
                      <a:pt x="6813" y="3734"/>
                    </a:lnTo>
                    <a:lnTo>
                      <a:pt x="6813" y="3734"/>
                    </a:lnTo>
                    <a:lnTo>
                      <a:pt x="6774" y="3426"/>
                    </a:lnTo>
                    <a:lnTo>
                      <a:pt x="6620" y="3118"/>
                    </a:lnTo>
                    <a:lnTo>
                      <a:pt x="6428" y="2848"/>
                    </a:lnTo>
                    <a:lnTo>
                      <a:pt x="6197" y="2618"/>
                    </a:lnTo>
                    <a:lnTo>
                      <a:pt x="5889" y="2387"/>
                    </a:lnTo>
                    <a:lnTo>
                      <a:pt x="5543" y="2194"/>
                    </a:lnTo>
                    <a:lnTo>
                      <a:pt x="5158" y="2002"/>
                    </a:lnTo>
                    <a:lnTo>
                      <a:pt x="4773" y="1848"/>
                    </a:lnTo>
                    <a:lnTo>
                      <a:pt x="4350" y="1732"/>
                    </a:lnTo>
                    <a:lnTo>
                      <a:pt x="3965" y="1655"/>
                    </a:lnTo>
                    <a:lnTo>
                      <a:pt x="3541" y="1578"/>
                    </a:lnTo>
                    <a:lnTo>
                      <a:pt x="3156" y="1578"/>
                    </a:lnTo>
                    <a:lnTo>
                      <a:pt x="2771" y="1578"/>
                    </a:lnTo>
                    <a:lnTo>
                      <a:pt x="2425" y="1617"/>
                    </a:lnTo>
                    <a:lnTo>
                      <a:pt x="2117" y="1694"/>
                    </a:lnTo>
                    <a:lnTo>
                      <a:pt x="1848" y="1809"/>
                    </a:lnTo>
                    <a:lnTo>
                      <a:pt x="1848" y="1809"/>
                    </a:lnTo>
                    <a:lnTo>
                      <a:pt x="1617" y="1963"/>
                    </a:lnTo>
                    <a:lnTo>
                      <a:pt x="1424" y="2117"/>
                    </a:lnTo>
                    <a:lnTo>
                      <a:pt x="1309" y="2310"/>
                    </a:lnTo>
                    <a:lnTo>
                      <a:pt x="1193" y="2541"/>
                    </a:lnTo>
                    <a:lnTo>
                      <a:pt x="1155" y="2733"/>
                    </a:lnTo>
                    <a:lnTo>
                      <a:pt x="1116" y="2964"/>
                    </a:lnTo>
                    <a:lnTo>
                      <a:pt x="1116" y="3426"/>
                    </a:lnTo>
                    <a:lnTo>
                      <a:pt x="1193" y="3811"/>
                    </a:lnTo>
                    <a:lnTo>
                      <a:pt x="1270" y="4157"/>
                    </a:lnTo>
                    <a:lnTo>
                      <a:pt x="1386" y="4465"/>
                    </a:lnTo>
                    <a:lnTo>
                      <a:pt x="731" y="51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7"/>
              <p:cNvSpPr/>
              <p:nvPr/>
            </p:nvSpPr>
            <p:spPr>
              <a:xfrm>
                <a:off x="1680463" y="2505300"/>
                <a:ext cx="37550" cy="60650"/>
              </a:xfrm>
              <a:custGeom>
                <a:avLst/>
                <a:gdLst/>
                <a:ahLst/>
                <a:cxnLst/>
                <a:rect l="l" t="t" r="r" b="b"/>
                <a:pathLst>
                  <a:path w="1502" h="2426" extrusionOk="0">
                    <a:moveTo>
                      <a:pt x="1425" y="1"/>
                    </a:moveTo>
                    <a:lnTo>
                      <a:pt x="1309" y="78"/>
                    </a:lnTo>
                    <a:lnTo>
                      <a:pt x="1194" y="155"/>
                    </a:lnTo>
                    <a:lnTo>
                      <a:pt x="886" y="424"/>
                    </a:lnTo>
                    <a:lnTo>
                      <a:pt x="655" y="693"/>
                    </a:lnTo>
                    <a:lnTo>
                      <a:pt x="424" y="1001"/>
                    </a:lnTo>
                    <a:lnTo>
                      <a:pt x="270" y="1348"/>
                    </a:lnTo>
                    <a:lnTo>
                      <a:pt x="154" y="1656"/>
                    </a:lnTo>
                    <a:lnTo>
                      <a:pt x="39" y="2041"/>
                    </a:lnTo>
                    <a:lnTo>
                      <a:pt x="0" y="2387"/>
                    </a:lnTo>
                    <a:lnTo>
                      <a:pt x="39" y="2426"/>
                    </a:lnTo>
                    <a:lnTo>
                      <a:pt x="77" y="2387"/>
                    </a:lnTo>
                    <a:lnTo>
                      <a:pt x="116" y="2041"/>
                    </a:lnTo>
                    <a:lnTo>
                      <a:pt x="231" y="1694"/>
                    </a:lnTo>
                    <a:lnTo>
                      <a:pt x="347" y="1348"/>
                    </a:lnTo>
                    <a:lnTo>
                      <a:pt x="539" y="1040"/>
                    </a:lnTo>
                    <a:lnTo>
                      <a:pt x="732" y="770"/>
                    </a:lnTo>
                    <a:lnTo>
                      <a:pt x="963" y="501"/>
                    </a:lnTo>
                    <a:lnTo>
                      <a:pt x="1232" y="270"/>
                    </a:lnTo>
                    <a:lnTo>
                      <a:pt x="1386" y="155"/>
                    </a:lnTo>
                    <a:lnTo>
                      <a:pt x="1501" y="78"/>
                    </a:lnTo>
                    <a:lnTo>
                      <a:pt x="1501" y="39"/>
                    </a:lnTo>
                    <a:lnTo>
                      <a:pt x="1463"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7"/>
              <p:cNvSpPr/>
              <p:nvPr/>
            </p:nvSpPr>
            <p:spPr>
              <a:xfrm>
                <a:off x="1822863" y="2536100"/>
                <a:ext cx="8700" cy="77000"/>
              </a:xfrm>
              <a:custGeom>
                <a:avLst/>
                <a:gdLst/>
                <a:ahLst/>
                <a:cxnLst/>
                <a:rect l="l" t="t" r="r" b="b"/>
                <a:pathLst>
                  <a:path w="348" h="3080" extrusionOk="0">
                    <a:moveTo>
                      <a:pt x="155" y="0"/>
                    </a:moveTo>
                    <a:lnTo>
                      <a:pt x="116" y="77"/>
                    </a:lnTo>
                    <a:lnTo>
                      <a:pt x="232" y="809"/>
                    </a:lnTo>
                    <a:lnTo>
                      <a:pt x="232" y="1578"/>
                    </a:lnTo>
                    <a:lnTo>
                      <a:pt x="155" y="2348"/>
                    </a:lnTo>
                    <a:lnTo>
                      <a:pt x="1" y="3080"/>
                    </a:lnTo>
                    <a:lnTo>
                      <a:pt x="39" y="3080"/>
                    </a:lnTo>
                    <a:lnTo>
                      <a:pt x="155" y="2733"/>
                    </a:lnTo>
                    <a:lnTo>
                      <a:pt x="232" y="2348"/>
                    </a:lnTo>
                    <a:lnTo>
                      <a:pt x="309" y="1963"/>
                    </a:lnTo>
                    <a:lnTo>
                      <a:pt x="347" y="1578"/>
                    </a:lnTo>
                    <a:lnTo>
                      <a:pt x="347" y="809"/>
                    </a:lnTo>
                    <a:lnTo>
                      <a:pt x="270" y="39"/>
                    </a:lnTo>
                    <a:lnTo>
                      <a:pt x="232"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7"/>
              <p:cNvSpPr/>
              <p:nvPr/>
            </p:nvSpPr>
            <p:spPr>
              <a:xfrm>
                <a:off x="1282088" y="2609225"/>
                <a:ext cx="661100" cy="750575"/>
              </a:xfrm>
              <a:custGeom>
                <a:avLst/>
                <a:gdLst/>
                <a:ahLst/>
                <a:cxnLst/>
                <a:rect l="l" t="t" r="r" b="b"/>
                <a:pathLst>
                  <a:path w="26444" h="30023" extrusionOk="0">
                    <a:moveTo>
                      <a:pt x="14781" y="1"/>
                    </a:moveTo>
                    <a:lnTo>
                      <a:pt x="13857" y="39"/>
                    </a:lnTo>
                    <a:lnTo>
                      <a:pt x="12972" y="116"/>
                    </a:lnTo>
                    <a:lnTo>
                      <a:pt x="12048" y="270"/>
                    </a:lnTo>
                    <a:lnTo>
                      <a:pt x="11163" y="539"/>
                    </a:lnTo>
                    <a:lnTo>
                      <a:pt x="10701" y="693"/>
                    </a:lnTo>
                    <a:lnTo>
                      <a:pt x="10277" y="847"/>
                    </a:lnTo>
                    <a:lnTo>
                      <a:pt x="9854" y="1040"/>
                    </a:lnTo>
                    <a:lnTo>
                      <a:pt x="9431" y="1271"/>
                    </a:lnTo>
                    <a:lnTo>
                      <a:pt x="9046" y="1540"/>
                    </a:lnTo>
                    <a:lnTo>
                      <a:pt x="8661" y="1810"/>
                    </a:lnTo>
                    <a:lnTo>
                      <a:pt x="8276" y="2079"/>
                    </a:lnTo>
                    <a:lnTo>
                      <a:pt x="7891" y="2425"/>
                    </a:lnTo>
                    <a:lnTo>
                      <a:pt x="7545" y="2772"/>
                    </a:lnTo>
                    <a:lnTo>
                      <a:pt x="7198" y="3157"/>
                    </a:lnTo>
                    <a:lnTo>
                      <a:pt x="6890" y="3580"/>
                    </a:lnTo>
                    <a:lnTo>
                      <a:pt x="6582" y="4004"/>
                    </a:lnTo>
                    <a:lnTo>
                      <a:pt x="6274" y="4465"/>
                    </a:lnTo>
                    <a:lnTo>
                      <a:pt x="6043" y="4966"/>
                    </a:lnTo>
                    <a:lnTo>
                      <a:pt x="5774" y="5505"/>
                    </a:lnTo>
                    <a:lnTo>
                      <a:pt x="5543" y="6044"/>
                    </a:lnTo>
                    <a:lnTo>
                      <a:pt x="4658" y="8430"/>
                    </a:lnTo>
                    <a:lnTo>
                      <a:pt x="3657" y="10893"/>
                    </a:lnTo>
                    <a:lnTo>
                      <a:pt x="2656" y="13357"/>
                    </a:lnTo>
                    <a:lnTo>
                      <a:pt x="1733" y="15704"/>
                    </a:lnTo>
                    <a:lnTo>
                      <a:pt x="963" y="17860"/>
                    </a:lnTo>
                    <a:lnTo>
                      <a:pt x="616" y="18822"/>
                    </a:lnTo>
                    <a:lnTo>
                      <a:pt x="347" y="19707"/>
                    </a:lnTo>
                    <a:lnTo>
                      <a:pt x="154" y="20516"/>
                    </a:lnTo>
                    <a:lnTo>
                      <a:pt x="39" y="21209"/>
                    </a:lnTo>
                    <a:lnTo>
                      <a:pt x="1" y="21747"/>
                    </a:lnTo>
                    <a:lnTo>
                      <a:pt x="1" y="21978"/>
                    </a:lnTo>
                    <a:lnTo>
                      <a:pt x="39" y="22209"/>
                    </a:lnTo>
                    <a:lnTo>
                      <a:pt x="193" y="22594"/>
                    </a:lnTo>
                    <a:lnTo>
                      <a:pt x="385" y="22941"/>
                    </a:lnTo>
                    <a:lnTo>
                      <a:pt x="616" y="23364"/>
                    </a:lnTo>
                    <a:lnTo>
                      <a:pt x="924" y="23749"/>
                    </a:lnTo>
                    <a:lnTo>
                      <a:pt x="1309" y="24134"/>
                    </a:lnTo>
                    <a:lnTo>
                      <a:pt x="1733" y="24557"/>
                    </a:lnTo>
                    <a:lnTo>
                      <a:pt x="2233" y="24942"/>
                    </a:lnTo>
                    <a:lnTo>
                      <a:pt x="2810" y="25327"/>
                    </a:lnTo>
                    <a:lnTo>
                      <a:pt x="3465" y="25750"/>
                    </a:lnTo>
                    <a:lnTo>
                      <a:pt x="4196" y="26135"/>
                    </a:lnTo>
                    <a:lnTo>
                      <a:pt x="4966" y="26559"/>
                    </a:lnTo>
                    <a:lnTo>
                      <a:pt x="5813" y="26944"/>
                    </a:lnTo>
                    <a:lnTo>
                      <a:pt x="6775" y="27328"/>
                    </a:lnTo>
                    <a:lnTo>
                      <a:pt x="7776" y="27713"/>
                    </a:lnTo>
                    <a:lnTo>
                      <a:pt x="8892" y="28060"/>
                    </a:lnTo>
                    <a:lnTo>
                      <a:pt x="10046" y="28445"/>
                    </a:lnTo>
                    <a:lnTo>
                      <a:pt x="12394" y="29061"/>
                    </a:lnTo>
                    <a:lnTo>
                      <a:pt x="13511" y="29330"/>
                    </a:lnTo>
                    <a:lnTo>
                      <a:pt x="14550" y="29561"/>
                    </a:lnTo>
                    <a:lnTo>
                      <a:pt x="15550" y="29753"/>
                    </a:lnTo>
                    <a:lnTo>
                      <a:pt x="16474" y="29907"/>
                    </a:lnTo>
                    <a:lnTo>
                      <a:pt x="17360" y="29984"/>
                    </a:lnTo>
                    <a:lnTo>
                      <a:pt x="18206" y="30023"/>
                    </a:lnTo>
                    <a:lnTo>
                      <a:pt x="18938" y="30023"/>
                    </a:lnTo>
                    <a:lnTo>
                      <a:pt x="19630" y="29946"/>
                    </a:lnTo>
                    <a:lnTo>
                      <a:pt x="20285" y="29830"/>
                    </a:lnTo>
                    <a:lnTo>
                      <a:pt x="20824" y="29638"/>
                    </a:lnTo>
                    <a:lnTo>
                      <a:pt x="21055" y="29522"/>
                    </a:lnTo>
                    <a:lnTo>
                      <a:pt x="21286" y="29407"/>
                    </a:lnTo>
                    <a:lnTo>
                      <a:pt x="21516" y="29253"/>
                    </a:lnTo>
                    <a:lnTo>
                      <a:pt x="21709" y="29099"/>
                    </a:lnTo>
                    <a:lnTo>
                      <a:pt x="21901" y="28907"/>
                    </a:lnTo>
                    <a:lnTo>
                      <a:pt x="22055" y="28714"/>
                    </a:lnTo>
                    <a:lnTo>
                      <a:pt x="22171" y="28483"/>
                    </a:lnTo>
                    <a:lnTo>
                      <a:pt x="22286" y="28252"/>
                    </a:lnTo>
                    <a:lnTo>
                      <a:pt x="22517" y="27636"/>
                    </a:lnTo>
                    <a:lnTo>
                      <a:pt x="22787" y="26828"/>
                    </a:lnTo>
                    <a:lnTo>
                      <a:pt x="23441" y="24711"/>
                    </a:lnTo>
                    <a:lnTo>
                      <a:pt x="24134" y="22094"/>
                    </a:lnTo>
                    <a:lnTo>
                      <a:pt x="24865" y="19246"/>
                    </a:lnTo>
                    <a:lnTo>
                      <a:pt x="25519" y="16397"/>
                    </a:lnTo>
                    <a:lnTo>
                      <a:pt x="25789" y="15012"/>
                    </a:lnTo>
                    <a:lnTo>
                      <a:pt x="26058" y="13742"/>
                    </a:lnTo>
                    <a:lnTo>
                      <a:pt x="26251" y="12587"/>
                    </a:lnTo>
                    <a:lnTo>
                      <a:pt x="26366" y="11586"/>
                    </a:lnTo>
                    <a:lnTo>
                      <a:pt x="26443" y="10739"/>
                    </a:lnTo>
                    <a:lnTo>
                      <a:pt x="26443" y="10123"/>
                    </a:lnTo>
                    <a:lnTo>
                      <a:pt x="26366" y="9585"/>
                    </a:lnTo>
                    <a:lnTo>
                      <a:pt x="26289" y="8969"/>
                    </a:lnTo>
                    <a:lnTo>
                      <a:pt x="26097" y="8353"/>
                    </a:lnTo>
                    <a:lnTo>
                      <a:pt x="25866" y="7660"/>
                    </a:lnTo>
                    <a:lnTo>
                      <a:pt x="25596" y="7006"/>
                    </a:lnTo>
                    <a:lnTo>
                      <a:pt x="25288" y="6313"/>
                    </a:lnTo>
                    <a:lnTo>
                      <a:pt x="24865" y="5620"/>
                    </a:lnTo>
                    <a:lnTo>
                      <a:pt x="24403" y="4927"/>
                    </a:lnTo>
                    <a:lnTo>
                      <a:pt x="23903" y="4234"/>
                    </a:lnTo>
                    <a:lnTo>
                      <a:pt x="23287" y="3580"/>
                    </a:lnTo>
                    <a:lnTo>
                      <a:pt x="22633" y="2926"/>
                    </a:lnTo>
                    <a:lnTo>
                      <a:pt x="21901" y="2348"/>
                    </a:lnTo>
                    <a:lnTo>
                      <a:pt x="21093" y="1810"/>
                    </a:lnTo>
                    <a:lnTo>
                      <a:pt x="20208" y="1309"/>
                    </a:lnTo>
                    <a:lnTo>
                      <a:pt x="19746" y="1117"/>
                    </a:lnTo>
                    <a:lnTo>
                      <a:pt x="19246" y="886"/>
                    </a:lnTo>
                    <a:lnTo>
                      <a:pt x="18745" y="693"/>
                    </a:lnTo>
                    <a:lnTo>
                      <a:pt x="18206" y="539"/>
                    </a:lnTo>
                    <a:lnTo>
                      <a:pt x="17398" y="347"/>
                    </a:lnTo>
                    <a:lnTo>
                      <a:pt x="16551" y="155"/>
                    </a:lnTo>
                    <a:lnTo>
                      <a:pt x="15666" y="78"/>
                    </a:lnTo>
                    <a:lnTo>
                      <a:pt x="147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7"/>
              <p:cNvSpPr/>
              <p:nvPr/>
            </p:nvSpPr>
            <p:spPr>
              <a:xfrm>
                <a:off x="1282088" y="2609225"/>
                <a:ext cx="661100" cy="750575"/>
              </a:xfrm>
              <a:custGeom>
                <a:avLst/>
                <a:gdLst/>
                <a:ahLst/>
                <a:cxnLst/>
                <a:rect l="l" t="t" r="r" b="b"/>
                <a:pathLst>
                  <a:path w="26444" h="30023" fill="none" extrusionOk="0">
                    <a:moveTo>
                      <a:pt x="18206" y="539"/>
                    </a:moveTo>
                    <a:lnTo>
                      <a:pt x="18206" y="539"/>
                    </a:lnTo>
                    <a:lnTo>
                      <a:pt x="17398" y="347"/>
                    </a:lnTo>
                    <a:lnTo>
                      <a:pt x="16551" y="155"/>
                    </a:lnTo>
                    <a:lnTo>
                      <a:pt x="15666" y="78"/>
                    </a:lnTo>
                    <a:lnTo>
                      <a:pt x="14781" y="1"/>
                    </a:lnTo>
                    <a:lnTo>
                      <a:pt x="13857" y="39"/>
                    </a:lnTo>
                    <a:lnTo>
                      <a:pt x="12972" y="116"/>
                    </a:lnTo>
                    <a:lnTo>
                      <a:pt x="12048" y="270"/>
                    </a:lnTo>
                    <a:lnTo>
                      <a:pt x="11163" y="539"/>
                    </a:lnTo>
                    <a:lnTo>
                      <a:pt x="10701" y="693"/>
                    </a:lnTo>
                    <a:lnTo>
                      <a:pt x="10277" y="847"/>
                    </a:lnTo>
                    <a:lnTo>
                      <a:pt x="9854" y="1040"/>
                    </a:lnTo>
                    <a:lnTo>
                      <a:pt x="9431" y="1271"/>
                    </a:lnTo>
                    <a:lnTo>
                      <a:pt x="9046" y="1540"/>
                    </a:lnTo>
                    <a:lnTo>
                      <a:pt x="8661" y="1810"/>
                    </a:lnTo>
                    <a:lnTo>
                      <a:pt x="8276" y="2079"/>
                    </a:lnTo>
                    <a:lnTo>
                      <a:pt x="7891" y="2425"/>
                    </a:lnTo>
                    <a:lnTo>
                      <a:pt x="7545" y="2772"/>
                    </a:lnTo>
                    <a:lnTo>
                      <a:pt x="7198" y="3157"/>
                    </a:lnTo>
                    <a:lnTo>
                      <a:pt x="6890" y="3580"/>
                    </a:lnTo>
                    <a:lnTo>
                      <a:pt x="6582" y="4004"/>
                    </a:lnTo>
                    <a:lnTo>
                      <a:pt x="6274" y="4465"/>
                    </a:lnTo>
                    <a:lnTo>
                      <a:pt x="6043" y="4966"/>
                    </a:lnTo>
                    <a:lnTo>
                      <a:pt x="5774" y="5505"/>
                    </a:lnTo>
                    <a:lnTo>
                      <a:pt x="5543" y="6044"/>
                    </a:lnTo>
                    <a:lnTo>
                      <a:pt x="5543" y="6044"/>
                    </a:lnTo>
                    <a:lnTo>
                      <a:pt x="4658" y="8430"/>
                    </a:lnTo>
                    <a:lnTo>
                      <a:pt x="3657" y="10893"/>
                    </a:lnTo>
                    <a:lnTo>
                      <a:pt x="2656" y="13357"/>
                    </a:lnTo>
                    <a:lnTo>
                      <a:pt x="1733" y="15704"/>
                    </a:lnTo>
                    <a:lnTo>
                      <a:pt x="963" y="17860"/>
                    </a:lnTo>
                    <a:lnTo>
                      <a:pt x="616" y="18822"/>
                    </a:lnTo>
                    <a:lnTo>
                      <a:pt x="347" y="19707"/>
                    </a:lnTo>
                    <a:lnTo>
                      <a:pt x="154" y="20516"/>
                    </a:lnTo>
                    <a:lnTo>
                      <a:pt x="39" y="21209"/>
                    </a:lnTo>
                    <a:lnTo>
                      <a:pt x="1" y="21747"/>
                    </a:lnTo>
                    <a:lnTo>
                      <a:pt x="1" y="21978"/>
                    </a:lnTo>
                    <a:lnTo>
                      <a:pt x="39" y="22209"/>
                    </a:lnTo>
                    <a:lnTo>
                      <a:pt x="39" y="22209"/>
                    </a:lnTo>
                    <a:lnTo>
                      <a:pt x="193" y="22594"/>
                    </a:lnTo>
                    <a:lnTo>
                      <a:pt x="385" y="22941"/>
                    </a:lnTo>
                    <a:lnTo>
                      <a:pt x="616" y="23364"/>
                    </a:lnTo>
                    <a:lnTo>
                      <a:pt x="924" y="23749"/>
                    </a:lnTo>
                    <a:lnTo>
                      <a:pt x="1309" y="24134"/>
                    </a:lnTo>
                    <a:lnTo>
                      <a:pt x="1733" y="24557"/>
                    </a:lnTo>
                    <a:lnTo>
                      <a:pt x="2233" y="24942"/>
                    </a:lnTo>
                    <a:lnTo>
                      <a:pt x="2810" y="25327"/>
                    </a:lnTo>
                    <a:lnTo>
                      <a:pt x="3465" y="25750"/>
                    </a:lnTo>
                    <a:lnTo>
                      <a:pt x="4196" y="26135"/>
                    </a:lnTo>
                    <a:lnTo>
                      <a:pt x="4966" y="26559"/>
                    </a:lnTo>
                    <a:lnTo>
                      <a:pt x="5813" y="26944"/>
                    </a:lnTo>
                    <a:lnTo>
                      <a:pt x="6775" y="27328"/>
                    </a:lnTo>
                    <a:lnTo>
                      <a:pt x="7776" y="27713"/>
                    </a:lnTo>
                    <a:lnTo>
                      <a:pt x="8892" y="28060"/>
                    </a:lnTo>
                    <a:lnTo>
                      <a:pt x="10046" y="28445"/>
                    </a:lnTo>
                    <a:lnTo>
                      <a:pt x="10046" y="28445"/>
                    </a:lnTo>
                    <a:lnTo>
                      <a:pt x="12394" y="29061"/>
                    </a:lnTo>
                    <a:lnTo>
                      <a:pt x="13511" y="29330"/>
                    </a:lnTo>
                    <a:lnTo>
                      <a:pt x="14550" y="29561"/>
                    </a:lnTo>
                    <a:lnTo>
                      <a:pt x="15550" y="29753"/>
                    </a:lnTo>
                    <a:lnTo>
                      <a:pt x="16474" y="29907"/>
                    </a:lnTo>
                    <a:lnTo>
                      <a:pt x="17360" y="29984"/>
                    </a:lnTo>
                    <a:lnTo>
                      <a:pt x="18206" y="30023"/>
                    </a:lnTo>
                    <a:lnTo>
                      <a:pt x="18938" y="30023"/>
                    </a:lnTo>
                    <a:lnTo>
                      <a:pt x="19630" y="29946"/>
                    </a:lnTo>
                    <a:lnTo>
                      <a:pt x="20285" y="29830"/>
                    </a:lnTo>
                    <a:lnTo>
                      <a:pt x="20824" y="29638"/>
                    </a:lnTo>
                    <a:lnTo>
                      <a:pt x="21055" y="29522"/>
                    </a:lnTo>
                    <a:lnTo>
                      <a:pt x="21286" y="29407"/>
                    </a:lnTo>
                    <a:lnTo>
                      <a:pt x="21516" y="29253"/>
                    </a:lnTo>
                    <a:lnTo>
                      <a:pt x="21709" y="29099"/>
                    </a:lnTo>
                    <a:lnTo>
                      <a:pt x="21901" y="28907"/>
                    </a:lnTo>
                    <a:lnTo>
                      <a:pt x="22055" y="28714"/>
                    </a:lnTo>
                    <a:lnTo>
                      <a:pt x="22171" y="28483"/>
                    </a:lnTo>
                    <a:lnTo>
                      <a:pt x="22286" y="28252"/>
                    </a:lnTo>
                    <a:lnTo>
                      <a:pt x="22286" y="28252"/>
                    </a:lnTo>
                    <a:lnTo>
                      <a:pt x="22517" y="27636"/>
                    </a:lnTo>
                    <a:lnTo>
                      <a:pt x="22787" y="26828"/>
                    </a:lnTo>
                    <a:lnTo>
                      <a:pt x="23441" y="24711"/>
                    </a:lnTo>
                    <a:lnTo>
                      <a:pt x="24134" y="22094"/>
                    </a:lnTo>
                    <a:lnTo>
                      <a:pt x="24865" y="19246"/>
                    </a:lnTo>
                    <a:lnTo>
                      <a:pt x="25519" y="16397"/>
                    </a:lnTo>
                    <a:lnTo>
                      <a:pt x="25789" y="15012"/>
                    </a:lnTo>
                    <a:lnTo>
                      <a:pt x="26058" y="13742"/>
                    </a:lnTo>
                    <a:lnTo>
                      <a:pt x="26251" y="12587"/>
                    </a:lnTo>
                    <a:lnTo>
                      <a:pt x="26366" y="11586"/>
                    </a:lnTo>
                    <a:lnTo>
                      <a:pt x="26443" y="10739"/>
                    </a:lnTo>
                    <a:lnTo>
                      <a:pt x="26443" y="10123"/>
                    </a:lnTo>
                    <a:lnTo>
                      <a:pt x="26443" y="10123"/>
                    </a:lnTo>
                    <a:lnTo>
                      <a:pt x="26366" y="9585"/>
                    </a:lnTo>
                    <a:lnTo>
                      <a:pt x="26289" y="8969"/>
                    </a:lnTo>
                    <a:lnTo>
                      <a:pt x="26097" y="8353"/>
                    </a:lnTo>
                    <a:lnTo>
                      <a:pt x="25866" y="7660"/>
                    </a:lnTo>
                    <a:lnTo>
                      <a:pt x="25596" y="7006"/>
                    </a:lnTo>
                    <a:lnTo>
                      <a:pt x="25288" y="6313"/>
                    </a:lnTo>
                    <a:lnTo>
                      <a:pt x="24865" y="5620"/>
                    </a:lnTo>
                    <a:lnTo>
                      <a:pt x="24403" y="4927"/>
                    </a:lnTo>
                    <a:lnTo>
                      <a:pt x="23903" y="4234"/>
                    </a:lnTo>
                    <a:lnTo>
                      <a:pt x="23287" y="3580"/>
                    </a:lnTo>
                    <a:lnTo>
                      <a:pt x="22633" y="2926"/>
                    </a:lnTo>
                    <a:lnTo>
                      <a:pt x="21901" y="2348"/>
                    </a:lnTo>
                    <a:lnTo>
                      <a:pt x="21093" y="1810"/>
                    </a:lnTo>
                    <a:lnTo>
                      <a:pt x="20208" y="1309"/>
                    </a:lnTo>
                    <a:lnTo>
                      <a:pt x="19746" y="1117"/>
                    </a:lnTo>
                    <a:lnTo>
                      <a:pt x="19246" y="886"/>
                    </a:lnTo>
                    <a:lnTo>
                      <a:pt x="18745" y="693"/>
                    </a:lnTo>
                    <a:lnTo>
                      <a:pt x="18206" y="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7"/>
              <p:cNvSpPr/>
              <p:nvPr/>
            </p:nvSpPr>
            <p:spPr>
              <a:xfrm>
                <a:off x="1403338" y="2664075"/>
                <a:ext cx="488850" cy="377225"/>
              </a:xfrm>
              <a:custGeom>
                <a:avLst/>
                <a:gdLst/>
                <a:ahLst/>
                <a:cxnLst/>
                <a:rect l="l" t="t" r="r" b="b"/>
                <a:pathLst>
                  <a:path w="19554" h="15089" extrusionOk="0">
                    <a:moveTo>
                      <a:pt x="8122" y="1"/>
                    </a:moveTo>
                    <a:lnTo>
                      <a:pt x="7236" y="39"/>
                    </a:lnTo>
                    <a:lnTo>
                      <a:pt x="6813" y="116"/>
                    </a:lnTo>
                    <a:lnTo>
                      <a:pt x="6390" y="193"/>
                    </a:lnTo>
                    <a:lnTo>
                      <a:pt x="6043" y="270"/>
                    </a:lnTo>
                    <a:lnTo>
                      <a:pt x="5658" y="385"/>
                    </a:lnTo>
                    <a:lnTo>
                      <a:pt x="5004" y="693"/>
                    </a:lnTo>
                    <a:lnTo>
                      <a:pt x="4350" y="1040"/>
                    </a:lnTo>
                    <a:lnTo>
                      <a:pt x="3734" y="1463"/>
                    </a:lnTo>
                    <a:lnTo>
                      <a:pt x="3118" y="2002"/>
                    </a:lnTo>
                    <a:lnTo>
                      <a:pt x="2541" y="2618"/>
                    </a:lnTo>
                    <a:lnTo>
                      <a:pt x="2040" y="3272"/>
                    </a:lnTo>
                    <a:lnTo>
                      <a:pt x="1578" y="3965"/>
                    </a:lnTo>
                    <a:lnTo>
                      <a:pt x="1193" y="4696"/>
                    </a:lnTo>
                    <a:lnTo>
                      <a:pt x="847" y="5466"/>
                    </a:lnTo>
                    <a:lnTo>
                      <a:pt x="501" y="6236"/>
                    </a:lnTo>
                    <a:lnTo>
                      <a:pt x="231" y="7006"/>
                    </a:lnTo>
                    <a:lnTo>
                      <a:pt x="0" y="7852"/>
                    </a:lnTo>
                    <a:lnTo>
                      <a:pt x="0" y="7891"/>
                    </a:lnTo>
                    <a:lnTo>
                      <a:pt x="39" y="7929"/>
                    </a:lnTo>
                    <a:lnTo>
                      <a:pt x="77" y="7891"/>
                    </a:lnTo>
                    <a:lnTo>
                      <a:pt x="347" y="7083"/>
                    </a:lnTo>
                    <a:lnTo>
                      <a:pt x="616" y="6313"/>
                    </a:lnTo>
                    <a:lnTo>
                      <a:pt x="924" y="5543"/>
                    </a:lnTo>
                    <a:lnTo>
                      <a:pt x="1309" y="4773"/>
                    </a:lnTo>
                    <a:lnTo>
                      <a:pt x="1694" y="4042"/>
                    </a:lnTo>
                    <a:lnTo>
                      <a:pt x="2156" y="3349"/>
                    </a:lnTo>
                    <a:lnTo>
                      <a:pt x="2656" y="2656"/>
                    </a:lnTo>
                    <a:lnTo>
                      <a:pt x="3272" y="2040"/>
                    </a:lnTo>
                    <a:lnTo>
                      <a:pt x="3811" y="1579"/>
                    </a:lnTo>
                    <a:lnTo>
                      <a:pt x="4427" y="1155"/>
                    </a:lnTo>
                    <a:lnTo>
                      <a:pt x="5081" y="770"/>
                    </a:lnTo>
                    <a:lnTo>
                      <a:pt x="5735" y="501"/>
                    </a:lnTo>
                    <a:lnTo>
                      <a:pt x="6428" y="308"/>
                    </a:lnTo>
                    <a:lnTo>
                      <a:pt x="7121" y="193"/>
                    </a:lnTo>
                    <a:lnTo>
                      <a:pt x="7814" y="154"/>
                    </a:lnTo>
                    <a:lnTo>
                      <a:pt x="8507" y="116"/>
                    </a:lnTo>
                    <a:lnTo>
                      <a:pt x="9122" y="116"/>
                    </a:lnTo>
                    <a:lnTo>
                      <a:pt x="9969" y="154"/>
                    </a:lnTo>
                    <a:lnTo>
                      <a:pt x="10816" y="270"/>
                    </a:lnTo>
                    <a:lnTo>
                      <a:pt x="11663" y="385"/>
                    </a:lnTo>
                    <a:lnTo>
                      <a:pt x="12510" y="578"/>
                    </a:lnTo>
                    <a:lnTo>
                      <a:pt x="13318" y="847"/>
                    </a:lnTo>
                    <a:lnTo>
                      <a:pt x="14088" y="1155"/>
                    </a:lnTo>
                    <a:lnTo>
                      <a:pt x="14857" y="1540"/>
                    </a:lnTo>
                    <a:lnTo>
                      <a:pt x="15627" y="1964"/>
                    </a:lnTo>
                    <a:lnTo>
                      <a:pt x="16205" y="2387"/>
                    </a:lnTo>
                    <a:lnTo>
                      <a:pt x="16743" y="2849"/>
                    </a:lnTo>
                    <a:lnTo>
                      <a:pt x="17244" y="3349"/>
                    </a:lnTo>
                    <a:lnTo>
                      <a:pt x="17706" y="3888"/>
                    </a:lnTo>
                    <a:lnTo>
                      <a:pt x="18129" y="4465"/>
                    </a:lnTo>
                    <a:lnTo>
                      <a:pt x="18514" y="5043"/>
                    </a:lnTo>
                    <a:lnTo>
                      <a:pt x="18822" y="5697"/>
                    </a:lnTo>
                    <a:lnTo>
                      <a:pt x="19091" y="6390"/>
                    </a:lnTo>
                    <a:lnTo>
                      <a:pt x="19168" y="6775"/>
                    </a:lnTo>
                    <a:lnTo>
                      <a:pt x="19284" y="7160"/>
                    </a:lnTo>
                    <a:lnTo>
                      <a:pt x="19361" y="7968"/>
                    </a:lnTo>
                    <a:lnTo>
                      <a:pt x="19399" y="8738"/>
                    </a:lnTo>
                    <a:lnTo>
                      <a:pt x="19361" y="9546"/>
                    </a:lnTo>
                    <a:lnTo>
                      <a:pt x="19322" y="10354"/>
                    </a:lnTo>
                    <a:lnTo>
                      <a:pt x="19245" y="11163"/>
                    </a:lnTo>
                    <a:lnTo>
                      <a:pt x="19091" y="12741"/>
                    </a:lnTo>
                    <a:lnTo>
                      <a:pt x="19053" y="13472"/>
                    </a:lnTo>
                    <a:lnTo>
                      <a:pt x="19014" y="13434"/>
                    </a:lnTo>
                    <a:lnTo>
                      <a:pt x="18976" y="13434"/>
                    </a:lnTo>
                    <a:lnTo>
                      <a:pt x="18937" y="13472"/>
                    </a:lnTo>
                    <a:lnTo>
                      <a:pt x="18899" y="13472"/>
                    </a:lnTo>
                    <a:lnTo>
                      <a:pt x="18783" y="13626"/>
                    </a:lnTo>
                    <a:lnTo>
                      <a:pt x="18706" y="13741"/>
                    </a:lnTo>
                    <a:lnTo>
                      <a:pt x="18514" y="14049"/>
                    </a:lnTo>
                    <a:lnTo>
                      <a:pt x="18360" y="14396"/>
                    </a:lnTo>
                    <a:lnTo>
                      <a:pt x="18283" y="14473"/>
                    </a:lnTo>
                    <a:lnTo>
                      <a:pt x="18245" y="14588"/>
                    </a:lnTo>
                    <a:lnTo>
                      <a:pt x="18206" y="14627"/>
                    </a:lnTo>
                    <a:lnTo>
                      <a:pt x="18168" y="14704"/>
                    </a:lnTo>
                    <a:lnTo>
                      <a:pt x="18206" y="14781"/>
                    </a:lnTo>
                    <a:lnTo>
                      <a:pt x="18552" y="14973"/>
                    </a:lnTo>
                    <a:lnTo>
                      <a:pt x="18937" y="15089"/>
                    </a:lnTo>
                    <a:lnTo>
                      <a:pt x="18976" y="15050"/>
                    </a:lnTo>
                    <a:lnTo>
                      <a:pt x="19014" y="15050"/>
                    </a:lnTo>
                    <a:lnTo>
                      <a:pt x="19284" y="14396"/>
                    </a:lnTo>
                    <a:lnTo>
                      <a:pt x="19438" y="14088"/>
                    </a:lnTo>
                    <a:lnTo>
                      <a:pt x="19476" y="13934"/>
                    </a:lnTo>
                    <a:lnTo>
                      <a:pt x="19515" y="13780"/>
                    </a:lnTo>
                    <a:lnTo>
                      <a:pt x="19515" y="13741"/>
                    </a:lnTo>
                    <a:lnTo>
                      <a:pt x="19476" y="13703"/>
                    </a:lnTo>
                    <a:lnTo>
                      <a:pt x="19207" y="13549"/>
                    </a:lnTo>
                    <a:lnTo>
                      <a:pt x="19245" y="12702"/>
                    </a:lnTo>
                    <a:lnTo>
                      <a:pt x="19322" y="11894"/>
                    </a:lnTo>
                    <a:lnTo>
                      <a:pt x="19476" y="10239"/>
                    </a:lnTo>
                    <a:lnTo>
                      <a:pt x="19553" y="9392"/>
                    </a:lnTo>
                    <a:lnTo>
                      <a:pt x="19553" y="8545"/>
                    </a:lnTo>
                    <a:lnTo>
                      <a:pt x="19515" y="7737"/>
                    </a:lnTo>
                    <a:lnTo>
                      <a:pt x="19476" y="7314"/>
                    </a:lnTo>
                    <a:lnTo>
                      <a:pt x="19361" y="6890"/>
                    </a:lnTo>
                    <a:lnTo>
                      <a:pt x="19168" y="6197"/>
                    </a:lnTo>
                    <a:lnTo>
                      <a:pt x="18937" y="5543"/>
                    </a:lnTo>
                    <a:lnTo>
                      <a:pt x="18591" y="4889"/>
                    </a:lnTo>
                    <a:lnTo>
                      <a:pt x="18206" y="4311"/>
                    </a:lnTo>
                    <a:lnTo>
                      <a:pt x="17783" y="3734"/>
                    </a:lnTo>
                    <a:lnTo>
                      <a:pt x="17321" y="3195"/>
                    </a:lnTo>
                    <a:lnTo>
                      <a:pt x="16782" y="2695"/>
                    </a:lnTo>
                    <a:lnTo>
                      <a:pt x="16243" y="2233"/>
                    </a:lnTo>
                    <a:lnTo>
                      <a:pt x="15550" y="1733"/>
                    </a:lnTo>
                    <a:lnTo>
                      <a:pt x="14819" y="1309"/>
                    </a:lnTo>
                    <a:lnTo>
                      <a:pt x="14049" y="963"/>
                    </a:lnTo>
                    <a:lnTo>
                      <a:pt x="13241" y="693"/>
                    </a:lnTo>
                    <a:lnTo>
                      <a:pt x="12433" y="424"/>
                    </a:lnTo>
                    <a:lnTo>
                      <a:pt x="11624" y="270"/>
                    </a:lnTo>
                    <a:lnTo>
                      <a:pt x="10777" y="116"/>
                    </a:lnTo>
                    <a:lnTo>
                      <a:pt x="9931" y="39"/>
                    </a:lnTo>
                    <a:lnTo>
                      <a:pt x="9315"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7"/>
              <p:cNvSpPr/>
              <p:nvPr/>
            </p:nvSpPr>
            <p:spPr>
              <a:xfrm>
                <a:off x="1681413" y="2564975"/>
                <a:ext cx="25" cy="25"/>
              </a:xfrm>
              <a:custGeom>
                <a:avLst/>
                <a:gdLst/>
                <a:ahLst/>
                <a:cxnLst/>
                <a:rect l="l" t="t" r="r" b="b"/>
                <a:pathLst>
                  <a:path w="1" h="1" extrusionOk="0">
                    <a:moveTo>
                      <a:pt x="1" y="0"/>
                    </a:move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7"/>
              <p:cNvSpPr/>
              <p:nvPr/>
            </p:nvSpPr>
            <p:spPr>
              <a:xfrm>
                <a:off x="1681413" y="25649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7"/>
              <p:cNvSpPr/>
              <p:nvPr/>
            </p:nvSpPr>
            <p:spPr>
              <a:xfrm>
                <a:off x="1327313" y="2856525"/>
                <a:ext cx="494625" cy="476350"/>
              </a:xfrm>
              <a:custGeom>
                <a:avLst/>
                <a:gdLst/>
                <a:ahLst/>
                <a:cxnLst/>
                <a:rect l="l" t="t" r="r" b="b"/>
                <a:pathLst>
                  <a:path w="19785" h="19054" extrusionOk="0">
                    <a:moveTo>
                      <a:pt x="9200" y="1"/>
                    </a:moveTo>
                    <a:lnTo>
                      <a:pt x="8545" y="39"/>
                    </a:lnTo>
                    <a:lnTo>
                      <a:pt x="7891" y="154"/>
                    </a:lnTo>
                    <a:lnTo>
                      <a:pt x="7237" y="308"/>
                    </a:lnTo>
                    <a:lnTo>
                      <a:pt x="6621" y="578"/>
                    </a:lnTo>
                    <a:lnTo>
                      <a:pt x="6313" y="770"/>
                    </a:lnTo>
                    <a:lnTo>
                      <a:pt x="6005" y="924"/>
                    </a:lnTo>
                    <a:lnTo>
                      <a:pt x="5697" y="1155"/>
                    </a:lnTo>
                    <a:lnTo>
                      <a:pt x="5428" y="1386"/>
                    </a:lnTo>
                    <a:lnTo>
                      <a:pt x="5120" y="1656"/>
                    </a:lnTo>
                    <a:lnTo>
                      <a:pt x="4850" y="1964"/>
                    </a:lnTo>
                    <a:lnTo>
                      <a:pt x="4581" y="2271"/>
                    </a:lnTo>
                    <a:lnTo>
                      <a:pt x="4311" y="2618"/>
                    </a:lnTo>
                    <a:lnTo>
                      <a:pt x="3773" y="3426"/>
                    </a:lnTo>
                    <a:lnTo>
                      <a:pt x="3311" y="4350"/>
                    </a:lnTo>
                    <a:lnTo>
                      <a:pt x="1386" y="8276"/>
                    </a:lnTo>
                    <a:lnTo>
                      <a:pt x="732" y="9700"/>
                    </a:lnTo>
                    <a:lnTo>
                      <a:pt x="501" y="10316"/>
                    </a:lnTo>
                    <a:lnTo>
                      <a:pt x="270" y="10855"/>
                    </a:lnTo>
                    <a:lnTo>
                      <a:pt x="116" y="11355"/>
                    </a:lnTo>
                    <a:lnTo>
                      <a:pt x="39" y="11778"/>
                    </a:lnTo>
                    <a:lnTo>
                      <a:pt x="1" y="12202"/>
                    </a:lnTo>
                    <a:lnTo>
                      <a:pt x="1" y="12587"/>
                    </a:lnTo>
                    <a:lnTo>
                      <a:pt x="39" y="12933"/>
                    </a:lnTo>
                    <a:lnTo>
                      <a:pt x="116" y="13280"/>
                    </a:lnTo>
                    <a:lnTo>
                      <a:pt x="270" y="13626"/>
                    </a:lnTo>
                    <a:lnTo>
                      <a:pt x="462" y="13972"/>
                    </a:lnTo>
                    <a:lnTo>
                      <a:pt x="616" y="14165"/>
                    </a:lnTo>
                    <a:lnTo>
                      <a:pt x="809" y="14357"/>
                    </a:lnTo>
                    <a:lnTo>
                      <a:pt x="1117" y="14550"/>
                    </a:lnTo>
                    <a:lnTo>
                      <a:pt x="1425" y="14781"/>
                    </a:lnTo>
                    <a:lnTo>
                      <a:pt x="2233" y="15204"/>
                    </a:lnTo>
                    <a:lnTo>
                      <a:pt x="3234" y="15627"/>
                    </a:lnTo>
                    <a:lnTo>
                      <a:pt x="4388" y="16089"/>
                    </a:lnTo>
                    <a:lnTo>
                      <a:pt x="5620" y="16551"/>
                    </a:lnTo>
                    <a:lnTo>
                      <a:pt x="6967" y="17013"/>
                    </a:lnTo>
                    <a:lnTo>
                      <a:pt x="8353" y="17436"/>
                    </a:lnTo>
                    <a:lnTo>
                      <a:pt x="9777" y="17821"/>
                    </a:lnTo>
                    <a:lnTo>
                      <a:pt x="11201" y="18168"/>
                    </a:lnTo>
                    <a:lnTo>
                      <a:pt x="12548" y="18476"/>
                    </a:lnTo>
                    <a:lnTo>
                      <a:pt x="13818" y="18745"/>
                    </a:lnTo>
                    <a:lnTo>
                      <a:pt x="15012" y="18899"/>
                    </a:lnTo>
                    <a:lnTo>
                      <a:pt x="16051" y="19015"/>
                    </a:lnTo>
                    <a:lnTo>
                      <a:pt x="16898" y="19053"/>
                    </a:lnTo>
                    <a:lnTo>
                      <a:pt x="17244" y="19015"/>
                    </a:lnTo>
                    <a:lnTo>
                      <a:pt x="17552" y="18976"/>
                    </a:lnTo>
                    <a:lnTo>
                      <a:pt x="17821" y="18899"/>
                    </a:lnTo>
                    <a:lnTo>
                      <a:pt x="18052" y="18784"/>
                    </a:lnTo>
                    <a:lnTo>
                      <a:pt x="18283" y="18668"/>
                    </a:lnTo>
                    <a:lnTo>
                      <a:pt x="18476" y="18514"/>
                    </a:lnTo>
                    <a:lnTo>
                      <a:pt x="18630" y="18322"/>
                    </a:lnTo>
                    <a:lnTo>
                      <a:pt x="18784" y="18091"/>
                    </a:lnTo>
                    <a:lnTo>
                      <a:pt x="18899" y="17860"/>
                    </a:lnTo>
                    <a:lnTo>
                      <a:pt x="19015" y="17590"/>
                    </a:lnTo>
                    <a:lnTo>
                      <a:pt x="19207" y="17052"/>
                    </a:lnTo>
                    <a:lnTo>
                      <a:pt x="19323" y="16397"/>
                    </a:lnTo>
                    <a:lnTo>
                      <a:pt x="19400" y="15704"/>
                    </a:lnTo>
                    <a:lnTo>
                      <a:pt x="19438" y="15012"/>
                    </a:lnTo>
                    <a:lnTo>
                      <a:pt x="19477" y="13510"/>
                    </a:lnTo>
                    <a:lnTo>
                      <a:pt x="19438" y="12009"/>
                    </a:lnTo>
                    <a:lnTo>
                      <a:pt x="19438" y="10662"/>
                    </a:lnTo>
                    <a:lnTo>
                      <a:pt x="19438" y="10085"/>
                    </a:lnTo>
                    <a:lnTo>
                      <a:pt x="19515" y="9546"/>
                    </a:lnTo>
                    <a:lnTo>
                      <a:pt x="19707" y="8353"/>
                    </a:lnTo>
                    <a:lnTo>
                      <a:pt x="19784" y="7314"/>
                    </a:lnTo>
                    <a:lnTo>
                      <a:pt x="19784" y="6390"/>
                    </a:lnTo>
                    <a:lnTo>
                      <a:pt x="19746" y="5966"/>
                    </a:lnTo>
                    <a:lnTo>
                      <a:pt x="19707" y="5582"/>
                    </a:lnTo>
                    <a:lnTo>
                      <a:pt x="19630" y="5235"/>
                    </a:lnTo>
                    <a:lnTo>
                      <a:pt x="19515" y="4889"/>
                    </a:lnTo>
                    <a:lnTo>
                      <a:pt x="19400" y="4542"/>
                    </a:lnTo>
                    <a:lnTo>
                      <a:pt x="19284" y="4234"/>
                    </a:lnTo>
                    <a:lnTo>
                      <a:pt x="19130" y="3965"/>
                    </a:lnTo>
                    <a:lnTo>
                      <a:pt x="18976" y="3696"/>
                    </a:lnTo>
                    <a:lnTo>
                      <a:pt x="18784" y="3426"/>
                    </a:lnTo>
                    <a:lnTo>
                      <a:pt x="18553" y="3195"/>
                    </a:lnTo>
                    <a:lnTo>
                      <a:pt x="18091" y="2810"/>
                    </a:lnTo>
                    <a:lnTo>
                      <a:pt x="17590" y="2425"/>
                    </a:lnTo>
                    <a:lnTo>
                      <a:pt x="17013" y="2117"/>
                    </a:lnTo>
                    <a:lnTo>
                      <a:pt x="16397" y="1810"/>
                    </a:lnTo>
                    <a:lnTo>
                      <a:pt x="15704" y="1540"/>
                    </a:lnTo>
                    <a:lnTo>
                      <a:pt x="14973" y="1309"/>
                    </a:lnTo>
                    <a:lnTo>
                      <a:pt x="13434" y="809"/>
                    </a:lnTo>
                    <a:lnTo>
                      <a:pt x="12009" y="424"/>
                    </a:lnTo>
                    <a:lnTo>
                      <a:pt x="11278" y="231"/>
                    </a:lnTo>
                    <a:lnTo>
                      <a:pt x="10585" y="116"/>
                    </a:lnTo>
                    <a:lnTo>
                      <a:pt x="9892" y="39"/>
                    </a:lnTo>
                    <a:lnTo>
                      <a:pt x="92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7"/>
              <p:cNvSpPr/>
              <p:nvPr/>
            </p:nvSpPr>
            <p:spPr>
              <a:xfrm>
                <a:off x="1327313" y="2856525"/>
                <a:ext cx="494625" cy="476350"/>
              </a:xfrm>
              <a:custGeom>
                <a:avLst/>
                <a:gdLst/>
                <a:ahLst/>
                <a:cxnLst/>
                <a:rect l="l" t="t" r="r" b="b"/>
                <a:pathLst>
                  <a:path w="19785" h="19054" fill="none" extrusionOk="0">
                    <a:moveTo>
                      <a:pt x="13434" y="809"/>
                    </a:moveTo>
                    <a:lnTo>
                      <a:pt x="13434" y="809"/>
                    </a:lnTo>
                    <a:lnTo>
                      <a:pt x="12009" y="424"/>
                    </a:lnTo>
                    <a:lnTo>
                      <a:pt x="11278" y="231"/>
                    </a:lnTo>
                    <a:lnTo>
                      <a:pt x="10585" y="116"/>
                    </a:lnTo>
                    <a:lnTo>
                      <a:pt x="9892" y="39"/>
                    </a:lnTo>
                    <a:lnTo>
                      <a:pt x="9200" y="1"/>
                    </a:lnTo>
                    <a:lnTo>
                      <a:pt x="8545" y="39"/>
                    </a:lnTo>
                    <a:lnTo>
                      <a:pt x="7891" y="154"/>
                    </a:lnTo>
                    <a:lnTo>
                      <a:pt x="7237" y="308"/>
                    </a:lnTo>
                    <a:lnTo>
                      <a:pt x="6621" y="578"/>
                    </a:lnTo>
                    <a:lnTo>
                      <a:pt x="6313" y="770"/>
                    </a:lnTo>
                    <a:lnTo>
                      <a:pt x="6005" y="924"/>
                    </a:lnTo>
                    <a:lnTo>
                      <a:pt x="5697" y="1155"/>
                    </a:lnTo>
                    <a:lnTo>
                      <a:pt x="5428" y="1386"/>
                    </a:lnTo>
                    <a:lnTo>
                      <a:pt x="5120" y="1656"/>
                    </a:lnTo>
                    <a:lnTo>
                      <a:pt x="4850" y="1964"/>
                    </a:lnTo>
                    <a:lnTo>
                      <a:pt x="4581" y="2271"/>
                    </a:lnTo>
                    <a:lnTo>
                      <a:pt x="4311" y="2618"/>
                    </a:lnTo>
                    <a:lnTo>
                      <a:pt x="3773" y="3426"/>
                    </a:lnTo>
                    <a:lnTo>
                      <a:pt x="3311" y="4350"/>
                    </a:lnTo>
                    <a:lnTo>
                      <a:pt x="3311" y="4350"/>
                    </a:lnTo>
                    <a:lnTo>
                      <a:pt x="1386" y="8276"/>
                    </a:lnTo>
                    <a:lnTo>
                      <a:pt x="732" y="9700"/>
                    </a:lnTo>
                    <a:lnTo>
                      <a:pt x="501" y="10316"/>
                    </a:lnTo>
                    <a:lnTo>
                      <a:pt x="270" y="10855"/>
                    </a:lnTo>
                    <a:lnTo>
                      <a:pt x="116" y="11355"/>
                    </a:lnTo>
                    <a:lnTo>
                      <a:pt x="39" y="11778"/>
                    </a:lnTo>
                    <a:lnTo>
                      <a:pt x="1" y="12202"/>
                    </a:lnTo>
                    <a:lnTo>
                      <a:pt x="1" y="12587"/>
                    </a:lnTo>
                    <a:lnTo>
                      <a:pt x="39" y="12933"/>
                    </a:lnTo>
                    <a:lnTo>
                      <a:pt x="116" y="13280"/>
                    </a:lnTo>
                    <a:lnTo>
                      <a:pt x="270" y="13626"/>
                    </a:lnTo>
                    <a:lnTo>
                      <a:pt x="462" y="13972"/>
                    </a:lnTo>
                    <a:lnTo>
                      <a:pt x="462" y="13972"/>
                    </a:lnTo>
                    <a:lnTo>
                      <a:pt x="616" y="14165"/>
                    </a:lnTo>
                    <a:lnTo>
                      <a:pt x="809" y="14357"/>
                    </a:lnTo>
                    <a:lnTo>
                      <a:pt x="1117" y="14550"/>
                    </a:lnTo>
                    <a:lnTo>
                      <a:pt x="1425" y="14781"/>
                    </a:lnTo>
                    <a:lnTo>
                      <a:pt x="2233" y="15204"/>
                    </a:lnTo>
                    <a:lnTo>
                      <a:pt x="3234" y="15627"/>
                    </a:lnTo>
                    <a:lnTo>
                      <a:pt x="4388" y="16089"/>
                    </a:lnTo>
                    <a:lnTo>
                      <a:pt x="5620" y="16551"/>
                    </a:lnTo>
                    <a:lnTo>
                      <a:pt x="6967" y="17013"/>
                    </a:lnTo>
                    <a:lnTo>
                      <a:pt x="8353" y="17436"/>
                    </a:lnTo>
                    <a:lnTo>
                      <a:pt x="9777" y="17821"/>
                    </a:lnTo>
                    <a:lnTo>
                      <a:pt x="11201" y="18168"/>
                    </a:lnTo>
                    <a:lnTo>
                      <a:pt x="12548" y="18476"/>
                    </a:lnTo>
                    <a:lnTo>
                      <a:pt x="13818" y="18745"/>
                    </a:lnTo>
                    <a:lnTo>
                      <a:pt x="15012" y="18899"/>
                    </a:lnTo>
                    <a:lnTo>
                      <a:pt x="16051" y="19015"/>
                    </a:lnTo>
                    <a:lnTo>
                      <a:pt x="16898" y="19053"/>
                    </a:lnTo>
                    <a:lnTo>
                      <a:pt x="17244" y="19015"/>
                    </a:lnTo>
                    <a:lnTo>
                      <a:pt x="17552" y="18976"/>
                    </a:lnTo>
                    <a:lnTo>
                      <a:pt x="17552" y="18976"/>
                    </a:lnTo>
                    <a:lnTo>
                      <a:pt x="17821" y="18899"/>
                    </a:lnTo>
                    <a:lnTo>
                      <a:pt x="18052" y="18784"/>
                    </a:lnTo>
                    <a:lnTo>
                      <a:pt x="18283" y="18668"/>
                    </a:lnTo>
                    <a:lnTo>
                      <a:pt x="18476" y="18514"/>
                    </a:lnTo>
                    <a:lnTo>
                      <a:pt x="18630" y="18322"/>
                    </a:lnTo>
                    <a:lnTo>
                      <a:pt x="18784" y="18091"/>
                    </a:lnTo>
                    <a:lnTo>
                      <a:pt x="18899" y="17860"/>
                    </a:lnTo>
                    <a:lnTo>
                      <a:pt x="19015" y="17590"/>
                    </a:lnTo>
                    <a:lnTo>
                      <a:pt x="19207" y="17052"/>
                    </a:lnTo>
                    <a:lnTo>
                      <a:pt x="19323" y="16397"/>
                    </a:lnTo>
                    <a:lnTo>
                      <a:pt x="19400" y="15704"/>
                    </a:lnTo>
                    <a:lnTo>
                      <a:pt x="19438" y="15012"/>
                    </a:lnTo>
                    <a:lnTo>
                      <a:pt x="19477" y="13510"/>
                    </a:lnTo>
                    <a:lnTo>
                      <a:pt x="19438" y="12009"/>
                    </a:lnTo>
                    <a:lnTo>
                      <a:pt x="19438" y="10662"/>
                    </a:lnTo>
                    <a:lnTo>
                      <a:pt x="19438" y="10085"/>
                    </a:lnTo>
                    <a:lnTo>
                      <a:pt x="19515" y="9546"/>
                    </a:lnTo>
                    <a:lnTo>
                      <a:pt x="19515" y="9546"/>
                    </a:lnTo>
                    <a:lnTo>
                      <a:pt x="19707" y="8353"/>
                    </a:lnTo>
                    <a:lnTo>
                      <a:pt x="19784" y="7314"/>
                    </a:lnTo>
                    <a:lnTo>
                      <a:pt x="19784" y="6390"/>
                    </a:lnTo>
                    <a:lnTo>
                      <a:pt x="19746" y="5966"/>
                    </a:lnTo>
                    <a:lnTo>
                      <a:pt x="19707" y="5582"/>
                    </a:lnTo>
                    <a:lnTo>
                      <a:pt x="19630" y="5235"/>
                    </a:lnTo>
                    <a:lnTo>
                      <a:pt x="19515" y="4889"/>
                    </a:lnTo>
                    <a:lnTo>
                      <a:pt x="19400" y="4542"/>
                    </a:lnTo>
                    <a:lnTo>
                      <a:pt x="19284" y="4234"/>
                    </a:lnTo>
                    <a:lnTo>
                      <a:pt x="19130" y="3965"/>
                    </a:lnTo>
                    <a:lnTo>
                      <a:pt x="18976" y="3696"/>
                    </a:lnTo>
                    <a:lnTo>
                      <a:pt x="18784" y="3426"/>
                    </a:lnTo>
                    <a:lnTo>
                      <a:pt x="18553" y="3195"/>
                    </a:lnTo>
                    <a:lnTo>
                      <a:pt x="18091" y="2810"/>
                    </a:lnTo>
                    <a:lnTo>
                      <a:pt x="17590" y="2425"/>
                    </a:lnTo>
                    <a:lnTo>
                      <a:pt x="17013" y="2117"/>
                    </a:lnTo>
                    <a:lnTo>
                      <a:pt x="16397" y="1810"/>
                    </a:lnTo>
                    <a:lnTo>
                      <a:pt x="15704" y="1540"/>
                    </a:lnTo>
                    <a:lnTo>
                      <a:pt x="14973" y="1309"/>
                    </a:lnTo>
                    <a:lnTo>
                      <a:pt x="13434" y="8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7"/>
              <p:cNvSpPr/>
              <p:nvPr/>
            </p:nvSpPr>
            <p:spPr>
              <a:xfrm>
                <a:off x="1427388" y="2882500"/>
                <a:ext cx="381075" cy="220375"/>
              </a:xfrm>
              <a:custGeom>
                <a:avLst/>
                <a:gdLst/>
                <a:ahLst/>
                <a:cxnLst/>
                <a:rect l="l" t="t" r="r" b="b"/>
                <a:pathLst>
                  <a:path w="15243" h="8815" extrusionOk="0">
                    <a:moveTo>
                      <a:pt x="5428" y="116"/>
                    </a:moveTo>
                    <a:lnTo>
                      <a:pt x="6043" y="155"/>
                    </a:lnTo>
                    <a:lnTo>
                      <a:pt x="6621" y="193"/>
                    </a:lnTo>
                    <a:lnTo>
                      <a:pt x="7198" y="270"/>
                    </a:lnTo>
                    <a:lnTo>
                      <a:pt x="7737" y="386"/>
                    </a:lnTo>
                    <a:lnTo>
                      <a:pt x="8853" y="655"/>
                    </a:lnTo>
                    <a:lnTo>
                      <a:pt x="9854" y="886"/>
                    </a:lnTo>
                    <a:lnTo>
                      <a:pt x="10855" y="1194"/>
                    </a:lnTo>
                    <a:lnTo>
                      <a:pt x="11317" y="1386"/>
                    </a:lnTo>
                    <a:lnTo>
                      <a:pt x="11740" y="1579"/>
                    </a:lnTo>
                    <a:lnTo>
                      <a:pt x="12202" y="1771"/>
                    </a:lnTo>
                    <a:lnTo>
                      <a:pt x="12625" y="2041"/>
                    </a:lnTo>
                    <a:lnTo>
                      <a:pt x="13010" y="2310"/>
                    </a:lnTo>
                    <a:lnTo>
                      <a:pt x="13395" y="2657"/>
                    </a:lnTo>
                    <a:lnTo>
                      <a:pt x="13703" y="3003"/>
                    </a:lnTo>
                    <a:lnTo>
                      <a:pt x="13972" y="3426"/>
                    </a:lnTo>
                    <a:lnTo>
                      <a:pt x="14242" y="3927"/>
                    </a:lnTo>
                    <a:lnTo>
                      <a:pt x="14396" y="4427"/>
                    </a:lnTo>
                    <a:lnTo>
                      <a:pt x="14511" y="4966"/>
                    </a:lnTo>
                    <a:lnTo>
                      <a:pt x="14550" y="5505"/>
                    </a:lnTo>
                    <a:lnTo>
                      <a:pt x="14588" y="6082"/>
                    </a:lnTo>
                    <a:lnTo>
                      <a:pt x="14550" y="6621"/>
                    </a:lnTo>
                    <a:lnTo>
                      <a:pt x="14434" y="7737"/>
                    </a:lnTo>
                    <a:lnTo>
                      <a:pt x="13010" y="7545"/>
                    </a:lnTo>
                    <a:lnTo>
                      <a:pt x="11586" y="7275"/>
                    </a:lnTo>
                    <a:lnTo>
                      <a:pt x="10162" y="7006"/>
                    </a:lnTo>
                    <a:lnTo>
                      <a:pt x="8738" y="6698"/>
                    </a:lnTo>
                    <a:lnTo>
                      <a:pt x="7314" y="6313"/>
                    </a:lnTo>
                    <a:lnTo>
                      <a:pt x="5928" y="5890"/>
                    </a:lnTo>
                    <a:lnTo>
                      <a:pt x="4504" y="5428"/>
                    </a:lnTo>
                    <a:lnTo>
                      <a:pt x="3118" y="4927"/>
                    </a:lnTo>
                    <a:lnTo>
                      <a:pt x="1617" y="4312"/>
                    </a:lnTo>
                    <a:lnTo>
                      <a:pt x="77" y="3657"/>
                    </a:lnTo>
                    <a:lnTo>
                      <a:pt x="231" y="3195"/>
                    </a:lnTo>
                    <a:lnTo>
                      <a:pt x="424" y="2734"/>
                    </a:lnTo>
                    <a:lnTo>
                      <a:pt x="655" y="2349"/>
                    </a:lnTo>
                    <a:lnTo>
                      <a:pt x="963" y="1964"/>
                    </a:lnTo>
                    <a:lnTo>
                      <a:pt x="1271" y="1617"/>
                    </a:lnTo>
                    <a:lnTo>
                      <a:pt x="1656" y="1309"/>
                    </a:lnTo>
                    <a:lnTo>
                      <a:pt x="2040" y="1040"/>
                    </a:lnTo>
                    <a:lnTo>
                      <a:pt x="2464" y="809"/>
                    </a:lnTo>
                    <a:lnTo>
                      <a:pt x="2810" y="617"/>
                    </a:lnTo>
                    <a:lnTo>
                      <a:pt x="3157" y="501"/>
                    </a:lnTo>
                    <a:lnTo>
                      <a:pt x="3542" y="386"/>
                    </a:lnTo>
                    <a:lnTo>
                      <a:pt x="3926" y="270"/>
                    </a:lnTo>
                    <a:lnTo>
                      <a:pt x="4658" y="155"/>
                    </a:lnTo>
                    <a:lnTo>
                      <a:pt x="5428" y="116"/>
                    </a:lnTo>
                    <a:close/>
                    <a:moveTo>
                      <a:pt x="5466" y="1"/>
                    </a:moveTo>
                    <a:lnTo>
                      <a:pt x="4773" y="39"/>
                    </a:lnTo>
                    <a:lnTo>
                      <a:pt x="4119" y="116"/>
                    </a:lnTo>
                    <a:lnTo>
                      <a:pt x="3426" y="270"/>
                    </a:lnTo>
                    <a:lnTo>
                      <a:pt x="2772" y="540"/>
                    </a:lnTo>
                    <a:lnTo>
                      <a:pt x="2310" y="771"/>
                    </a:lnTo>
                    <a:lnTo>
                      <a:pt x="1848" y="1040"/>
                    </a:lnTo>
                    <a:lnTo>
                      <a:pt x="1425" y="1386"/>
                    </a:lnTo>
                    <a:lnTo>
                      <a:pt x="1001" y="1733"/>
                    </a:lnTo>
                    <a:lnTo>
                      <a:pt x="693" y="2156"/>
                    </a:lnTo>
                    <a:lnTo>
                      <a:pt x="385" y="2618"/>
                    </a:lnTo>
                    <a:lnTo>
                      <a:pt x="154" y="3080"/>
                    </a:lnTo>
                    <a:lnTo>
                      <a:pt x="39" y="3619"/>
                    </a:lnTo>
                    <a:lnTo>
                      <a:pt x="39" y="3657"/>
                    </a:lnTo>
                    <a:lnTo>
                      <a:pt x="1" y="3696"/>
                    </a:lnTo>
                    <a:lnTo>
                      <a:pt x="1" y="3734"/>
                    </a:lnTo>
                    <a:lnTo>
                      <a:pt x="655" y="4081"/>
                    </a:lnTo>
                    <a:lnTo>
                      <a:pt x="1348" y="4350"/>
                    </a:lnTo>
                    <a:lnTo>
                      <a:pt x="2695" y="4927"/>
                    </a:lnTo>
                    <a:lnTo>
                      <a:pt x="4119" y="5466"/>
                    </a:lnTo>
                    <a:lnTo>
                      <a:pt x="5505" y="5928"/>
                    </a:lnTo>
                    <a:lnTo>
                      <a:pt x="6929" y="6352"/>
                    </a:lnTo>
                    <a:lnTo>
                      <a:pt x="8391" y="6775"/>
                    </a:lnTo>
                    <a:lnTo>
                      <a:pt x="9815" y="7121"/>
                    </a:lnTo>
                    <a:lnTo>
                      <a:pt x="11278" y="7391"/>
                    </a:lnTo>
                    <a:lnTo>
                      <a:pt x="12856" y="7660"/>
                    </a:lnTo>
                    <a:lnTo>
                      <a:pt x="14434" y="7891"/>
                    </a:lnTo>
                    <a:lnTo>
                      <a:pt x="14550" y="8238"/>
                    </a:lnTo>
                    <a:lnTo>
                      <a:pt x="14550" y="8353"/>
                    </a:lnTo>
                    <a:lnTo>
                      <a:pt x="14627" y="8738"/>
                    </a:lnTo>
                    <a:lnTo>
                      <a:pt x="14627" y="8776"/>
                    </a:lnTo>
                    <a:lnTo>
                      <a:pt x="14665" y="8815"/>
                    </a:lnTo>
                    <a:lnTo>
                      <a:pt x="14704" y="8776"/>
                    </a:lnTo>
                    <a:lnTo>
                      <a:pt x="15204" y="8661"/>
                    </a:lnTo>
                    <a:lnTo>
                      <a:pt x="15243" y="8622"/>
                    </a:lnTo>
                    <a:lnTo>
                      <a:pt x="15204" y="8584"/>
                    </a:lnTo>
                    <a:lnTo>
                      <a:pt x="15050" y="8353"/>
                    </a:lnTo>
                    <a:lnTo>
                      <a:pt x="14935" y="8161"/>
                    </a:lnTo>
                    <a:lnTo>
                      <a:pt x="14858" y="7968"/>
                    </a:lnTo>
                    <a:lnTo>
                      <a:pt x="14781" y="7776"/>
                    </a:lnTo>
                    <a:lnTo>
                      <a:pt x="14665" y="7237"/>
                    </a:lnTo>
                    <a:lnTo>
                      <a:pt x="14704" y="6352"/>
                    </a:lnTo>
                    <a:lnTo>
                      <a:pt x="14704" y="5890"/>
                    </a:lnTo>
                    <a:lnTo>
                      <a:pt x="14704" y="5466"/>
                    </a:lnTo>
                    <a:lnTo>
                      <a:pt x="14665" y="5004"/>
                    </a:lnTo>
                    <a:lnTo>
                      <a:pt x="14588" y="4581"/>
                    </a:lnTo>
                    <a:lnTo>
                      <a:pt x="14473" y="4158"/>
                    </a:lnTo>
                    <a:lnTo>
                      <a:pt x="14319" y="3734"/>
                    </a:lnTo>
                    <a:lnTo>
                      <a:pt x="14088" y="3311"/>
                    </a:lnTo>
                    <a:lnTo>
                      <a:pt x="13818" y="2887"/>
                    </a:lnTo>
                    <a:lnTo>
                      <a:pt x="13472" y="2541"/>
                    </a:lnTo>
                    <a:lnTo>
                      <a:pt x="13126" y="2233"/>
                    </a:lnTo>
                    <a:lnTo>
                      <a:pt x="12702" y="1925"/>
                    </a:lnTo>
                    <a:lnTo>
                      <a:pt x="12279" y="1694"/>
                    </a:lnTo>
                    <a:lnTo>
                      <a:pt x="11855" y="1463"/>
                    </a:lnTo>
                    <a:lnTo>
                      <a:pt x="11394" y="1271"/>
                    </a:lnTo>
                    <a:lnTo>
                      <a:pt x="10893" y="1078"/>
                    </a:lnTo>
                    <a:lnTo>
                      <a:pt x="10393" y="925"/>
                    </a:lnTo>
                    <a:lnTo>
                      <a:pt x="9392" y="617"/>
                    </a:lnTo>
                    <a:lnTo>
                      <a:pt x="8276" y="347"/>
                    </a:lnTo>
                    <a:lnTo>
                      <a:pt x="7121" y="155"/>
                    </a:lnTo>
                    <a:lnTo>
                      <a:pt x="6313" y="39"/>
                    </a:lnTo>
                    <a:lnTo>
                      <a:pt x="546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7"/>
              <p:cNvSpPr/>
              <p:nvPr/>
            </p:nvSpPr>
            <p:spPr>
              <a:xfrm>
                <a:off x="1429313" y="2885400"/>
                <a:ext cx="362800" cy="190550"/>
              </a:xfrm>
              <a:custGeom>
                <a:avLst/>
                <a:gdLst/>
                <a:ahLst/>
                <a:cxnLst/>
                <a:rect l="l" t="t" r="r" b="b"/>
                <a:pathLst>
                  <a:path w="14512" h="7622" fill="none" extrusionOk="0">
                    <a:moveTo>
                      <a:pt x="14357" y="7621"/>
                    </a:moveTo>
                    <a:lnTo>
                      <a:pt x="14357" y="7621"/>
                    </a:lnTo>
                    <a:lnTo>
                      <a:pt x="12933" y="7429"/>
                    </a:lnTo>
                    <a:lnTo>
                      <a:pt x="11509" y="7159"/>
                    </a:lnTo>
                    <a:lnTo>
                      <a:pt x="10085" y="6890"/>
                    </a:lnTo>
                    <a:lnTo>
                      <a:pt x="8661" y="6582"/>
                    </a:lnTo>
                    <a:lnTo>
                      <a:pt x="8661" y="6582"/>
                    </a:lnTo>
                    <a:lnTo>
                      <a:pt x="7237" y="6197"/>
                    </a:lnTo>
                    <a:lnTo>
                      <a:pt x="5851" y="5774"/>
                    </a:lnTo>
                    <a:lnTo>
                      <a:pt x="4427" y="5312"/>
                    </a:lnTo>
                    <a:lnTo>
                      <a:pt x="3041" y="4811"/>
                    </a:lnTo>
                    <a:lnTo>
                      <a:pt x="3041" y="4811"/>
                    </a:lnTo>
                    <a:lnTo>
                      <a:pt x="1540" y="4196"/>
                    </a:lnTo>
                    <a:lnTo>
                      <a:pt x="0" y="3541"/>
                    </a:lnTo>
                    <a:lnTo>
                      <a:pt x="0" y="3541"/>
                    </a:lnTo>
                    <a:lnTo>
                      <a:pt x="0" y="3541"/>
                    </a:lnTo>
                    <a:lnTo>
                      <a:pt x="154" y="3079"/>
                    </a:lnTo>
                    <a:lnTo>
                      <a:pt x="347" y="2618"/>
                    </a:lnTo>
                    <a:lnTo>
                      <a:pt x="578" y="2233"/>
                    </a:lnTo>
                    <a:lnTo>
                      <a:pt x="886" y="1848"/>
                    </a:lnTo>
                    <a:lnTo>
                      <a:pt x="1194" y="1501"/>
                    </a:lnTo>
                    <a:lnTo>
                      <a:pt x="1579" y="1193"/>
                    </a:lnTo>
                    <a:lnTo>
                      <a:pt x="1963" y="924"/>
                    </a:lnTo>
                    <a:lnTo>
                      <a:pt x="2387" y="693"/>
                    </a:lnTo>
                    <a:lnTo>
                      <a:pt x="2387" y="693"/>
                    </a:lnTo>
                    <a:lnTo>
                      <a:pt x="2733" y="501"/>
                    </a:lnTo>
                    <a:lnTo>
                      <a:pt x="3080" y="385"/>
                    </a:lnTo>
                    <a:lnTo>
                      <a:pt x="3465" y="270"/>
                    </a:lnTo>
                    <a:lnTo>
                      <a:pt x="3849" y="154"/>
                    </a:lnTo>
                    <a:lnTo>
                      <a:pt x="4581" y="39"/>
                    </a:lnTo>
                    <a:lnTo>
                      <a:pt x="5351" y="0"/>
                    </a:lnTo>
                    <a:lnTo>
                      <a:pt x="5351" y="0"/>
                    </a:lnTo>
                    <a:lnTo>
                      <a:pt x="5966" y="39"/>
                    </a:lnTo>
                    <a:lnTo>
                      <a:pt x="6544" y="77"/>
                    </a:lnTo>
                    <a:lnTo>
                      <a:pt x="6544" y="77"/>
                    </a:lnTo>
                    <a:lnTo>
                      <a:pt x="7121" y="154"/>
                    </a:lnTo>
                    <a:lnTo>
                      <a:pt x="7660" y="270"/>
                    </a:lnTo>
                    <a:lnTo>
                      <a:pt x="8776" y="539"/>
                    </a:lnTo>
                    <a:lnTo>
                      <a:pt x="8776" y="539"/>
                    </a:lnTo>
                    <a:lnTo>
                      <a:pt x="9777" y="770"/>
                    </a:lnTo>
                    <a:lnTo>
                      <a:pt x="10778" y="1078"/>
                    </a:lnTo>
                    <a:lnTo>
                      <a:pt x="10778" y="1078"/>
                    </a:lnTo>
                    <a:lnTo>
                      <a:pt x="11240" y="1270"/>
                    </a:lnTo>
                    <a:lnTo>
                      <a:pt x="11663" y="1463"/>
                    </a:lnTo>
                    <a:lnTo>
                      <a:pt x="12125" y="1655"/>
                    </a:lnTo>
                    <a:lnTo>
                      <a:pt x="12548" y="1925"/>
                    </a:lnTo>
                    <a:lnTo>
                      <a:pt x="12933" y="2194"/>
                    </a:lnTo>
                    <a:lnTo>
                      <a:pt x="13318" y="2541"/>
                    </a:lnTo>
                    <a:lnTo>
                      <a:pt x="13626" y="2887"/>
                    </a:lnTo>
                    <a:lnTo>
                      <a:pt x="13895" y="3310"/>
                    </a:lnTo>
                    <a:lnTo>
                      <a:pt x="13895" y="3310"/>
                    </a:lnTo>
                    <a:lnTo>
                      <a:pt x="14165" y="3811"/>
                    </a:lnTo>
                    <a:lnTo>
                      <a:pt x="14319" y="4311"/>
                    </a:lnTo>
                    <a:lnTo>
                      <a:pt x="14434" y="4850"/>
                    </a:lnTo>
                    <a:lnTo>
                      <a:pt x="14473" y="5389"/>
                    </a:lnTo>
                    <a:lnTo>
                      <a:pt x="14511" y="5966"/>
                    </a:lnTo>
                    <a:lnTo>
                      <a:pt x="14473" y="6505"/>
                    </a:lnTo>
                    <a:lnTo>
                      <a:pt x="14357" y="7621"/>
                    </a:lnTo>
                    <a:lnTo>
                      <a:pt x="14357" y="762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7"/>
              <p:cNvSpPr/>
              <p:nvPr/>
            </p:nvSpPr>
            <p:spPr>
              <a:xfrm>
                <a:off x="1350413" y="2980650"/>
                <a:ext cx="440725" cy="334900"/>
              </a:xfrm>
              <a:custGeom>
                <a:avLst/>
                <a:gdLst/>
                <a:ahLst/>
                <a:cxnLst/>
                <a:rect l="l" t="t" r="r" b="b"/>
                <a:pathLst>
                  <a:path w="17629" h="13396" extrusionOk="0">
                    <a:moveTo>
                      <a:pt x="3426" y="1"/>
                    </a:moveTo>
                    <a:lnTo>
                      <a:pt x="3387" y="39"/>
                    </a:lnTo>
                    <a:lnTo>
                      <a:pt x="2887" y="809"/>
                    </a:lnTo>
                    <a:lnTo>
                      <a:pt x="2387" y="1617"/>
                    </a:lnTo>
                    <a:lnTo>
                      <a:pt x="1963" y="2464"/>
                    </a:lnTo>
                    <a:lnTo>
                      <a:pt x="1540" y="3272"/>
                    </a:lnTo>
                    <a:lnTo>
                      <a:pt x="1155" y="4081"/>
                    </a:lnTo>
                    <a:lnTo>
                      <a:pt x="770" y="4927"/>
                    </a:lnTo>
                    <a:lnTo>
                      <a:pt x="462" y="5697"/>
                    </a:lnTo>
                    <a:lnTo>
                      <a:pt x="154" y="6506"/>
                    </a:lnTo>
                    <a:lnTo>
                      <a:pt x="77" y="6813"/>
                    </a:lnTo>
                    <a:lnTo>
                      <a:pt x="0" y="7160"/>
                    </a:lnTo>
                    <a:lnTo>
                      <a:pt x="0" y="7468"/>
                    </a:lnTo>
                    <a:lnTo>
                      <a:pt x="0" y="7814"/>
                    </a:lnTo>
                    <a:lnTo>
                      <a:pt x="77" y="8122"/>
                    </a:lnTo>
                    <a:lnTo>
                      <a:pt x="231" y="8430"/>
                    </a:lnTo>
                    <a:lnTo>
                      <a:pt x="462" y="8661"/>
                    </a:lnTo>
                    <a:lnTo>
                      <a:pt x="732" y="8892"/>
                    </a:lnTo>
                    <a:lnTo>
                      <a:pt x="1078" y="9084"/>
                    </a:lnTo>
                    <a:lnTo>
                      <a:pt x="1463" y="9238"/>
                    </a:lnTo>
                    <a:lnTo>
                      <a:pt x="2233" y="9469"/>
                    </a:lnTo>
                    <a:lnTo>
                      <a:pt x="4080" y="10124"/>
                    </a:lnTo>
                    <a:lnTo>
                      <a:pt x="7737" y="11355"/>
                    </a:lnTo>
                    <a:lnTo>
                      <a:pt x="9507" y="11971"/>
                    </a:lnTo>
                    <a:lnTo>
                      <a:pt x="11316" y="12548"/>
                    </a:lnTo>
                    <a:lnTo>
                      <a:pt x="12163" y="12818"/>
                    </a:lnTo>
                    <a:lnTo>
                      <a:pt x="13048" y="13049"/>
                    </a:lnTo>
                    <a:lnTo>
                      <a:pt x="13972" y="13203"/>
                    </a:lnTo>
                    <a:lnTo>
                      <a:pt x="14857" y="13357"/>
                    </a:lnTo>
                    <a:lnTo>
                      <a:pt x="15281" y="13395"/>
                    </a:lnTo>
                    <a:lnTo>
                      <a:pt x="16089" y="13395"/>
                    </a:lnTo>
                    <a:lnTo>
                      <a:pt x="16397" y="13318"/>
                    </a:lnTo>
                    <a:lnTo>
                      <a:pt x="16590" y="13241"/>
                    </a:lnTo>
                    <a:lnTo>
                      <a:pt x="16743" y="13164"/>
                    </a:lnTo>
                    <a:lnTo>
                      <a:pt x="16897" y="13087"/>
                    </a:lnTo>
                    <a:lnTo>
                      <a:pt x="17013" y="12972"/>
                    </a:lnTo>
                    <a:lnTo>
                      <a:pt x="17205" y="12664"/>
                    </a:lnTo>
                    <a:lnTo>
                      <a:pt x="17359" y="12356"/>
                    </a:lnTo>
                    <a:lnTo>
                      <a:pt x="17513" y="11894"/>
                    </a:lnTo>
                    <a:lnTo>
                      <a:pt x="17590" y="11471"/>
                    </a:lnTo>
                    <a:lnTo>
                      <a:pt x="17629" y="11009"/>
                    </a:lnTo>
                    <a:lnTo>
                      <a:pt x="17629" y="10585"/>
                    </a:lnTo>
                    <a:lnTo>
                      <a:pt x="17590" y="9662"/>
                    </a:lnTo>
                    <a:lnTo>
                      <a:pt x="17513" y="8776"/>
                    </a:lnTo>
                    <a:lnTo>
                      <a:pt x="17167" y="4927"/>
                    </a:lnTo>
                    <a:lnTo>
                      <a:pt x="17090" y="4004"/>
                    </a:lnTo>
                    <a:lnTo>
                      <a:pt x="17051" y="3965"/>
                    </a:lnTo>
                    <a:lnTo>
                      <a:pt x="17013" y="3927"/>
                    </a:lnTo>
                    <a:lnTo>
                      <a:pt x="16974" y="3965"/>
                    </a:lnTo>
                    <a:lnTo>
                      <a:pt x="16936" y="4004"/>
                    </a:lnTo>
                    <a:lnTo>
                      <a:pt x="17090" y="5851"/>
                    </a:lnTo>
                    <a:lnTo>
                      <a:pt x="17244" y="7699"/>
                    </a:lnTo>
                    <a:lnTo>
                      <a:pt x="17398" y="9469"/>
                    </a:lnTo>
                    <a:lnTo>
                      <a:pt x="17475" y="10355"/>
                    </a:lnTo>
                    <a:lnTo>
                      <a:pt x="17475" y="10816"/>
                    </a:lnTo>
                    <a:lnTo>
                      <a:pt x="17436" y="11240"/>
                    </a:lnTo>
                    <a:lnTo>
                      <a:pt x="17359" y="11663"/>
                    </a:lnTo>
                    <a:lnTo>
                      <a:pt x="17282" y="12125"/>
                    </a:lnTo>
                    <a:lnTo>
                      <a:pt x="17128" y="12510"/>
                    </a:lnTo>
                    <a:lnTo>
                      <a:pt x="17051" y="12702"/>
                    </a:lnTo>
                    <a:lnTo>
                      <a:pt x="16897" y="12856"/>
                    </a:lnTo>
                    <a:lnTo>
                      <a:pt x="16782" y="12972"/>
                    </a:lnTo>
                    <a:lnTo>
                      <a:pt x="16666" y="13049"/>
                    </a:lnTo>
                    <a:lnTo>
                      <a:pt x="16359" y="13164"/>
                    </a:lnTo>
                    <a:lnTo>
                      <a:pt x="16051" y="13241"/>
                    </a:lnTo>
                    <a:lnTo>
                      <a:pt x="15550" y="13241"/>
                    </a:lnTo>
                    <a:lnTo>
                      <a:pt x="14665" y="13164"/>
                    </a:lnTo>
                    <a:lnTo>
                      <a:pt x="13780" y="13049"/>
                    </a:lnTo>
                    <a:lnTo>
                      <a:pt x="12933" y="12856"/>
                    </a:lnTo>
                    <a:lnTo>
                      <a:pt x="12048" y="12625"/>
                    </a:lnTo>
                    <a:lnTo>
                      <a:pt x="10354" y="12087"/>
                    </a:lnTo>
                    <a:lnTo>
                      <a:pt x="8622" y="11509"/>
                    </a:lnTo>
                    <a:lnTo>
                      <a:pt x="5158" y="10316"/>
                    </a:lnTo>
                    <a:lnTo>
                      <a:pt x="1655" y="9123"/>
                    </a:lnTo>
                    <a:lnTo>
                      <a:pt x="1309" y="9007"/>
                    </a:lnTo>
                    <a:lnTo>
                      <a:pt x="924" y="8853"/>
                    </a:lnTo>
                    <a:lnTo>
                      <a:pt x="616" y="8622"/>
                    </a:lnTo>
                    <a:lnTo>
                      <a:pt x="462" y="8507"/>
                    </a:lnTo>
                    <a:lnTo>
                      <a:pt x="347" y="8353"/>
                    </a:lnTo>
                    <a:lnTo>
                      <a:pt x="193" y="8045"/>
                    </a:lnTo>
                    <a:lnTo>
                      <a:pt x="154" y="7699"/>
                    </a:lnTo>
                    <a:lnTo>
                      <a:pt x="116" y="7391"/>
                    </a:lnTo>
                    <a:lnTo>
                      <a:pt x="154" y="7044"/>
                    </a:lnTo>
                    <a:lnTo>
                      <a:pt x="270" y="6698"/>
                    </a:lnTo>
                    <a:lnTo>
                      <a:pt x="347" y="6352"/>
                    </a:lnTo>
                    <a:lnTo>
                      <a:pt x="616" y="5659"/>
                    </a:lnTo>
                    <a:lnTo>
                      <a:pt x="963" y="4812"/>
                    </a:lnTo>
                    <a:lnTo>
                      <a:pt x="1347" y="3965"/>
                    </a:lnTo>
                    <a:lnTo>
                      <a:pt x="1732" y="3195"/>
                    </a:lnTo>
                    <a:lnTo>
                      <a:pt x="2156" y="2387"/>
                    </a:lnTo>
                    <a:lnTo>
                      <a:pt x="3003" y="847"/>
                    </a:lnTo>
                    <a:lnTo>
                      <a:pt x="3464" y="78"/>
                    </a:lnTo>
                    <a:lnTo>
                      <a:pt x="3464" y="39"/>
                    </a:lnTo>
                    <a:lnTo>
                      <a:pt x="342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 name="Rounded Rectangle 79"/>
          <p:cNvSpPr/>
          <p:nvPr/>
        </p:nvSpPr>
        <p:spPr>
          <a:xfrm>
            <a:off x="698684" y="929858"/>
            <a:ext cx="7838416" cy="1227521"/>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t>Tìm vật, hiện tượng tự nhiên được nhân hoá</a:t>
            </a:r>
            <a:r>
              <a:rPr lang="en-US" sz="2000" b="1"/>
              <a:t> </a:t>
            </a:r>
            <a:r>
              <a:rPr lang="vi-VN" sz="2000" b="1"/>
              <a:t>trong các đoạn dưới đây và</a:t>
            </a:r>
            <a:r>
              <a:rPr lang="en-US" sz="2000" b="1"/>
              <a:t> </a:t>
            </a:r>
            <a:r>
              <a:rPr lang="vi-VN" sz="2000" b="1"/>
              <a:t>cho biết chúng được nhân hoá bằng cách nào.</a:t>
            </a:r>
            <a:endParaRPr lang="en-US" sz="2000" b="1">
              <a:solidFill>
                <a:schemeClr val="bg1"/>
              </a:solidFill>
            </a:endParaRPr>
          </a:p>
        </p:txBody>
      </p:sp>
      <p:sp>
        <p:nvSpPr>
          <p:cNvPr id="81" name="TextBox 11">
            <a:extLst>
              <a:ext uri="{FF2B5EF4-FFF2-40B4-BE49-F238E27FC236}">
                <a16:creationId xmlns:a16="http://schemas.microsoft.com/office/drawing/2014/main" id="{27DF2B8C-8F3D-55D7-8C03-55D41324E176}"/>
              </a:ext>
            </a:extLst>
          </p:cNvPr>
          <p:cNvSpPr txBox="1"/>
          <p:nvPr/>
        </p:nvSpPr>
        <p:spPr>
          <a:xfrm>
            <a:off x="2548475" y="13569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5 </a:t>
            </a:r>
          </a:p>
        </p:txBody>
      </p:sp>
      <p:sp>
        <p:nvSpPr>
          <p:cNvPr id="13" name="Rounded Rectangle 12"/>
          <p:cNvSpPr/>
          <p:nvPr/>
        </p:nvSpPr>
        <p:spPr>
          <a:xfrm>
            <a:off x="1711265" y="2367464"/>
            <a:ext cx="2837802" cy="116380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t>Gọi vật bằng</a:t>
            </a:r>
            <a:r>
              <a:rPr lang="en-US" sz="2000"/>
              <a:t> </a:t>
            </a:r>
            <a:r>
              <a:rPr lang="vi-VN" sz="2000"/>
              <a:t>những từ</a:t>
            </a:r>
            <a:r>
              <a:rPr lang="en-US" sz="2000"/>
              <a:t> </a:t>
            </a:r>
            <a:r>
              <a:rPr lang="vi-VN" sz="2000"/>
              <a:t>chỉ người </a:t>
            </a:r>
            <a:endParaRPr lang="en-US" sz="2000">
              <a:solidFill>
                <a:schemeClr val="bg1"/>
              </a:solidFill>
            </a:endParaRPr>
          </a:p>
        </p:txBody>
      </p:sp>
      <p:sp>
        <p:nvSpPr>
          <p:cNvPr id="83" name="Rounded Rectangle 82"/>
          <p:cNvSpPr/>
          <p:nvPr/>
        </p:nvSpPr>
        <p:spPr>
          <a:xfrm>
            <a:off x="4701872" y="2365540"/>
            <a:ext cx="2837802" cy="116380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t>Trò chuyện</a:t>
            </a:r>
            <a:r>
              <a:rPr lang="en-US" sz="2000"/>
              <a:t> </a:t>
            </a:r>
            <a:r>
              <a:rPr lang="vi-VN" sz="2000"/>
              <a:t>với vật như</a:t>
            </a:r>
            <a:r>
              <a:rPr lang="en-US" sz="2000"/>
              <a:t> </a:t>
            </a:r>
            <a:r>
              <a:rPr lang="vi-VN" sz="2000"/>
              <a:t>với người. </a:t>
            </a:r>
            <a:endParaRPr lang="en-US" sz="2000"/>
          </a:p>
        </p:txBody>
      </p:sp>
      <p:grpSp>
        <p:nvGrpSpPr>
          <p:cNvPr id="2172" name="Google Shape;2172;p47"/>
          <p:cNvGrpSpPr/>
          <p:nvPr/>
        </p:nvGrpSpPr>
        <p:grpSpPr>
          <a:xfrm rot="2464964">
            <a:off x="507130" y="3078745"/>
            <a:ext cx="1289542" cy="1858315"/>
            <a:chOff x="7537813" y="3268814"/>
            <a:chExt cx="1142999" cy="1647138"/>
          </a:xfrm>
        </p:grpSpPr>
        <p:sp>
          <p:nvSpPr>
            <p:cNvPr id="2173" name="Google Shape;2173;p47"/>
            <p:cNvSpPr/>
            <p:nvPr/>
          </p:nvSpPr>
          <p:spPr>
            <a:xfrm>
              <a:off x="7537813" y="3269413"/>
              <a:ext cx="1142999" cy="1645949"/>
            </a:xfrm>
            <a:custGeom>
              <a:avLst/>
              <a:gdLst/>
              <a:ahLst/>
              <a:cxnLst/>
              <a:rect l="l" t="t" r="r" b="b"/>
              <a:pathLst>
                <a:path w="19400" h="27984" extrusionOk="0">
                  <a:moveTo>
                    <a:pt x="8853" y="1618"/>
                  </a:moveTo>
                  <a:lnTo>
                    <a:pt x="9392" y="1656"/>
                  </a:lnTo>
                  <a:lnTo>
                    <a:pt x="9969" y="1733"/>
                  </a:lnTo>
                  <a:lnTo>
                    <a:pt x="10585" y="1887"/>
                  </a:lnTo>
                  <a:lnTo>
                    <a:pt x="11201" y="2079"/>
                  </a:lnTo>
                  <a:lnTo>
                    <a:pt x="11855" y="2387"/>
                  </a:lnTo>
                  <a:lnTo>
                    <a:pt x="12548" y="2734"/>
                  </a:lnTo>
                  <a:lnTo>
                    <a:pt x="13203" y="3157"/>
                  </a:lnTo>
                  <a:lnTo>
                    <a:pt x="13857" y="3696"/>
                  </a:lnTo>
                  <a:lnTo>
                    <a:pt x="14511" y="4350"/>
                  </a:lnTo>
                  <a:lnTo>
                    <a:pt x="15127" y="5043"/>
                  </a:lnTo>
                  <a:lnTo>
                    <a:pt x="15666" y="5774"/>
                  </a:lnTo>
                  <a:lnTo>
                    <a:pt x="16128" y="6544"/>
                  </a:lnTo>
                  <a:lnTo>
                    <a:pt x="16513" y="7314"/>
                  </a:lnTo>
                  <a:lnTo>
                    <a:pt x="16859" y="8122"/>
                  </a:lnTo>
                  <a:lnTo>
                    <a:pt x="17090" y="8931"/>
                  </a:lnTo>
                  <a:lnTo>
                    <a:pt x="17244" y="9739"/>
                  </a:lnTo>
                  <a:lnTo>
                    <a:pt x="17321" y="10547"/>
                  </a:lnTo>
                  <a:lnTo>
                    <a:pt x="17321" y="11356"/>
                  </a:lnTo>
                  <a:lnTo>
                    <a:pt x="17205" y="12164"/>
                  </a:lnTo>
                  <a:lnTo>
                    <a:pt x="17052" y="12934"/>
                  </a:lnTo>
                  <a:lnTo>
                    <a:pt x="16898" y="13280"/>
                  </a:lnTo>
                  <a:lnTo>
                    <a:pt x="16782" y="13665"/>
                  </a:lnTo>
                  <a:lnTo>
                    <a:pt x="16590" y="14050"/>
                  </a:lnTo>
                  <a:lnTo>
                    <a:pt x="16397" y="14396"/>
                  </a:lnTo>
                  <a:lnTo>
                    <a:pt x="16166" y="14743"/>
                  </a:lnTo>
                  <a:lnTo>
                    <a:pt x="15935" y="15089"/>
                  </a:lnTo>
                  <a:lnTo>
                    <a:pt x="15666" y="15397"/>
                  </a:lnTo>
                  <a:lnTo>
                    <a:pt x="15396" y="15743"/>
                  </a:lnTo>
                  <a:lnTo>
                    <a:pt x="15050" y="16051"/>
                  </a:lnTo>
                  <a:lnTo>
                    <a:pt x="14742" y="16359"/>
                  </a:lnTo>
                  <a:lnTo>
                    <a:pt x="14011" y="16898"/>
                  </a:lnTo>
                  <a:lnTo>
                    <a:pt x="13318" y="17360"/>
                  </a:lnTo>
                  <a:lnTo>
                    <a:pt x="12625" y="17783"/>
                  </a:lnTo>
                  <a:lnTo>
                    <a:pt x="11971" y="18168"/>
                  </a:lnTo>
                  <a:lnTo>
                    <a:pt x="11317" y="18438"/>
                  </a:lnTo>
                  <a:lnTo>
                    <a:pt x="10701" y="18707"/>
                  </a:lnTo>
                  <a:lnTo>
                    <a:pt x="10123" y="18900"/>
                  </a:lnTo>
                  <a:lnTo>
                    <a:pt x="9584" y="19092"/>
                  </a:lnTo>
                  <a:lnTo>
                    <a:pt x="9084" y="19207"/>
                  </a:lnTo>
                  <a:lnTo>
                    <a:pt x="9084" y="18207"/>
                  </a:lnTo>
                  <a:lnTo>
                    <a:pt x="9392" y="18168"/>
                  </a:lnTo>
                  <a:lnTo>
                    <a:pt x="9931" y="18053"/>
                  </a:lnTo>
                  <a:lnTo>
                    <a:pt x="10470" y="17899"/>
                  </a:lnTo>
                  <a:lnTo>
                    <a:pt x="11009" y="17706"/>
                  </a:lnTo>
                  <a:lnTo>
                    <a:pt x="11509" y="17475"/>
                  </a:lnTo>
                  <a:lnTo>
                    <a:pt x="12240" y="17091"/>
                  </a:lnTo>
                  <a:lnTo>
                    <a:pt x="12895" y="16629"/>
                  </a:lnTo>
                  <a:lnTo>
                    <a:pt x="13510" y="16090"/>
                  </a:lnTo>
                  <a:lnTo>
                    <a:pt x="14049" y="15551"/>
                  </a:lnTo>
                  <a:lnTo>
                    <a:pt x="14550" y="14935"/>
                  </a:lnTo>
                  <a:lnTo>
                    <a:pt x="14935" y="14281"/>
                  </a:lnTo>
                  <a:lnTo>
                    <a:pt x="15319" y="13588"/>
                  </a:lnTo>
                  <a:lnTo>
                    <a:pt x="15589" y="12895"/>
                  </a:lnTo>
                  <a:lnTo>
                    <a:pt x="15820" y="12125"/>
                  </a:lnTo>
                  <a:lnTo>
                    <a:pt x="15935" y="11394"/>
                  </a:lnTo>
                  <a:lnTo>
                    <a:pt x="16012" y="10624"/>
                  </a:lnTo>
                  <a:lnTo>
                    <a:pt x="16012" y="9854"/>
                  </a:lnTo>
                  <a:lnTo>
                    <a:pt x="15935" y="9046"/>
                  </a:lnTo>
                  <a:lnTo>
                    <a:pt x="15781" y="8276"/>
                  </a:lnTo>
                  <a:lnTo>
                    <a:pt x="15550" y="7507"/>
                  </a:lnTo>
                  <a:lnTo>
                    <a:pt x="15243" y="6737"/>
                  </a:lnTo>
                  <a:lnTo>
                    <a:pt x="14819" y="6044"/>
                  </a:lnTo>
                  <a:lnTo>
                    <a:pt x="14357" y="5390"/>
                  </a:lnTo>
                  <a:lnTo>
                    <a:pt x="14126" y="5120"/>
                  </a:lnTo>
                  <a:lnTo>
                    <a:pt x="14165" y="5120"/>
                  </a:lnTo>
                  <a:lnTo>
                    <a:pt x="13741" y="4620"/>
                  </a:lnTo>
                  <a:lnTo>
                    <a:pt x="13241" y="4158"/>
                  </a:lnTo>
                  <a:lnTo>
                    <a:pt x="12972" y="3965"/>
                  </a:lnTo>
                  <a:lnTo>
                    <a:pt x="12702" y="3734"/>
                  </a:lnTo>
                  <a:lnTo>
                    <a:pt x="12048" y="3311"/>
                  </a:lnTo>
                  <a:lnTo>
                    <a:pt x="11355" y="2965"/>
                  </a:lnTo>
                  <a:lnTo>
                    <a:pt x="11278" y="2926"/>
                  </a:lnTo>
                  <a:lnTo>
                    <a:pt x="11009" y="2811"/>
                  </a:lnTo>
                  <a:lnTo>
                    <a:pt x="10393" y="2618"/>
                  </a:lnTo>
                  <a:lnTo>
                    <a:pt x="10200" y="2580"/>
                  </a:lnTo>
                  <a:lnTo>
                    <a:pt x="9892" y="2464"/>
                  </a:lnTo>
                  <a:lnTo>
                    <a:pt x="9815" y="2464"/>
                  </a:lnTo>
                  <a:lnTo>
                    <a:pt x="9738" y="2426"/>
                  </a:lnTo>
                  <a:lnTo>
                    <a:pt x="9469" y="2387"/>
                  </a:lnTo>
                  <a:lnTo>
                    <a:pt x="9161" y="2310"/>
                  </a:lnTo>
                  <a:lnTo>
                    <a:pt x="8892" y="2272"/>
                  </a:lnTo>
                  <a:lnTo>
                    <a:pt x="8738" y="2272"/>
                  </a:lnTo>
                  <a:lnTo>
                    <a:pt x="8738" y="1618"/>
                  </a:lnTo>
                  <a:close/>
                  <a:moveTo>
                    <a:pt x="8276" y="1"/>
                  </a:moveTo>
                  <a:lnTo>
                    <a:pt x="7814" y="39"/>
                  </a:lnTo>
                  <a:lnTo>
                    <a:pt x="7429" y="78"/>
                  </a:lnTo>
                  <a:lnTo>
                    <a:pt x="6929" y="193"/>
                  </a:lnTo>
                  <a:lnTo>
                    <a:pt x="6736" y="232"/>
                  </a:lnTo>
                  <a:lnTo>
                    <a:pt x="6852" y="1733"/>
                  </a:lnTo>
                  <a:lnTo>
                    <a:pt x="7044" y="1695"/>
                  </a:lnTo>
                  <a:lnTo>
                    <a:pt x="7583" y="1618"/>
                  </a:lnTo>
                  <a:lnTo>
                    <a:pt x="7775" y="1579"/>
                  </a:lnTo>
                  <a:lnTo>
                    <a:pt x="7775" y="2233"/>
                  </a:lnTo>
                  <a:lnTo>
                    <a:pt x="7468" y="2233"/>
                  </a:lnTo>
                  <a:lnTo>
                    <a:pt x="7121" y="2272"/>
                  </a:lnTo>
                  <a:lnTo>
                    <a:pt x="6467" y="2387"/>
                  </a:lnTo>
                  <a:lnTo>
                    <a:pt x="5812" y="2541"/>
                  </a:lnTo>
                  <a:lnTo>
                    <a:pt x="5158" y="2772"/>
                  </a:lnTo>
                  <a:lnTo>
                    <a:pt x="4504" y="3042"/>
                  </a:lnTo>
                  <a:lnTo>
                    <a:pt x="3811" y="3427"/>
                  </a:lnTo>
                  <a:lnTo>
                    <a:pt x="3118" y="3888"/>
                  </a:lnTo>
                  <a:lnTo>
                    <a:pt x="2541" y="4427"/>
                  </a:lnTo>
                  <a:lnTo>
                    <a:pt x="2002" y="4966"/>
                  </a:lnTo>
                  <a:lnTo>
                    <a:pt x="1502" y="5582"/>
                  </a:lnTo>
                  <a:lnTo>
                    <a:pt x="1078" y="6236"/>
                  </a:lnTo>
                  <a:lnTo>
                    <a:pt x="732" y="6929"/>
                  </a:lnTo>
                  <a:lnTo>
                    <a:pt x="424" y="7622"/>
                  </a:lnTo>
                  <a:lnTo>
                    <a:pt x="231" y="8392"/>
                  </a:lnTo>
                  <a:lnTo>
                    <a:pt x="77" y="9123"/>
                  </a:lnTo>
                  <a:lnTo>
                    <a:pt x="0" y="9893"/>
                  </a:lnTo>
                  <a:lnTo>
                    <a:pt x="0" y="10663"/>
                  </a:lnTo>
                  <a:lnTo>
                    <a:pt x="77" y="11471"/>
                  </a:lnTo>
                  <a:lnTo>
                    <a:pt x="231" y="12241"/>
                  </a:lnTo>
                  <a:lnTo>
                    <a:pt x="501" y="13011"/>
                  </a:lnTo>
                  <a:lnTo>
                    <a:pt x="809" y="13742"/>
                  </a:lnTo>
                  <a:lnTo>
                    <a:pt x="1194" y="14473"/>
                  </a:lnTo>
                  <a:lnTo>
                    <a:pt x="1656" y="15128"/>
                  </a:lnTo>
                  <a:lnTo>
                    <a:pt x="2156" y="15743"/>
                  </a:lnTo>
                  <a:lnTo>
                    <a:pt x="2733" y="16282"/>
                  </a:lnTo>
                  <a:lnTo>
                    <a:pt x="3349" y="16783"/>
                  </a:lnTo>
                  <a:lnTo>
                    <a:pt x="4003" y="17206"/>
                  </a:lnTo>
                  <a:lnTo>
                    <a:pt x="4696" y="17552"/>
                  </a:lnTo>
                  <a:lnTo>
                    <a:pt x="5389" y="17822"/>
                  </a:lnTo>
                  <a:lnTo>
                    <a:pt x="6120" y="18053"/>
                  </a:lnTo>
                  <a:lnTo>
                    <a:pt x="6890" y="18207"/>
                  </a:lnTo>
                  <a:lnTo>
                    <a:pt x="7237" y="18245"/>
                  </a:lnTo>
                  <a:lnTo>
                    <a:pt x="7391" y="18245"/>
                  </a:lnTo>
                  <a:lnTo>
                    <a:pt x="7660" y="18284"/>
                  </a:lnTo>
                  <a:lnTo>
                    <a:pt x="8160" y="18284"/>
                  </a:lnTo>
                  <a:lnTo>
                    <a:pt x="8160" y="19361"/>
                  </a:lnTo>
                  <a:lnTo>
                    <a:pt x="7891" y="19400"/>
                  </a:lnTo>
                  <a:lnTo>
                    <a:pt x="7429" y="19438"/>
                  </a:lnTo>
                  <a:lnTo>
                    <a:pt x="7237" y="19477"/>
                  </a:lnTo>
                  <a:lnTo>
                    <a:pt x="7352" y="20978"/>
                  </a:lnTo>
                  <a:lnTo>
                    <a:pt x="7545" y="20978"/>
                  </a:lnTo>
                  <a:lnTo>
                    <a:pt x="8045" y="20940"/>
                  </a:lnTo>
                  <a:lnTo>
                    <a:pt x="8853" y="20863"/>
                  </a:lnTo>
                  <a:lnTo>
                    <a:pt x="9354" y="20747"/>
                  </a:lnTo>
                  <a:lnTo>
                    <a:pt x="9892" y="20632"/>
                  </a:lnTo>
                  <a:lnTo>
                    <a:pt x="10123" y="20593"/>
                  </a:lnTo>
                  <a:lnTo>
                    <a:pt x="10970" y="22364"/>
                  </a:lnTo>
                  <a:lnTo>
                    <a:pt x="10508" y="22595"/>
                  </a:lnTo>
                  <a:lnTo>
                    <a:pt x="9392" y="23249"/>
                  </a:lnTo>
                  <a:lnTo>
                    <a:pt x="8391" y="23942"/>
                  </a:lnTo>
                  <a:lnTo>
                    <a:pt x="7545" y="24596"/>
                  </a:lnTo>
                  <a:lnTo>
                    <a:pt x="7198" y="24904"/>
                  </a:lnTo>
                  <a:lnTo>
                    <a:pt x="6890" y="25212"/>
                  </a:lnTo>
                  <a:lnTo>
                    <a:pt x="6621" y="25481"/>
                  </a:lnTo>
                  <a:lnTo>
                    <a:pt x="6428" y="25751"/>
                  </a:lnTo>
                  <a:lnTo>
                    <a:pt x="6274" y="26020"/>
                  </a:lnTo>
                  <a:lnTo>
                    <a:pt x="6197" y="26251"/>
                  </a:lnTo>
                  <a:lnTo>
                    <a:pt x="6197" y="26290"/>
                  </a:lnTo>
                  <a:lnTo>
                    <a:pt x="6197" y="26444"/>
                  </a:lnTo>
                  <a:lnTo>
                    <a:pt x="6197" y="26482"/>
                  </a:lnTo>
                  <a:lnTo>
                    <a:pt x="6197" y="26521"/>
                  </a:lnTo>
                  <a:lnTo>
                    <a:pt x="6236" y="26636"/>
                  </a:lnTo>
                  <a:lnTo>
                    <a:pt x="6698" y="27560"/>
                  </a:lnTo>
                  <a:lnTo>
                    <a:pt x="6813" y="27714"/>
                  </a:lnTo>
                  <a:lnTo>
                    <a:pt x="6967" y="27829"/>
                  </a:lnTo>
                  <a:lnTo>
                    <a:pt x="7198" y="27906"/>
                  </a:lnTo>
                  <a:lnTo>
                    <a:pt x="7506" y="27983"/>
                  </a:lnTo>
                  <a:lnTo>
                    <a:pt x="8237" y="27983"/>
                  </a:lnTo>
                  <a:lnTo>
                    <a:pt x="8661" y="27906"/>
                  </a:lnTo>
                  <a:lnTo>
                    <a:pt x="9123" y="27829"/>
                  </a:lnTo>
                  <a:lnTo>
                    <a:pt x="10162" y="27560"/>
                  </a:lnTo>
                  <a:lnTo>
                    <a:pt x="11278" y="27213"/>
                  </a:lnTo>
                  <a:lnTo>
                    <a:pt x="12548" y="26713"/>
                  </a:lnTo>
                  <a:lnTo>
                    <a:pt x="13818" y="26136"/>
                  </a:lnTo>
                  <a:lnTo>
                    <a:pt x="15089" y="25481"/>
                  </a:lnTo>
                  <a:lnTo>
                    <a:pt x="16243" y="24827"/>
                  </a:lnTo>
                  <a:lnTo>
                    <a:pt x="17244" y="24134"/>
                  </a:lnTo>
                  <a:lnTo>
                    <a:pt x="18052" y="23480"/>
                  </a:lnTo>
                  <a:lnTo>
                    <a:pt x="18437" y="23172"/>
                  </a:lnTo>
                  <a:lnTo>
                    <a:pt x="18707" y="22864"/>
                  </a:lnTo>
                  <a:lnTo>
                    <a:pt x="18976" y="22556"/>
                  </a:lnTo>
                  <a:lnTo>
                    <a:pt x="19168" y="22287"/>
                  </a:lnTo>
                  <a:lnTo>
                    <a:pt x="19322" y="22056"/>
                  </a:lnTo>
                  <a:lnTo>
                    <a:pt x="19399" y="21825"/>
                  </a:lnTo>
                  <a:lnTo>
                    <a:pt x="19399" y="21594"/>
                  </a:lnTo>
                  <a:lnTo>
                    <a:pt x="19361" y="21401"/>
                  </a:lnTo>
                  <a:lnTo>
                    <a:pt x="18899" y="20516"/>
                  </a:lnTo>
                  <a:lnTo>
                    <a:pt x="18861" y="20401"/>
                  </a:lnTo>
                  <a:lnTo>
                    <a:pt x="18784" y="20324"/>
                  </a:lnTo>
                  <a:lnTo>
                    <a:pt x="18668" y="20247"/>
                  </a:lnTo>
                  <a:lnTo>
                    <a:pt x="18553" y="20208"/>
                  </a:lnTo>
                  <a:lnTo>
                    <a:pt x="18399" y="20131"/>
                  </a:lnTo>
                  <a:lnTo>
                    <a:pt x="18091" y="20093"/>
                  </a:lnTo>
                  <a:lnTo>
                    <a:pt x="17398" y="20093"/>
                  </a:lnTo>
                  <a:lnTo>
                    <a:pt x="16975" y="20170"/>
                  </a:lnTo>
                  <a:lnTo>
                    <a:pt x="16513" y="20247"/>
                  </a:lnTo>
                  <a:lnTo>
                    <a:pt x="15473" y="20478"/>
                  </a:lnTo>
                  <a:lnTo>
                    <a:pt x="14319" y="20863"/>
                  </a:lnTo>
                  <a:lnTo>
                    <a:pt x="13087" y="21324"/>
                  </a:lnTo>
                  <a:lnTo>
                    <a:pt x="12240" y="21709"/>
                  </a:lnTo>
                  <a:lnTo>
                    <a:pt x="11470" y="20131"/>
                  </a:lnTo>
                  <a:lnTo>
                    <a:pt x="11894" y="19977"/>
                  </a:lnTo>
                  <a:lnTo>
                    <a:pt x="12625" y="19631"/>
                  </a:lnTo>
                  <a:lnTo>
                    <a:pt x="13433" y="19246"/>
                  </a:lnTo>
                  <a:lnTo>
                    <a:pt x="14242" y="18784"/>
                  </a:lnTo>
                  <a:lnTo>
                    <a:pt x="15089" y="18207"/>
                  </a:lnTo>
                  <a:lnTo>
                    <a:pt x="15935" y="17591"/>
                  </a:lnTo>
                  <a:lnTo>
                    <a:pt x="16359" y="17206"/>
                  </a:lnTo>
                  <a:lnTo>
                    <a:pt x="16744" y="16860"/>
                  </a:lnTo>
                  <a:lnTo>
                    <a:pt x="17090" y="16475"/>
                  </a:lnTo>
                  <a:lnTo>
                    <a:pt x="17398" y="16051"/>
                  </a:lnTo>
                  <a:lnTo>
                    <a:pt x="17706" y="15628"/>
                  </a:lnTo>
                  <a:lnTo>
                    <a:pt x="17975" y="15166"/>
                  </a:lnTo>
                  <a:lnTo>
                    <a:pt x="18206" y="14704"/>
                  </a:lnTo>
                  <a:lnTo>
                    <a:pt x="18399" y="14242"/>
                  </a:lnTo>
                  <a:lnTo>
                    <a:pt x="18591" y="13780"/>
                  </a:lnTo>
                  <a:lnTo>
                    <a:pt x="18707" y="13280"/>
                  </a:lnTo>
                  <a:lnTo>
                    <a:pt x="18822" y="12780"/>
                  </a:lnTo>
                  <a:lnTo>
                    <a:pt x="18899" y="12241"/>
                  </a:lnTo>
                  <a:lnTo>
                    <a:pt x="18976" y="11740"/>
                  </a:lnTo>
                  <a:lnTo>
                    <a:pt x="19015" y="11202"/>
                  </a:lnTo>
                  <a:lnTo>
                    <a:pt x="19015" y="10701"/>
                  </a:lnTo>
                  <a:lnTo>
                    <a:pt x="18976" y="10162"/>
                  </a:lnTo>
                  <a:lnTo>
                    <a:pt x="18899" y="9623"/>
                  </a:lnTo>
                  <a:lnTo>
                    <a:pt x="18822" y="9085"/>
                  </a:lnTo>
                  <a:lnTo>
                    <a:pt x="18707" y="8546"/>
                  </a:lnTo>
                  <a:lnTo>
                    <a:pt x="18591" y="8045"/>
                  </a:lnTo>
                  <a:lnTo>
                    <a:pt x="18399" y="7507"/>
                  </a:lnTo>
                  <a:lnTo>
                    <a:pt x="18245" y="7006"/>
                  </a:lnTo>
                  <a:lnTo>
                    <a:pt x="18014" y="6467"/>
                  </a:lnTo>
                  <a:lnTo>
                    <a:pt x="17783" y="5967"/>
                  </a:lnTo>
                  <a:lnTo>
                    <a:pt x="17513" y="5467"/>
                  </a:lnTo>
                  <a:lnTo>
                    <a:pt x="17205" y="5005"/>
                  </a:lnTo>
                  <a:lnTo>
                    <a:pt x="16898" y="4543"/>
                  </a:lnTo>
                  <a:lnTo>
                    <a:pt x="16551" y="4081"/>
                  </a:lnTo>
                  <a:lnTo>
                    <a:pt x="16205" y="3619"/>
                  </a:lnTo>
                  <a:lnTo>
                    <a:pt x="15820" y="3196"/>
                  </a:lnTo>
                  <a:lnTo>
                    <a:pt x="15396" y="2772"/>
                  </a:lnTo>
                  <a:lnTo>
                    <a:pt x="14973" y="2387"/>
                  </a:lnTo>
                  <a:lnTo>
                    <a:pt x="14203" y="1772"/>
                  </a:lnTo>
                  <a:lnTo>
                    <a:pt x="13433" y="1310"/>
                  </a:lnTo>
                  <a:lnTo>
                    <a:pt x="12702" y="886"/>
                  </a:lnTo>
                  <a:lnTo>
                    <a:pt x="11971" y="578"/>
                  </a:lnTo>
                  <a:lnTo>
                    <a:pt x="11240" y="347"/>
                  </a:lnTo>
                  <a:lnTo>
                    <a:pt x="10585" y="155"/>
                  </a:lnTo>
                  <a:lnTo>
                    <a:pt x="9931" y="78"/>
                  </a:lnTo>
                  <a:lnTo>
                    <a:pt x="931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4" name="Google Shape;2174;p47"/>
            <p:cNvGrpSpPr/>
            <p:nvPr/>
          </p:nvGrpSpPr>
          <p:grpSpPr>
            <a:xfrm>
              <a:off x="7538376" y="3268814"/>
              <a:ext cx="1141884" cy="1647138"/>
              <a:chOff x="3139300" y="3627275"/>
              <a:chExt cx="485000" cy="699600"/>
            </a:xfrm>
          </p:grpSpPr>
          <p:sp>
            <p:nvSpPr>
              <p:cNvPr id="2175" name="Google Shape;2175;p47"/>
              <p:cNvSpPr/>
              <p:nvPr/>
            </p:nvSpPr>
            <p:spPr>
              <a:xfrm>
                <a:off x="3294225" y="4131500"/>
                <a:ext cx="330075" cy="195375"/>
              </a:xfrm>
              <a:custGeom>
                <a:avLst/>
                <a:gdLst/>
                <a:ahLst/>
                <a:cxnLst/>
                <a:rect l="l" t="t" r="r" b="b"/>
                <a:pathLst>
                  <a:path w="13203" h="7815" extrusionOk="0">
                    <a:moveTo>
                      <a:pt x="12086" y="1"/>
                    </a:moveTo>
                    <a:lnTo>
                      <a:pt x="11740" y="39"/>
                    </a:lnTo>
                    <a:lnTo>
                      <a:pt x="11355" y="116"/>
                    </a:lnTo>
                    <a:lnTo>
                      <a:pt x="10932" y="270"/>
                    </a:lnTo>
                    <a:lnTo>
                      <a:pt x="10470" y="424"/>
                    </a:lnTo>
                    <a:lnTo>
                      <a:pt x="9969" y="655"/>
                    </a:lnTo>
                    <a:lnTo>
                      <a:pt x="8969" y="1155"/>
                    </a:lnTo>
                    <a:lnTo>
                      <a:pt x="7929" y="1694"/>
                    </a:lnTo>
                    <a:lnTo>
                      <a:pt x="6929" y="2233"/>
                    </a:lnTo>
                    <a:lnTo>
                      <a:pt x="6043" y="2695"/>
                    </a:lnTo>
                    <a:lnTo>
                      <a:pt x="5081" y="3118"/>
                    </a:lnTo>
                    <a:lnTo>
                      <a:pt x="4042" y="3580"/>
                    </a:lnTo>
                    <a:lnTo>
                      <a:pt x="2964" y="4042"/>
                    </a:lnTo>
                    <a:lnTo>
                      <a:pt x="1925" y="4543"/>
                    </a:lnTo>
                    <a:lnTo>
                      <a:pt x="1078" y="5043"/>
                    </a:lnTo>
                    <a:lnTo>
                      <a:pt x="693" y="5312"/>
                    </a:lnTo>
                    <a:lnTo>
                      <a:pt x="385" y="5543"/>
                    </a:lnTo>
                    <a:lnTo>
                      <a:pt x="193" y="5774"/>
                    </a:lnTo>
                    <a:lnTo>
                      <a:pt x="39" y="6005"/>
                    </a:lnTo>
                    <a:lnTo>
                      <a:pt x="0" y="6121"/>
                    </a:lnTo>
                    <a:lnTo>
                      <a:pt x="0" y="6275"/>
                    </a:lnTo>
                    <a:lnTo>
                      <a:pt x="0" y="6352"/>
                    </a:lnTo>
                    <a:lnTo>
                      <a:pt x="39" y="6467"/>
                    </a:lnTo>
                    <a:lnTo>
                      <a:pt x="501" y="7391"/>
                    </a:lnTo>
                    <a:lnTo>
                      <a:pt x="616" y="7545"/>
                    </a:lnTo>
                    <a:lnTo>
                      <a:pt x="770" y="7660"/>
                    </a:lnTo>
                    <a:lnTo>
                      <a:pt x="1001" y="7737"/>
                    </a:lnTo>
                    <a:lnTo>
                      <a:pt x="1309" y="7814"/>
                    </a:lnTo>
                    <a:lnTo>
                      <a:pt x="2040" y="7814"/>
                    </a:lnTo>
                    <a:lnTo>
                      <a:pt x="2464" y="7737"/>
                    </a:lnTo>
                    <a:lnTo>
                      <a:pt x="2926" y="7660"/>
                    </a:lnTo>
                    <a:lnTo>
                      <a:pt x="3965" y="7391"/>
                    </a:lnTo>
                    <a:lnTo>
                      <a:pt x="5081" y="7044"/>
                    </a:lnTo>
                    <a:lnTo>
                      <a:pt x="6351" y="6544"/>
                    </a:lnTo>
                    <a:lnTo>
                      <a:pt x="7621" y="5967"/>
                    </a:lnTo>
                    <a:lnTo>
                      <a:pt x="8892" y="5312"/>
                    </a:lnTo>
                    <a:lnTo>
                      <a:pt x="10046" y="4658"/>
                    </a:lnTo>
                    <a:lnTo>
                      <a:pt x="11047" y="3965"/>
                    </a:lnTo>
                    <a:lnTo>
                      <a:pt x="11855" y="3311"/>
                    </a:lnTo>
                    <a:lnTo>
                      <a:pt x="12240" y="3003"/>
                    </a:lnTo>
                    <a:lnTo>
                      <a:pt x="12510" y="2695"/>
                    </a:lnTo>
                    <a:lnTo>
                      <a:pt x="12779" y="2387"/>
                    </a:lnTo>
                    <a:lnTo>
                      <a:pt x="12971" y="2118"/>
                    </a:lnTo>
                    <a:lnTo>
                      <a:pt x="13125" y="1887"/>
                    </a:lnTo>
                    <a:lnTo>
                      <a:pt x="13202" y="1656"/>
                    </a:lnTo>
                    <a:lnTo>
                      <a:pt x="13202" y="1425"/>
                    </a:lnTo>
                    <a:lnTo>
                      <a:pt x="13164" y="1232"/>
                    </a:lnTo>
                    <a:lnTo>
                      <a:pt x="12702" y="347"/>
                    </a:lnTo>
                    <a:lnTo>
                      <a:pt x="12664" y="232"/>
                    </a:lnTo>
                    <a:lnTo>
                      <a:pt x="12587" y="155"/>
                    </a:lnTo>
                    <a:lnTo>
                      <a:pt x="12471" y="78"/>
                    </a:lnTo>
                    <a:lnTo>
                      <a:pt x="12356" y="39"/>
                    </a:lnTo>
                    <a:lnTo>
                      <a:pt x="120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7"/>
              <p:cNvSpPr/>
              <p:nvPr/>
            </p:nvSpPr>
            <p:spPr>
              <a:xfrm>
                <a:off x="3294225" y="4131500"/>
                <a:ext cx="330075" cy="195375"/>
              </a:xfrm>
              <a:custGeom>
                <a:avLst/>
                <a:gdLst/>
                <a:ahLst/>
                <a:cxnLst/>
                <a:rect l="l" t="t" r="r" b="b"/>
                <a:pathLst>
                  <a:path w="13203" h="7815" fill="none" extrusionOk="0">
                    <a:moveTo>
                      <a:pt x="13164" y="1232"/>
                    </a:moveTo>
                    <a:lnTo>
                      <a:pt x="13164" y="1232"/>
                    </a:lnTo>
                    <a:lnTo>
                      <a:pt x="13202" y="1425"/>
                    </a:lnTo>
                    <a:lnTo>
                      <a:pt x="13202" y="1656"/>
                    </a:lnTo>
                    <a:lnTo>
                      <a:pt x="13125" y="1887"/>
                    </a:lnTo>
                    <a:lnTo>
                      <a:pt x="12971" y="2118"/>
                    </a:lnTo>
                    <a:lnTo>
                      <a:pt x="12779" y="2387"/>
                    </a:lnTo>
                    <a:lnTo>
                      <a:pt x="12510" y="2695"/>
                    </a:lnTo>
                    <a:lnTo>
                      <a:pt x="12240" y="3003"/>
                    </a:lnTo>
                    <a:lnTo>
                      <a:pt x="11855" y="3311"/>
                    </a:lnTo>
                    <a:lnTo>
                      <a:pt x="11047" y="3965"/>
                    </a:lnTo>
                    <a:lnTo>
                      <a:pt x="10046" y="4658"/>
                    </a:lnTo>
                    <a:lnTo>
                      <a:pt x="8892" y="5312"/>
                    </a:lnTo>
                    <a:lnTo>
                      <a:pt x="7621" y="5967"/>
                    </a:lnTo>
                    <a:lnTo>
                      <a:pt x="7621" y="5967"/>
                    </a:lnTo>
                    <a:lnTo>
                      <a:pt x="6351" y="6544"/>
                    </a:lnTo>
                    <a:lnTo>
                      <a:pt x="5081" y="7044"/>
                    </a:lnTo>
                    <a:lnTo>
                      <a:pt x="3965" y="7391"/>
                    </a:lnTo>
                    <a:lnTo>
                      <a:pt x="2926" y="7660"/>
                    </a:lnTo>
                    <a:lnTo>
                      <a:pt x="2464" y="7737"/>
                    </a:lnTo>
                    <a:lnTo>
                      <a:pt x="2040" y="7814"/>
                    </a:lnTo>
                    <a:lnTo>
                      <a:pt x="1655" y="7814"/>
                    </a:lnTo>
                    <a:lnTo>
                      <a:pt x="1309" y="7814"/>
                    </a:lnTo>
                    <a:lnTo>
                      <a:pt x="1001" y="7737"/>
                    </a:lnTo>
                    <a:lnTo>
                      <a:pt x="770" y="7660"/>
                    </a:lnTo>
                    <a:lnTo>
                      <a:pt x="616" y="7545"/>
                    </a:lnTo>
                    <a:lnTo>
                      <a:pt x="501" y="7391"/>
                    </a:lnTo>
                    <a:lnTo>
                      <a:pt x="501" y="7391"/>
                    </a:lnTo>
                    <a:lnTo>
                      <a:pt x="39" y="6467"/>
                    </a:lnTo>
                    <a:lnTo>
                      <a:pt x="39" y="6467"/>
                    </a:lnTo>
                    <a:lnTo>
                      <a:pt x="0" y="6352"/>
                    </a:lnTo>
                    <a:lnTo>
                      <a:pt x="0" y="6275"/>
                    </a:lnTo>
                    <a:lnTo>
                      <a:pt x="0" y="6121"/>
                    </a:lnTo>
                    <a:lnTo>
                      <a:pt x="39" y="6005"/>
                    </a:lnTo>
                    <a:lnTo>
                      <a:pt x="193" y="5774"/>
                    </a:lnTo>
                    <a:lnTo>
                      <a:pt x="385" y="5543"/>
                    </a:lnTo>
                    <a:lnTo>
                      <a:pt x="693" y="5312"/>
                    </a:lnTo>
                    <a:lnTo>
                      <a:pt x="1078" y="5043"/>
                    </a:lnTo>
                    <a:lnTo>
                      <a:pt x="1925" y="4543"/>
                    </a:lnTo>
                    <a:lnTo>
                      <a:pt x="2964" y="4042"/>
                    </a:lnTo>
                    <a:lnTo>
                      <a:pt x="4042" y="3580"/>
                    </a:lnTo>
                    <a:lnTo>
                      <a:pt x="5081" y="3118"/>
                    </a:lnTo>
                    <a:lnTo>
                      <a:pt x="6043" y="2695"/>
                    </a:lnTo>
                    <a:lnTo>
                      <a:pt x="6043" y="2695"/>
                    </a:lnTo>
                    <a:lnTo>
                      <a:pt x="6929" y="2233"/>
                    </a:lnTo>
                    <a:lnTo>
                      <a:pt x="7929" y="1694"/>
                    </a:lnTo>
                    <a:lnTo>
                      <a:pt x="8969" y="1155"/>
                    </a:lnTo>
                    <a:lnTo>
                      <a:pt x="9969" y="655"/>
                    </a:lnTo>
                    <a:lnTo>
                      <a:pt x="10470" y="424"/>
                    </a:lnTo>
                    <a:lnTo>
                      <a:pt x="10932" y="270"/>
                    </a:lnTo>
                    <a:lnTo>
                      <a:pt x="11355" y="116"/>
                    </a:lnTo>
                    <a:lnTo>
                      <a:pt x="11740" y="39"/>
                    </a:lnTo>
                    <a:lnTo>
                      <a:pt x="12086" y="1"/>
                    </a:lnTo>
                    <a:lnTo>
                      <a:pt x="12356" y="39"/>
                    </a:lnTo>
                    <a:lnTo>
                      <a:pt x="12471" y="78"/>
                    </a:lnTo>
                    <a:lnTo>
                      <a:pt x="12587" y="155"/>
                    </a:lnTo>
                    <a:lnTo>
                      <a:pt x="12664" y="232"/>
                    </a:lnTo>
                    <a:lnTo>
                      <a:pt x="12702" y="347"/>
                    </a:lnTo>
                    <a:lnTo>
                      <a:pt x="12702" y="347"/>
                    </a:lnTo>
                    <a:lnTo>
                      <a:pt x="13164" y="1232"/>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7"/>
              <p:cNvSpPr/>
              <p:nvPr/>
            </p:nvSpPr>
            <p:spPr>
              <a:xfrm>
                <a:off x="3384675" y="4110325"/>
                <a:ext cx="74125" cy="103000"/>
              </a:xfrm>
              <a:custGeom>
                <a:avLst/>
                <a:gdLst/>
                <a:ahLst/>
                <a:cxnLst/>
                <a:rect l="l" t="t" r="r" b="b"/>
                <a:pathLst>
                  <a:path w="2965" h="4120" extrusionOk="0">
                    <a:moveTo>
                      <a:pt x="1271" y="1"/>
                    </a:moveTo>
                    <a:lnTo>
                      <a:pt x="0" y="617"/>
                    </a:lnTo>
                    <a:lnTo>
                      <a:pt x="1694" y="4119"/>
                    </a:lnTo>
                    <a:lnTo>
                      <a:pt x="2964" y="3504"/>
                    </a:lnTo>
                    <a:lnTo>
                      <a:pt x="12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7"/>
              <p:cNvSpPr/>
              <p:nvPr/>
            </p:nvSpPr>
            <p:spPr>
              <a:xfrm>
                <a:off x="3384675" y="4110325"/>
                <a:ext cx="74125" cy="103000"/>
              </a:xfrm>
              <a:custGeom>
                <a:avLst/>
                <a:gdLst/>
                <a:ahLst/>
                <a:cxnLst/>
                <a:rect l="l" t="t" r="r" b="b"/>
                <a:pathLst>
                  <a:path w="2965" h="4120" fill="none" extrusionOk="0">
                    <a:moveTo>
                      <a:pt x="2964" y="3504"/>
                    </a:moveTo>
                    <a:lnTo>
                      <a:pt x="1694" y="4119"/>
                    </a:lnTo>
                    <a:lnTo>
                      <a:pt x="0" y="617"/>
                    </a:lnTo>
                    <a:lnTo>
                      <a:pt x="1271" y="1"/>
                    </a:lnTo>
                    <a:lnTo>
                      <a:pt x="2964" y="3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7"/>
              <p:cNvSpPr/>
              <p:nvPr/>
            </p:nvSpPr>
            <p:spPr>
              <a:xfrm>
                <a:off x="3294225" y="4129575"/>
                <a:ext cx="319500" cy="174200"/>
              </a:xfrm>
              <a:custGeom>
                <a:avLst/>
                <a:gdLst/>
                <a:ahLst/>
                <a:cxnLst/>
                <a:rect l="l" t="t" r="r" b="b"/>
                <a:pathLst>
                  <a:path w="12780" h="6968" extrusionOk="0">
                    <a:moveTo>
                      <a:pt x="11201" y="1"/>
                    </a:moveTo>
                    <a:lnTo>
                      <a:pt x="10778" y="78"/>
                    </a:lnTo>
                    <a:lnTo>
                      <a:pt x="10316" y="155"/>
                    </a:lnTo>
                    <a:lnTo>
                      <a:pt x="9276" y="386"/>
                    </a:lnTo>
                    <a:lnTo>
                      <a:pt x="8122" y="771"/>
                    </a:lnTo>
                    <a:lnTo>
                      <a:pt x="6890" y="1232"/>
                    </a:lnTo>
                    <a:lnTo>
                      <a:pt x="5581" y="1848"/>
                    </a:lnTo>
                    <a:lnTo>
                      <a:pt x="4311" y="2503"/>
                    </a:lnTo>
                    <a:lnTo>
                      <a:pt x="3195" y="3157"/>
                    </a:lnTo>
                    <a:lnTo>
                      <a:pt x="2194" y="3850"/>
                    </a:lnTo>
                    <a:lnTo>
                      <a:pt x="1348" y="4504"/>
                    </a:lnTo>
                    <a:lnTo>
                      <a:pt x="1001" y="4812"/>
                    </a:lnTo>
                    <a:lnTo>
                      <a:pt x="693" y="5120"/>
                    </a:lnTo>
                    <a:lnTo>
                      <a:pt x="424" y="5389"/>
                    </a:lnTo>
                    <a:lnTo>
                      <a:pt x="231" y="5659"/>
                    </a:lnTo>
                    <a:lnTo>
                      <a:pt x="77" y="5928"/>
                    </a:lnTo>
                    <a:lnTo>
                      <a:pt x="0" y="6159"/>
                    </a:lnTo>
                    <a:lnTo>
                      <a:pt x="0" y="6390"/>
                    </a:lnTo>
                    <a:lnTo>
                      <a:pt x="39" y="6544"/>
                    </a:lnTo>
                    <a:lnTo>
                      <a:pt x="154" y="6698"/>
                    </a:lnTo>
                    <a:lnTo>
                      <a:pt x="347" y="6813"/>
                    </a:lnTo>
                    <a:lnTo>
                      <a:pt x="578" y="6929"/>
                    </a:lnTo>
                    <a:lnTo>
                      <a:pt x="847" y="6967"/>
                    </a:lnTo>
                    <a:lnTo>
                      <a:pt x="1578" y="6967"/>
                    </a:lnTo>
                    <a:lnTo>
                      <a:pt x="2002" y="6890"/>
                    </a:lnTo>
                    <a:lnTo>
                      <a:pt x="2464" y="6813"/>
                    </a:lnTo>
                    <a:lnTo>
                      <a:pt x="3503" y="6583"/>
                    </a:lnTo>
                    <a:lnTo>
                      <a:pt x="4658" y="6198"/>
                    </a:lnTo>
                    <a:lnTo>
                      <a:pt x="5889" y="5697"/>
                    </a:lnTo>
                    <a:lnTo>
                      <a:pt x="7198" y="5120"/>
                    </a:lnTo>
                    <a:lnTo>
                      <a:pt x="8430" y="4466"/>
                    </a:lnTo>
                    <a:lnTo>
                      <a:pt x="9584" y="3811"/>
                    </a:lnTo>
                    <a:lnTo>
                      <a:pt x="10585" y="3118"/>
                    </a:lnTo>
                    <a:lnTo>
                      <a:pt x="11432" y="2464"/>
                    </a:lnTo>
                    <a:lnTo>
                      <a:pt x="11778" y="2156"/>
                    </a:lnTo>
                    <a:lnTo>
                      <a:pt x="12086" y="1848"/>
                    </a:lnTo>
                    <a:lnTo>
                      <a:pt x="12317" y="1579"/>
                    </a:lnTo>
                    <a:lnTo>
                      <a:pt x="12548" y="1271"/>
                    </a:lnTo>
                    <a:lnTo>
                      <a:pt x="12664" y="1040"/>
                    </a:lnTo>
                    <a:lnTo>
                      <a:pt x="12741" y="809"/>
                    </a:lnTo>
                    <a:lnTo>
                      <a:pt x="12779" y="578"/>
                    </a:lnTo>
                    <a:lnTo>
                      <a:pt x="12702" y="424"/>
                    </a:lnTo>
                    <a:lnTo>
                      <a:pt x="12587" y="270"/>
                    </a:lnTo>
                    <a:lnTo>
                      <a:pt x="12433" y="155"/>
                    </a:lnTo>
                    <a:lnTo>
                      <a:pt x="12202" y="39"/>
                    </a:lnTo>
                    <a:lnTo>
                      <a:pt x="118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7"/>
              <p:cNvSpPr/>
              <p:nvPr/>
            </p:nvSpPr>
            <p:spPr>
              <a:xfrm>
                <a:off x="3294225" y="4129575"/>
                <a:ext cx="319500" cy="174200"/>
              </a:xfrm>
              <a:custGeom>
                <a:avLst/>
                <a:gdLst/>
                <a:ahLst/>
                <a:cxnLst/>
                <a:rect l="l" t="t" r="r" b="b"/>
                <a:pathLst>
                  <a:path w="12780" h="6968" fill="none" extrusionOk="0">
                    <a:moveTo>
                      <a:pt x="12702" y="424"/>
                    </a:moveTo>
                    <a:lnTo>
                      <a:pt x="12702" y="424"/>
                    </a:lnTo>
                    <a:lnTo>
                      <a:pt x="12779" y="578"/>
                    </a:lnTo>
                    <a:lnTo>
                      <a:pt x="12741" y="809"/>
                    </a:lnTo>
                    <a:lnTo>
                      <a:pt x="12664" y="1040"/>
                    </a:lnTo>
                    <a:lnTo>
                      <a:pt x="12548" y="1271"/>
                    </a:lnTo>
                    <a:lnTo>
                      <a:pt x="12317" y="1579"/>
                    </a:lnTo>
                    <a:lnTo>
                      <a:pt x="12086" y="1848"/>
                    </a:lnTo>
                    <a:lnTo>
                      <a:pt x="11778" y="2156"/>
                    </a:lnTo>
                    <a:lnTo>
                      <a:pt x="11432" y="2464"/>
                    </a:lnTo>
                    <a:lnTo>
                      <a:pt x="10585" y="3118"/>
                    </a:lnTo>
                    <a:lnTo>
                      <a:pt x="9584" y="3811"/>
                    </a:lnTo>
                    <a:lnTo>
                      <a:pt x="8430" y="4466"/>
                    </a:lnTo>
                    <a:lnTo>
                      <a:pt x="7198" y="5120"/>
                    </a:lnTo>
                    <a:lnTo>
                      <a:pt x="7198" y="5120"/>
                    </a:lnTo>
                    <a:lnTo>
                      <a:pt x="5889" y="5697"/>
                    </a:lnTo>
                    <a:lnTo>
                      <a:pt x="4658" y="6198"/>
                    </a:lnTo>
                    <a:lnTo>
                      <a:pt x="3503" y="6583"/>
                    </a:lnTo>
                    <a:lnTo>
                      <a:pt x="2464" y="6813"/>
                    </a:lnTo>
                    <a:lnTo>
                      <a:pt x="2002" y="6890"/>
                    </a:lnTo>
                    <a:lnTo>
                      <a:pt x="1578" y="6967"/>
                    </a:lnTo>
                    <a:lnTo>
                      <a:pt x="1194" y="6967"/>
                    </a:lnTo>
                    <a:lnTo>
                      <a:pt x="847" y="6967"/>
                    </a:lnTo>
                    <a:lnTo>
                      <a:pt x="578" y="6929"/>
                    </a:lnTo>
                    <a:lnTo>
                      <a:pt x="347" y="6813"/>
                    </a:lnTo>
                    <a:lnTo>
                      <a:pt x="154" y="6698"/>
                    </a:lnTo>
                    <a:lnTo>
                      <a:pt x="39" y="6544"/>
                    </a:lnTo>
                    <a:lnTo>
                      <a:pt x="39" y="6544"/>
                    </a:lnTo>
                    <a:lnTo>
                      <a:pt x="0" y="6390"/>
                    </a:lnTo>
                    <a:lnTo>
                      <a:pt x="0" y="6159"/>
                    </a:lnTo>
                    <a:lnTo>
                      <a:pt x="77" y="5928"/>
                    </a:lnTo>
                    <a:lnTo>
                      <a:pt x="231" y="5659"/>
                    </a:lnTo>
                    <a:lnTo>
                      <a:pt x="424" y="5389"/>
                    </a:lnTo>
                    <a:lnTo>
                      <a:pt x="693" y="5120"/>
                    </a:lnTo>
                    <a:lnTo>
                      <a:pt x="1001" y="4812"/>
                    </a:lnTo>
                    <a:lnTo>
                      <a:pt x="1348" y="4504"/>
                    </a:lnTo>
                    <a:lnTo>
                      <a:pt x="2194" y="3850"/>
                    </a:lnTo>
                    <a:lnTo>
                      <a:pt x="3195" y="3157"/>
                    </a:lnTo>
                    <a:lnTo>
                      <a:pt x="4311" y="2503"/>
                    </a:lnTo>
                    <a:lnTo>
                      <a:pt x="5581" y="1848"/>
                    </a:lnTo>
                    <a:lnTo>
                      <a:pt x="5581" y="1848"/>
                    </a:lnTo>
                    <a:lnTo>
                      <a:pt x="6890" y="1232"/>
                    </a:lnTo>
                    <a:lnTo>
                      <a:pt x="8122" y="771"/>
                    </a:lnTo>
                    <a:lnTo>
                      <a:pt x="9276" y="386"/>
                    </a:lnTo>
                    <a:lnTo>
                      <a:pt x="10316" y="155"/>
                    </a:lnTo>
                    <a:lnTo>
                      <a:pt x="10778" y="78"/>
                    </a:lnTo>
                    <a:lnTo>
                      <a:pt x="11201" y="1"/>
                    </a:lnTo>
                    <a:lnTo>
                      <a:pt x="11586" y="1"/>
                    </a:lnTo>
                    <a:lnTo>
                      <a:pt x="11894" y="1"/>
                    </a:lnTo>
                    <a:lnTo>
                      <a:pt x="12202" y="39"/>
                    </a:lnTo>
                    <a:lnTo>
                      <a:pt x="12433" y="155"/>
                    </a:lnTo>
                    <a:lnTo>
                      <a:pt x="12587" y="270"/>
                    </a:lnTo>
                    <a:lnTo>
                      <a:pt x="12702" y="424"/>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7"/>
              <p:cNvSpPr/>
              <p:nvPr/>
            </p:nvSpPr>
            <p:spPr>
              <a:xfrm>
                <a:off x="3412575" y="4176725"/>
                <a:ext cx="52000" cy="52950"/>
              </a:xfrm>
              <a:custGeom>
                <a:avLst/>
                <a:gdLst/>
                <a:ahLst/>
                <a:cxnLst/>
                <a:rect l="l" t="t" r="r" b="b"/>
                <a:pathLst>
                  <a:path w="2080" h="2118" extrusionOk="0">
                    <a:moveTo>
                      <a:pt x="1425" y="1"/>
                    </a:moveTo>
                    <a:lnTo>
                      <a:pt x="1425" y="78"/>
                    </a:lnTo>
                    <a:lnTo>
                      <a:pt x="1694" y="463"/>
                    </a:lnTo>
                    <a:lnTo>
                      <a:pt x="1810" y="655"/>
                    </a:lnTo>
                    <a:lnTo>
                      <a:pt x="1887" y="886"/>
                    </a:lnTo>
                    <a:lnTo>
                      <a:pt x="1964" y="1078"/>
                    </a:lnTo>
                    <a:lnTo>
                      <a:pt x="1964" y="1309"/>
                    </a:lnTo>
                    <a:lnTo>
                      <a:pt x="1925" y="1540"/>
                    </a:lnTo>
                    <a:lnTo>
                      <a:pt x="1810" y="1733"/>
                    </a:lnTo>
                    <a:lnTo>
                      <a:pt x="1733" y="1848"/>
                    </a:lnTo>
                    <a:lnTo>
                      <a:pt x="1617" y="1964"/>
                    </a:lnTo>
                    <a:lnTo>
                      <a:pt x="1463" y="2002"/>
                    </a:lnTo>
                    <a:lnTo>
                      <a:pt x="1309" y="2041"/>
                    </a:lnTo>
                    <a:lnTo>
                      <a:pt x="1155" y="2002"/>
                    </a:lnTo>
                    <a:lnTo>
                      <a:pt x="963" y="1925"/>
                    </a:lnTo>
                    <a:lnTo>
                      <a:pt x="809" y="1810"/>
                    </a:lnTo>
                    <a:lnTo>
                      <a:pt x="693" y="1656"/>
                    </a:lnTo>
                    <a:lnTo>
                      <a:pt x="578" y="1502"/>
                    </a:lnTo>
                    <a:lnTo>
                      <a:pt x="463" y="1271"/>
                    </a:lnTo>
                    <a:lnTo>
                      <a:pt x="347" y="1001"/>
                    </a:lnTo>
                    <a:lnTo>
                      <a:pt x="232" y="732"/>
                    </a:lnTo>
                    <a:lnTo>
                      <a:pt x="78" y="501"/>
                    </a:lnTo>
                    <a:lnTo>
                      <a:pt x="1" y="501"/>
                    </a:lnTo>
                    <a:lnTo>
                      <a:pt x="1" y="540"/>
                    </a:lnTo>
                    <a:lnTo>
                      <a:pt x="270" y="1078"/>
                    </a:lnTo>
                    <a:lnTo>
                      <a:pt x="386" y="1348"/>
                    </a:lnTo>
                    <a:lnTo>
                      <a:pt x="539" y="1579"/>
                    </a:lnTo>
                    <a:lnTo>
                      <a:pt x="655" y="1771"/>
                    </a:lnTo>
                    <a:lnTo>
                      <a:pt x="770" y="1925"/>
                    </a:lnTo>
                    <a:lnTo>
                      <a:pt x="963" y="2041"/>
                    </a:lnTo>
                    <a:lnTo>
                      <a:pt x="1155" y="2118"/>
                    </a:lnTo>
                    <a:lnTo>
                      <a:pt x="1502" y="2118"/>
                    </a:lnTo>
                    <a:lnTo>
                      <a:pt x="1656" y="2041"/>
                    </a:lnTo>
                    <a:lnTo>
                      <a:pt x="1810" y="1925"/>
                    </a:lnTo>
                    <a:lnTo>
                      <a:pt x="1925" y="1810"/>
                    </a:lnTo>
                    <a:lnTo>
                      <a:pt x="2002" y="1617"/>
                    </a:lnTo>
                    <a:lnTo>
                      <a:pt x="2041" y="1463"/>
                    </a:lnTo>
                    <a:lnTo>
                      <a:pt x="2079" y="1271"/>
                    </a:lnTo>
                    <a:lnTo>
                      <a:pt x="2079" y="1117"/>
                    </a:lnTo>
                    <a:lnTo>
                      <a:pt x="2002" y="809"/>
                    </a:lnTo>
                    <a:lnTo>
                      <a:pt x="1848" y="501"/>
                    </a:lnTo>
                    <a:lnTo>
                      <a:pt x="1694" y="270"/>
                    </a:lnTo>
                    <a:lnTo>
                      <a:pt x="150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7"/>
              <p:cNvSpPr/>
              <p:nvPr/>
            </p:nvSpPr>
            <p:spPr>
              <a:xfrm>
                <a:off x="3500150" y="4159400"/>
                <a:ext cx="5800" cy="1950"/>
              </a:xfrm>
              <a:custGeom>
                <a:avLst/>
                <a:gdLst/>
                <a:ahLst/>
                <a:cxnLst/>
                <a:rect l="l" t="t" r="r" b="b"/>
                <a:pathLst>
                  <a:path w="232" h="78" extrusionOk="0">
                    <a:moveTo>
                      <a:pt x="0" y="1"/>
                    </a:moveTo>
                    <a:lnTo>
                      <a:pt x="0" y="1"/>
                    </a:lnTo>
                    <a:lnTo>
                      <a:pt x="0" y="1"/>
                    </a:lnTo>
                    <a:lnTo>
                      <a:pt x="231" y="78"/>
                    </a:lnTo>
                    <a:lnTo>
                      <a:pt x="231" y="78"/>
                    </a:lnTo>
                    <a:lnTo>
                      <a:pt x="231" y="78"/>
                    </a:lnTo>
                    <a:lnTo>
                      <a:pt x="0"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7"/>
              <p:cNvSpPr/>
              <p:nvPr/>
            </p:nvSpPr>
            <p:spPr>
              <a:xfrm>
                <a:off x="3500150" y="4159400"/>
                <a:ext cx="5800" cy="1950"/>
              </a:xfrm>
              <a:custGeom>
                <a:avLst/>
                <a:gdLst/>
                <a:ahLst/>
                <a:cxnLst/>
                <a:rect l="l" t="t" r="r" b="b"/>
                <a:pathLst>
                  <a:path w="232" h="78" fill="none" extrusionOk="0">
                    <a:moveTo>
                      <a:pt x="0" y="1"/>
                    </a:moveTo>
                    <a:lnTo>
                      <a:pt x="0" y="1"/>
                    </a:lnTo>
                    <a:lnTo>
                      <a:pt x="0" y="1"/>
                    </a:lnTo>
                    <a:lnTo>
                      <a:pt x="231" y="78"/>
                    </a:lnTo>
                    <a:lnTo>
                      <a:pt x="231" y="78"/>
                    </a:lnTo>
                    <a:lnTo>
                      <a:pt x="231" y="7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7"/>
              <p:cNvSpPr/>
              <p:nvPr/>
            </p:nvSpPr>
            <p:spPr>
              <a:xfrm>
                <a:off x="3480900" y="4138250"/>
                <a:ext cx="113575" cy="104900"/>
              </a:xfrm>
              <a:custGeom>
                <a:avLst/>
                <a:gdLst/>
                <a:ahLst/>
                <a:cxnLst/>
                <a:rect l="l" t="t" r="r" b="b"/>
                <a:pathLst>
                  <a:path w="4543" h="4196" extrusionOk="0">
                    <a:moveTo>
                      <a:pt x="3965" y="0"/>
                    </a:moveTo>
                    <a:lnTo>
                      <a:pt x="3926" y="39"/>
                    </a:lnTo>
                    <a:lnTo>
                      <a:pt x="3926" y="77"/>
                    </a:lnTo>
                    <a:lnTo>
                      <a:pt x="3926" y="116"/>
                    </a:lnTo>
                    <a:lnTo>
                      <a:pt x="4042" y="116"/>
                    </a:lnTo>
                    <a:lnTo>
                      <a:pt x="4157" y="154"/>
                    </a:lnTo>
                    <a:lnTo>
                      <a:pt x="4273" y="193"/>
                    </a:lnTo>
                    <a:lnTo>
                      <a:pt x="4350" y="308"/>
                    </a:lnTo>
                    <a:lnTo>
                      <a:pt x="4427" y="424"/>
                    </a:lnTo>
                    <a:lnTo>
                      <a:pt x="4427" y="616"/>
                    </a:lnTo>
                    <a:lnTo>
                      <a:pt x="4350" y="808"/>
                    </a:lnTo>
                    <a:lnTo>
                      <a:pt x="4234" y="962"/>
                    </a:lnTo>
                    <a:lnTo>
                      <a:pt x="4119" y="1116"/>
                    </a:lnTo>
                    <a:lnTo>
                      <a:pt x="3849" y="1386"/>
                    </a:lnTo>
                    <a:lnTo>
                      <a:pt x="3541" y="1694"/>
                    </a:lnTo>
                    <a:lnTo>
                      <a:pt x="2887" y="2194"/>
                    </a:lnTo>
                    <a:lnTo>
                      <a:pt x="2233" y="2733"/>
                    </a:lnTo>
                    <a:lnTo>
                      <a:pt x="1540" y="3233"/>
                    </a:lnTo>
                    <a:lnTo>
                      <a:pt x="770" y="3695"/>
                    </a:lnTo>
                    <a:lnTo>
                      <a:pt x="0" y="4196"/>
                    </a:lnTo>
                    <a:lnTo>
                      <a:pt x="0" y="4196"/>
                    </a:lnTo>
                    <a:lnTo>
                      <a:pt x="693" y="3849"/>
                    </a:lnTo>
                    <a:lnTo>
                      <a:pt x="1386" y="3464"/>
                    </a:lnTo>
                    <a:lnTo>
                      <a:pt x="2040" y="3002"/>
                    </a:lnTo>
                    <a:lnTo>
                      <a:pt x="2656" y="2540"/>
                    </a:lnTo>
                    <a:lnTo>
                      <a:pt x="3272" y="2040"/>
                    </a:lnTo>
                    <a:lnTo>
                      <a:pt x="3888" y="1540"/>
                    </a:lnTo>
                    <a:lnTo>
                      <a:pt x="4080" y="1309"/>
                    </a:lnTo>
                    <a:lnTo>
                      <a:pt x="4311" y="1116"/>
                    </a:lnTo>
                    <a:lnTo>
                      <a:pt x="4465" y="847"/>
                    </a:lnTo>
                    <a:lnTo>
                      <a:pt x="4504" y="693"/>
                    </a:lnTo>
                    <a:lnTo>
                      <a:pt x="4542" y="577"/>
                    </a:lnTo>
                    <a:lnTo>
                      <a:pt x="4504" y="347"/>
                    </a:lnTo>
                    <a:lnTo>
                      <a:pt x="4427" y="193"/>
                    </a:lnTo>
                    <a:lnTo>
                      <a:pt x="4273" y="39"/>
                    </a:lnTo>
                    <a:lnTo>
                      <a:pt x="4157"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7"/>
              <p:cNvSpPr/>
              <p:nvPr/>
            </p:nvSpPr>
            <p:spPr>
              <a:xfrm>
                <a:off x="3332700" y="3644600"/>
                <a:ext cx="34675" cy="489825"/>
              </a:xfrm>
              <a:custGeom>
                <a:avLst/>
                <a:gdLst/>
                <a:ahLst/>
                <a:cxnLst/>
                <a:rect l="l" t="t" r="r" b="b"/>
                <a:pathLst>
                  <a:path w="1387" h="19593" extrusionOk="0">
                    <a:moveTo>
                      <a:pt x="1" y="1"/>
                    </a:moveTo>
                    <a:lnTo>
                      <a:pt x="463" y="19592"/>
                    </a:lnTo>
                    <a:lnTo>
                      <a:pt x="1387" y="19592"/>
                    </a:lnTo>
                    <a:lnTo>
                      <a:pt x="963" y="1"/>
                    </a:lnTo>
                    <a:close/>
                  </a:path>
                </a:pathLst>
              </a:custGeom>
              <a:solidFill>
                <a:srgbClr val="FDB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7"/>
              <p:cNvSpPr/>
              <p:nvPr/>
            </p:nvSpPr>
            <p:spPr>
              <a:xfrm>
                <a:off x="3332700" y="3644600"/>
                <a:ext cx="34675" cy="489825"/>
              </a:xfrm>
              <a:custGeom>
                <a:avLst/>
                <a:gdLst/>
                <a:ahLst/>
                <a:cxnLst/>
                <a:rect l="l" t="t" r="r" b="b"/>
                <a:pathLst>
                  <a:path w="1387" h="19593" fill="none" extrusionOk="0">
                    <a:moveTo>
                      <a:pt x="1387" y="19592"/>
                    </a:moveTo>
                    <a:lnTo>
                      <a:pt x="463" y="19592"/>
                    </a:lnTo>
                    <a:lnTo>
                      <a:pt x="1" y="1"/>
                    </a:lnTo>
                    <a:lnTo>
                      <a:pt x="963" y="1"/>
                    </a:lnTo>
                    <a:lnTo>
                      <a:pt x="1387" y="19592"/>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7"/>
              <p:cNvSpPr/>
              <p:nvPr/>
            </p:nvSpPr>
            <p:spPr>
              <a:xfrm>
                <a:off x="3307700" y="3627275"/>
                <a:ext cx="306975" cy="524450"/>
              </a:xfrm>
              <a:custGeom>
                <a:avLst/>
                <a:gdLst/>
                <a:ahLst/>
                <a:cxnLst/>
                <a:rect l="l" t="t" r="r" b="b"/>
                <a:pathLst>
                  <a:path w="12279" h="20978" extrusionOk="0">
                    <a:moveTo>
                      <a:pt x="1540" y="1"/>
                    </a:moveTo>
                    <a:lnTo>
                      <a:pt x="1078" y="39"/>
                    </a:lnTo>
                    <a:lnTo>
                      <a:pt x="693" y="78"/>
                    </a:lnTo>
                    <a:lnTo>
                      <a:pt x="193" y="193"/>
                    </a:lnTo>
                    <a:lnTo>
                      <a:pt x="0" y="232"/>
                    </a:lnTo>
                    <a:lnTo>
                      <a:pt x="116" y="1733"/>
                    </a:lnTo>
                    <a:lnTo>
                      <a:pt x="308" y="1695"/>
                    </a:lnTo>
                    <a:lnTo>
                      <a:pt x="847" y="1618"/>
                    </a:lnTo>
                    <a:lnTo>
                      <a:pt x="1193" y="1579"/>
                    </a:lnTo>
                    <a:lnTo>
                      <a:pt x="1655" y="1579"/>
                    </a:lnTo>
                    <a:lnTo>
                      <a:pt x="2117" y="1618"/>
                    </a:lnTo>
                    <a:lnTo>
                      <a:pt x="2656" y="1656"/>
                    </a:lnTo>
                    <a:lnTo>
                      <a:pt x="3233" y="1733"/>
                    </a:lnTo>
                    <a:lnTo>
                      <a:pt x="3849" y="1887"/>
                    </a:lnTo>
                    <a:lnTo>
                      <a:pt x="4465" y="2079"/>
                    </a:lnTo>
                    <a:lnTo>
                      <a:pt x="5119" y="2387"/>
                    </a:lnTo>
                    <a:lnTo>
                      <a:pt x="5812" y="2734"/>
                    </a:lnTo>
                    <a:lnTo>
                      <a:pt x="6467" y="3157"/>
                    </a:lnTo>
                    <a:lnTo>
                      <a:pt x="7121" y="3696"/>
                    </a:lnTo>
                    <a:lnTo>
                      <a:pt x="7775" y="4350"/>
                    </a:lnTo>
                    <a:lnTo>
                      <a:pt x="8391" y="5043"/>
                    </a:lnTo>
                    <a:lnTo>
                      <a:pt x="8930" y="5774"/>
                    </a:lnTo>
                    <a:lnTo>
                      <a:pt x="9392" y="6544"/>
                    </a:lnTo>
                    <a:lnTo>
                      <a:pt x="9777" y="7314"/>
                    </a:lnTo>
                    <a:lnTo>
                      <a:pt x="10123" y="8122"/>
                    </a:lnTo>
                    <a:lnTo>
                      <a:pt x="10354" y="8931"/>
                    </a:lnTo>
                    <a:lnTo>
                      <a:pt x="10508" y="9739"/>
                    </a:lnTo>
                    <a:lnTo>
                      <a:pt x="10585" y="10547"/>
                    </a:lnTo>
                    <a:lnTo>
                      <a:pt x="10585" y="11356"/>
                    </a:lnTo>
                    <a:lnTo>
                      <a:pt x="10469" y="12164"/>
                    </a:lnTo>
                    <a:lnTo>
                      <a:pt x="10316" y="12934"/>
                    </a:lnTo>
                    <a:lnTo>
                      <a:pt x="10162" y="13280"/>
                    </a:lnTo>
                    <a:lnTo>
                      <a:pt x="10046" y="13665"/>
                    </a:lnTo>
                    <a:lnTo>
                      <a:pt x="9854" y="14050"/>
                    </a:lnTo>
                    <a:lnTo>
                      <a:pt x="9661" y="14396"/>
                    </a:lnTo>
                    <a:lnTo>
                      <a:pt x="9430" y="14743"/>
                    </a:lnTo>
                    <a:lnTo>
                      <a:pt x="9199" y="15089"/>
                    </a:lnTo>
                    <a:lnTo>
                      <a:pt x="8930" y="15397"/>
                    </a:lnTo>
                    <a:lnTo>
                      <a:pt x="8660" y="15743"/>
                    </a:lnTo>
                    <a:lnTo>
                      <a:pt x="8314" y="16051"/>
                    </a:lnTo>
                    <a:lnTo>
                      <a:pt x="8006" y="16359"/>
                    </a:lnTo>
                    <a:lnTo>
                      <a:pt x="7275" y="16898"/>
                    </a:lnTo>
                    <a:lnTo>
                      <a:pt x="6582" y="17360"/>
                    </a:lnTo>
                    <a:lnTo>
                      <a:pt x="5889" y="17783"/>
                    </a:lnTo>
                    <a:lnTo>
                      <a:pt x="5235" y="18168"/>
                    </a:lnTo>
                    <a:lnTo>
                      <a:pt x="4581" y="18438"/>
                    </a:lnTo>
                    <a:lnTo>
                      <a:pt x="3965" y="18707"/>
                    </a:lnTo>
                    <a:lnTo>
                      <a:pt x="3387" y="18900"/>
                    </a:lnTo>
                    <a:lnTo>
                      <a:pt x="2848" y="19092"/>
                    </a:lnTo>
                    <a:lnTo>
                      <a:pt x="1886" y="19284"/>
                    </a:lnTo>
                    <a:lnTo>
                      <a:pt x="1155" y="19400"/>
                    </a:lnTo>
                    <a:lnTo>
                      <a:pt x="693" y="19438"/>
                    </a:lnTo>
                    <a:lnTo>
                      <a:pt x="501" y="19477"/>
                    </a:lnTo>
                    <a:lnTo>
                      <a:pt x="616" y="20978"/>
                    </a:lnTo>
                    <a:lnTo>
                      <a:pt x="809" y="20978"/>
                    </a:lnTo>
                    <a:lnTo>
                      <a:pt x="1309" y="20940"/>
                    </a:lnTo>
                    <a:lnTo>
                      <a:pt x="2117" y="20863"/>
                    </a:lnTo>
                    <a:lnTo>
                      <a:pt x="2618" y="20747"/>
                    </a:lnTo>
                    <a:lnTo>
                      <a:pt x="3156" y="20632"/>
                    </a:lnTo>
                    <a:lnTo>
                      <a:pt x="3772" y="20478"/>
                    </a:lnTo>
                    <a:lnTo>
                      <a:pt x="4465" y="20247"/>
                    </a:lnTo>
                    <a:lnTo>
                      <a:pt x="5158" y="19977"/>
                    </a:lnTo>
                    <a:lnTo>
                      <a:pt x="5889" y="19631"/>
                    </a:lnTo>
                    <a:lnTo>
                      <a:pt x="6697" y="19246"/>
                    </a:lnTo>
                    <a:lnTo>
                      <a:pt x="7506" y="18784"/>
                    </a:lnTo>
                    <a:lnTo>
                      <a:pt x="8353" y="18207"/>
                    </a:lnTo>
                    <a:lnTo>
                      <a:pt x="9199" y="17591"/>
                    </a:lnTo>
                    <a:lnTo>
                      <a:pt x="9623" y="17206"/>
                    </a:lnTo>
                    <a:lnTo>
                      <a:pt x="10008" y="16860"/>
                    </a:lnTo>
                    <a:lnTo>
                      <a:pt x="10354" y="16475"/>
                    </a:lnTo>
                    <a:lnTo>
                      <a:pt x="10662" y="16051"/>
                    </a:lnTo>
                    <a:lnTo>
                      <a:pt x="10970" y="15628"/>
                    </a:lnTo>
                    <a:lnTo>
                      <a:pt x="11239" y="15166"/>
                    </a:lnTo>
                    <a:lnTo>
                      <a:pt x="11470" y="14704"/>
                    </a:lnTo>
                    <a:lnTo>
                      <a:pt x="11663" y="14242"/>
                    </a:lnTo>
                    <a:lnTo>
                      <a:pt x="11855" y="13780"/>
                    </a:lnTo>
                    <a:lnTo>
                      <a:pt x="11971" y="13280"/>
                    </a:lnTo>
                    <a:lnTo>
                      <a:pt x="12086" y="12780"/>
                    </a:lnTo>
                    <a:lnTo>
                      <a:pt x="12163" y="12241"/>
                    </a:lnTo>
                    <a:lnTo>
                      <a:pt x="12240" y="11740"/>
                    </a:lnTo>
                    <a:lnTo>
                      <a:pt x="12279" y="11202"/>
                    </a:lnTo>
                    <a:lnTo>
                      <a:pt x="12279" y="10701"/>
                    </a:lnTo>
                    <a:lnTo>
                      <a:pt x="12240" y="10162"/>
                    </a:lnTo>
                    <a:lnTo>
                      <a:pt x="12163" y="9623"/>
                    </a:lnTo>
                    <a:lnTo>
                      <a:pt x="12086" y="9085"/>
                    </a:lnTo>
                    <a:lnTo>
                      <a:pt x="11971" y="8546"/>
                    </a:lnTo>
                    <a:lnTo>
                      <a:pt x="11855" y="8045"/>
                    </a:lnTo>
                    <a:lnTo>
                      <a:pt x="11663" y="7507"/>
                    </a:lnTo>
                    <a:lnTo>
                      <a:pt x="11509" y="7006"/>
                    </a:lnTo>
                    <a:lnTo>
                      <a:pt x="11278" y="6467"/>
                    </a:lnTo>
                    <a:lnTo>
                      <a:pt x="11047" y="5967"/>
                    </a:lnTo>
                    <a:lnTo>
                      <a:pt x="10777" y="5467"/>
                    </a:lnTo>
                    <a:lnTo>
                      <a:pt x="10469" y="5005"/>
                    </a:lnTo>
                    <a:lnTo>
                      <a:pt x="10162" y="4543"/>
                    </a:lnTo>
                    <a:lnTo>
                      <a:pt x="9815" y="4081"/>
                    </a:lnTo>
                    <a:lnTo>
                      <a:pt x="9469" y="3619"/>
                    </a:lnTo>
                    <a:lnTo>
                      <a:pt x="9084" y="3196"/>
                    </a:lnTo>
                    <a:lnTo>
                      <a:pt x="8660" y="2772"/>
                    </a:lnTo>
                    <a:lnTo>
                      <a:pt x="8237" y="2387"/>
                    </a:lnTo>
                    <a:lnTo>
                      <a:pt x="7467" y="1772"/>
                    </a:lnTo>
                    <a:lnTo>
                      <a:pt x="6697" y="1310"/>
                    </a:lnTo>
                    <a:lnTo>
                      <a:pt x="5966" y="886"/>
                    </a:lnTo>
                    <a:lnTo>
                      <a:pt x="5235" y="578"/>
                    </a:lnTo>
                    <a:lnTo>
                      <a:pt x="4504" y="347"/>
                    </a:lnTo>
                    <a:lnTo>
                      <a:pt x="3849" y="155"/>
                    </a:lnTo>
                    <a:lnTo>
                      <a:pt x="3195" y="78"/>
                    </a:lnTo>
                    <a:lnTo>
                      <a:pt x="25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7"/>
              <p:cNvSpPr/>
              <p:nvPr/>
            </p:nvSpPr>
            <p:spPr>
              <a:xfrm>
                <a:off x="3139300" y="3683100"/>
                <a:ext cx="400325" cy="401275"/>
              </a:xfrm>
              <a:custGeom>
                <a:avLst/>
                <a:gdLst/>
                <a:ahLst/>
                <a:cxnLst/>
                <a:rect l="l" t="t" r="r" b="b"/>
                <a:pathLst>
                  <a:path w="16013" h="16051" extrusionOk="0">
                    <a:moveTo>
                      <a:pt x="7583" y="0"/>
                    </a:moveTo>
                    <a:lnTo>
                      <a:pt x="6813" y="116"/>
                    </a:lnTo>
                    <a:lnTo>
                      <a:pt x="6043" y="270"/>
                    </a:lnTo>
                    <a:lnTo>
                      <a:pt x="5274" y="501"/>
                    </a:lnTo>
                    <a:lnTo>
                      <a:pt x="4504" y="809"/>
                    </a:lnTo>
                    <a:lnTo>
                      <a:pt x="3811" y="1194"/>
                    </a:lnTo>
                    <a:lnTo>
                      <a:pt x="3118" y="1655"/>
                    </a:lnTo>
                    <a:lnTo>
                      <a:pt x="2541" y="2194"/>
                    </a:lnTo>
                    <a:lnTo>
                      <a:pt x="2002" y="2733"/>
                    </a:lnTo>
                    <a:lnTo>
                      <a:pt x="1502" y="3349"/>
                    </a:lnTo>
                    <a:lnTo>
                      <a:pt x="1078" y="4003"/>
                    </a:lnTo>
                    <a:lnTo>
                      <a:pt x="732" y="4696"/>
                    </a:lnTo>
                    <a:lnTo>
                      <a:pt x="424" y="5389"/>
                    </a:lnTo>
                    <a:lnTo>
                      <a:pt x="231" y="6159"/>
                    </a:lnTo>
                    <a:lnTo>
                      <a:pt x="77" y="6890"/>
                    </a:lnTo>
                    <a:lnTo>
                      <a:pt x="0" y="7660"/>
                    </a:lnTo>
                    <a:lnTo>
                      <a:pt x="0" y="8430"/>
                    </a:lnTo>
                    <a:lnTo>
                      <a:pt x="77" y="9238"/>
                    </a:lnTo>
                    <a:lnTo>
                      <a:pt x="231" y="10008"/>
                    </a:lnTo>
                    <a:lnTo>
                      <a:pt x="501" y="10778"/>
                    </a:lnTo>
                    <a:lnTo>
                      <a:pt x="809" y="11509"/>
                    </a:lnTo>
                    <a:lnTo>
                      <a:pt x="1194" y="12240"/>
                    </a:lnTo>
                    <a:lnTo>
                      <a:pt x="1656" y="12895"/>
                    </a:lnTo>
                    <a:lnTo>
                      <a:pt x="2156" y="13510"/>
                    </a:lnTo>
                    <a:lnTo>
                      <a:pt x="2733" y="14049"/>
                    </a:lnTo>
                    <a:lnTo>
                      <a:pt x="3349" y="14550"/>
                    </a:lnTo>
                    <a:lnTo>
                      <a:pt x="4003" y="14973"/>
                    </a:lnTo>
                    <a:lnTo>
                      <a:pt x="4696" y="15319"/>
                    </a:lnTo>
                    <a:lnTo>
                      <a:pt x="5389" y="15589"/>
                    </a:lnTo>
                    <a:lnTo>
                      <a:pt x="6120" y="15820"/>
                    </a:lnTo>
                    <a:lnTo>
                      <a:pt x="6890" y="15974"/>
                    </a:lnTo>
                    <a:lnTo>
                      <a:pt x="7660" y="16051"/>
                    </a:lnTo>
                    <a:lnTo>
                      <a:pt x="8430" y="16012"/>
                    </a:lnTo>
                    <a:lnTo>
                      <a:pt x="9200" y="15935"/>
                    </a:lnTo>
                    <a:lnTo>
                      <a:pt x="10008" y="15781"/>
                    </a:lnTo>
                    <a:lnTo>
                      <a:pt x="10778" y="15550"/>
                    </a:lnTo>
                    <a:lnTo>
                      <a:pt x="11509" y="15242"/>
                    </a:lnTo>
                    <a:lnTo>
                      <a:pt x="12240" y="14858"/>
                    </a:lnTo>
                    <a:lnTo>
                      <a:pt x="12895" y="14396"/>
                    </a:lnTo>
                    <a:lnTo>
                      <a:pt x="13510" y="13857"/>
                    </a:lnTo>
                    <a:lnTo>
                      <a:pt x="14049" y="13318"/>
                    </a:lnTo>
                    <a:lnTo>
                      <a:pt x="14550" y="12702"/>
                    </a:lnTo>
                    <a:lnTo>
                      <a:pt x="14935" y="12048"/>
                    </a:lnTo>
                    <a:lnTo>
                      <a:pt x="15319" y="11355"/>
                    </a:lnTo>
                    <a:lnTo>
                      <a:pt x="15589" y="10662"/>
                    </a:lnTo>
                    <a:lnTo>
                      <a:pt x="15820" y="9892"/>
                    </a:lnTo>
                    <a:lnTo>
                      <a:pt x="15935" y="9161"/>
                    </a:lnTo>
                    <a:lnTo>
                      <a:pt x="16012" y="8391"/>
                    </a:lnTo>
                    <a:lnTo>
                      <a:pt x="16012" y="7621"/>
                    </a:lnTo>
                    <a:lnTo>
                      <a:pt x="15935" y="6813"/>
                    </a:lnTo>
                    <a:lnTo>
                      <a:pt x="15781" y="6043"/>
                    </a:lnTo>
                    <a:lnTo>
                      <a:pt x="15550" y="5274"/>
                    </a:lnTo>
                    <a:lnTo>
                      <a:pt x="15243" y="4504"/>
                    </a:lnTo>
                    <a:lnTo>
                      <a:pt x="14819" y="3811"/>
                    </a:lnTo>
                    <a:lnTo>
                      <a:pt x="14357" y="3157"/>
                    </a:lnTo>
                    <a:lnTo>
                      <a:pt x="13857" y="2541"/>
                    </a:lnTo>
                    <a:lnTo>
                      <a:pt x="13280" y="2002"/>
                    </a:lnTo>
                    <a:lnTo>
                      <a:pt x="12702" y="1501"/>
                    </a:lnTo>
                    <a:lnTo>
                      <a:pt x="12048" y="1078"/>
                    </a:lnTo>
                    <a:lnTo>
                      <a:pt x="11355" y="732"/>
                    </a:lnTo>
                    <a:lnTo>
                      <a:pt x="10624" y="462"/>
                    </a:lnTo>
                    <a:lnTo>
                      <a:pt x="9892" y="231"/>
                    </a:lnTo>
                    <a:lnTo>
                      <a:pt x="9161" y="77"/>
                    </a:lnTo>
                    <a:lnTo>
                      <a:pt x="83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7"/>
              <p:cNvSpPr/>
              <p:nvPr/>
            </p:nvSpPr>
            <p:spPr>
              <a:xfrm>
                <a:off x="3139300" y="3683100"/>
                <a:ext cx="400325" cy="401275"/>
              </a:xfrm>
              <a:custGeom>
                <a:avLst/>
                <a:gdLst/>
                <a:ahLst/>
                <a:cxnLst/>
                <a:rect l="l" t="t" r="r" b="b"/>
                <a:pathLst>
                  <a:path w="16013" h="16051" fill="none" extrusionOk="0">
                    <a:moveTo>
                      <a:pt x="15243" y="4504"/>
                    </a:moveTo>
                    <a:lnTo>
                      <a:pt x="15243" y="4504"/>
                    </a:lnTo>
                    <a:lnTo>
                      <a:pt x="14819" y="3811"/>
                    </a:lnTo>
                    <a:lnTo>
                      <a:pt x="14357" y="3157"/>
                    </a:lnTo>
                    <a:lnTo>
                      <a:pt x="13857" y="2541"/>
                    </a:lnTo>
                    <a:lnTo>
                      <a:pt x="13280" y="2002"/>
                    </a:lnTo>
                    <a:lnTo>
                      <a:pt x="12702" y="1501"/>
                    </a:lnTo>
                    <a:lnTo>
                      <a:pt x="12048" y="1078"/>
                    </a:lnTo>
                    <a:lnTo>
                      <a:pt x="11355" y="732"/>
                    </a:lnTo>
                    <a:lnTo>
                      <a:pt x="10624" y="462"/>
                    </a:lnTo>
                    <a:lnTo>
                      <a:pt x="9892" y="231"/>
                    </a:lnTo>
                    <a:lnTo>
                      <a:pt x="9161" y="77"/>
                    </a:lnTo>
                    <a:lnTo>
                      <a:pt x="8391" y="0"/>
                    </a:lnTo>
                    <a:lnTo>
                      <a:pt x="7583" y="0"/>
                    </a:lnTo>
                    <a:lnTo>
                      <a:pt x="6813" y="116"/>
                    </a:lnTo>
                    <a:lnTo>
                      <a:pt x="6043" y="270"/>
                    </a:lnTo>
                    <a:lnTo>
                      <a:pt x="5274" y="501"/>
                    </a:lnTo>
                    <a:lnTo>
                      <a:pt x="4504" y="809"/>
                    </a:lnTo>
                    <a:lnTo>
                      <a:pt x="4504" y="809"/>
                    </a:lnTo>
                    <a:lnTo>
                      <a:pt x="3811" y="1194"/>
                    </a:lnTo>
                    <a:lnTo>
                      <a:pt x="3118" y="1655"/>
                    </a:lnTo>
                    <a:lnTo>
                      <a:pt x="2541" y="2194"/>
                    </a:lnTo>
                    <a:lnTo>
                      <a:pt x="2002" y="2733"/>
                    </a:lnTo>
                    <a:lnTo>
                      <a:pt x="1502" y="3349"/>
                    </a:lnTo>
                    <a:lnTo>
                      <a:pt x="1078" y="4003"/>
                    </a:lnTo>
                    <a:lnTo>
                      <a:pt x="732" y="4696"/>
                    </a:lnTo>
                    <a:lnTo>
                      <a:pt x="424" y="5389"/>
                    </a:lnTo>
                    <a:lnTo>
                      <a:pt x="231" y="6159"/>
                    </a:lnTo>
                    <a:lnTo>
                      <a:pt x="77" y="6890"/>
                    </a:lnTo>
                    <a:lnTo>
                      <a:pt x="0" y="7660"/>
                    </a:lnTo>
                    <a:lnTo>
                      <a:pt x="0" y="8430"/>
                    </a:lnTo>
                    <a:lnTo>
                      <a:pt x="77" y="9238"/>
                    </a:lnTo>
                    <a:lnTo>
                      <a:pt x="231" y="10008"/>
                    </a:lnTo>
                    <a:lnTo>
                      <a:pt x="501" y="10778"/>
                    </a:lnTo>
                    <a:lnTo>
                      <a:pt x="809" y="11509"/>
                    </a:lnTo>
                    <a:lnTo>
                      <a:pt x="809" y="11509"/>
                    </a:lnTo>
                    <a:lnTo>
                      <a:pt x="1194" y="12240"/>
                    </a:lnTo>
                    <a:lnTo>
                      <a:pt x="1656" y="12895"/>
                    </a:lnTo>
                    <a:lnTo>
                      <a:pt x="2156" y="13510"/>
                    </a:lnTo>
                    <a:lnTo>
                      <a:pt x="2733" y="14049"/>
                    </a:lnTo>
                    <a:lnTo>
                      <a:pt x="3349" y="14550"/>
                    </a:lnTo>
                    <a:lnTo>
                      <a:pt x="4003" y="14973"/>
                    </a:lnTo>
                    <a:lnTo>
                      <a:pt x="4696" y="15319"/>
                    </a:lnTo>
                    <a:lnTo>
                      <a:pt x="5389" y="15589"/>
                    </a:lnTo>
                    <a:lnTo>
                      <a:pt x="6120" y="15820"/>
                    </a:lnTo>
                    <a:lnTo>
                      <a:pt x="6890" y="15974"/>
                    </a:lnTo>
                    <a:lnTo>
                      <a:pt x="7660" y="16051"/>
                    </a:lnTo>
                    <a:lnTo>
                      <a:pt x="8430" y="16012"/>
                    </a:lnTo>
                    <a:lnTo>
                      <a:pt x="9200" y="15935"/>
                    </a:lnTo>
                    <a:lnTo>
                      <a:pt x="10008" y="15781"/>
                    </a:lnTo>
                    <a:lnTo>
                      <a:pt x="10778" y="15550"/>
                    </a:lnTo>
                    <a:lnTo>
                      <a:pt x="11509" y="15242"/>
                    </a:lnTo>
                    <a:lnTo>
                      <a:pt x="11509" y="15242"/>
                    </a:lnTo>
                    <a:lnTo>
                      <a:pt x="12240" y="14858"/>
                    </a:lnTo>
                    <a:lnTo>
                      <a:pt x="12895" y="14396"/>
                    </a:lnTo>
                    <a:lnTo>
                      <a:pt x="13510" y="13857"/>
                    </a:lnTo>
                    <a:lnTo>
                      <a:pt x="14049" y="13318"/>
                    </a:lnTo>
                    <a:lnTo>
                      <a:pt x="14550" y="12702"/>
                    </a:lnTo>
                    <a:lnTo>
                      <a:pt x="14935" y="12048"/>
                    </a:lnTo>
                    <a:lnTo>
                      <a:pt x="15319" y="11355"/>
                    </a:lnTo>
                    <a:lnTo>
                      <a:pt x="15589" y="10662"/>
                    </a:lnTo>
                    <a:lnTo>
                      <a:pt x="15820" y="9892"/>
                    </a:lnTo>
                    <a:lnTo>
                      <a:pt x="15935" y="9161"/>
                    </a:lnTo>
                    <a:lnTo>
                      <a:pt x="16012" y="8391"/>
                    </a:lnTo>
                    <a:lnTo>
                      <a:pt x="16012" y="7621"/>
                    </a:lnTo>
                    <a:lnTo>
                      <a:pt x="15935" y="6813"/>
                    </a:lnTo>
                    <a:lnTo>
                      <a:pt x="15781" y="6043"/>
                    </a:lnTo>
                    <a:lnTo>
                      <a:pt x="15550" y="5274"/>
                    </a:lnTo>
                    <a:lnTo>
                      <a:pt x="15243" y="4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7"/>
              <p:cNvSpPr/>
              <p:nvPr/>
            </p:nvSpPr>
            <p:spPr>
              <a:xfrm>
                <a:off x="3189325" y="3683100"/>
                <a:ext cx="304100" cy="401275"/>
              </a:xfrm>
              <a:custGeom>
                <a:avLst/>
                <a:gdLst/>
                <a:ahLst/>
                <a:cxnLst/>
                <a:rect l="l" t="t" r="r" b="b"/>
                <a:pathLst>
                  <a:path w="12164" h="16051" extrusionOk="0">
                    <a:moveTo>
                      <a:pt x="5774" y="0"/>
                    </a:moveTo>
                    <a:lnTo>
                      <a:pt x="5120" y="39"/>
                    </a:lnTo>
                    <a:lnTo>
                      <a:pt x="4466" y="154"/>
                    </a:lnTo>
                    <a:lnTo>
                      <a:pt x="3811" y="308"/>
                    </a:lnTo>
                    <a:lnTo>
                      <a:pt x="3157" y="539"/>
                    </a:lnTo>
                    <a:lnTo>
                      <a:pt x="2503" y="809"/>
                    </a:lnTo>
                    <a:lnTo>
                      <a:pt x="2041" y="1078"/>
                    </a:lnTo>
                    <a:lnTo>
                      <a:pt x="2118" y="1117"/>
                    </a:lnTo>
                    <a:lnTo>
                      <a:pt x="2387" y="1271"/>
                    </a:lnTo>
                    <a:lnTo>
                      <a:pt x="2695" y="1463"/>
                    </a:lnTo>
                    <a:lnTo>
                      <a:pt x="2926" y="1655"/>
                    </a:lnTo>
                    <a:lnTo>
                      <a:pt x="3119" y="1848"/>
                    </a:lnTo>
                    <a:lnTo>
                      <a:pt x="3619" y="2310"/>
                    </a:lnTo>
                    <a:lnTo>
                      <a:pt x="4081" y="2772"/>
                    </a:lnTo>
                    <a:lnTo>
                      <a:pt x="4273" y="3003"/>
                    </a:lnTo>
                    <a:lnTo>
                      <a:pt x="4466" y="3272"/>
                    </a:lnTo>
                    <a:lnTo>
                      <a:pt x="4620" y="3541"/>
                    </a:lnTo>
                    <a:lnTo>
                      <a:pt x="4697" y="3849"/>
                    </a:lnTo>
                    <a:lnTo>
                      <a:pt x="4774" y="4157"/>
                    </a:lnTo>
                    <a:lnTo>
                      <a:pt x="4735" y="4465"/>
                    </a:lnTo>
                    <a:lnTo>
                      <a:pt x="4658" y="4696"/>
                    </a:lnTo>
                    <a:lnTo>
                      <a:pt x="4581" y="4927"/>
                    </a:lnTo>
                    <a:lnTo>
                      <a:pt x="4466" y="5120"/>
                    </a:lnTo>
                    <a:lnTo>
                      <a:pt x="4312" y="5274"/>
                    </a:lnTo>
                    <a:lnTo>
                      <a:pt x="3965" y="5581"/>
                    </a:lnTo>
                    <a:lnTo>
                      <a:pt x="3581" y="5851"/>
                    </a:lnTo>
                    <a:lnTo>
                      <a:pt x="3196" y="6082"/>
                    </a:lnTo>
                    <a:lnTo>
                      <a:pt x="2811" y="6351"/>
                    </a:lnTo>
                    <a:lnTo>
                      <a:pt x="2618" y="6505"/>
                    </a:lnTo>
                    <a:lnTo>
                      <a:pt x="2464" y="6659"/>
                    </a:lnTo>
                    <a:lnTo>
                      <a:pt x="2349" y="6852"/>
                    </a:lnTo>
                    <a:lnTo>
                      <a:pt x="2272" y="7044"/>
                    </a:lnTo>
                    <a:lnTo>
                      <a:pt x="2195" y="7275"/>
                    </a:lnTo>
                    <a:lnTo>
                      <a:pt x="2195" y="7506"/>
                    </a:lnTo>
                    <a:lnTo>
                      <a:pt x="2233" y="7814"/>
                    </a:lnTo>
                    <a:lnTo>
                      <a:pt x="2310" y="8122"/>
                    </a:lnTo>
                    <a:lnTo>
                      <a:pt x="2426" y="8622"/>
                    </a:lnTo>
                    <a:lnTo>
                      <a:pt x="2464" y="8853"/>
                    </a:lnTo>
                    <a:lnTo>
                      <a:pt x="2426" y="9123"/>
                    </a:lnTo>
                    <a:lnTo>
                      <a:pt x="2310" y="9392"/>
                    </a:lnTo>
                    <a:lnTo>
                      <a:pt x="2118" y="9623"/>
                    </a:lnTo>
                    <a:lnTo>
                      <a:pt x="1887" y="9777"/>
                    </a:lnTo>
                    <a:lnTo>
                      <a:pt x="1656" y="9931"/>
                    </a:lnTo>
                    <a:lnTo>
                      <a:pt x="1310" y="10008"/>
                    </a:lnTo>
                    <a:lnTo>
                      <a:pt x="1002" y="10085"/>
                    </a:lnTo>
                    <a:lnTo>
                      <a:pt x="694" y="10123"/>
                    </a:lnTo>
                    <a:lnTo>
                      <a:pt x="386" y="10200"/>
                    </a:lnTo>
                    <a:lnTo>
                      <a:pt x="232" y="10277"/>
                    </a:lnTo>
                    <a:lnTo>
                      <a:pt x="155" y="10393"/>
                    </a:lnTo>
                    <a:lnTo>
                      <a:pt x="78" y="10508"/>
                    </a:lnTo>
                    <a:lnTo>
                      <a:pt x="39" y="10624"/>
                    </a:lnTo>
                    <a:lnTo>
                      <a:pt x="1" y="10778"/>
                    </a:lnTo>
                    <a:lnTo>
                      <a:pt x="1" y="10932"/>
                    </a:lnTo>
                    <a:lnTo>
                      <a:pt x="39" y="11085"/>
                    </a:lnTo>
                    <a:lnTo>
                      <a:pt x="116" y="11239"/>
                    </a:lnTo>
                    <a:lnTo>
                      <a:pt x="309" y="11470"/>
                    </a:lnTo>
                    <a:lnTo>
                      <a:pt x="540" y="11701"/>
                    </a:lnTo>
                    <a:lnTo>
                      <a:pt x="848" y="11855"/>
                    </a:lnTo>
                    <a:lnTo>
                      <a:pt x="1117" y="11971"/>
                    </a:lnTo>
                    <a:lnTo>
                      <a:pt x="1387" y="12048"/>
                    </a:lnTo>
                    <a:lnTo>
                      <a:pt x="1656" y="12125"/>
                    </a:lnTo>
                    <a:lnTo>
                      <a:pt x="2965" y="12125"/>
                    </a:lnTo>
                    <a:lnTo>
                      <a:pt x="3273" y="12202"/>
                    </a:lnTo>
                    <a:lnTo>
                      <a:pt x="3388" y="12240"/>
                    </a:lnTo>
                    <a:lnTo>
                      <a:pt x="3542" y="12356"/>
                    </a:lnTo>
                    <a:lnTo>
                      <a:pt x="3811" y="12587"/>
                    </a:lnTo>
                    <a:lnTo>
                      <a:pt x="3927" y="12741"/>
                    </a:lnTo>
                    <a:lnTo>
                      <a:pt x="4042" y="12895"/>
                    </a:lnTo>
                    <a:lnTo>
                      <a:pt x="4158" y="13241"/>
                    </a:lnTo>
                    <a:lnTo>
                      <a:pt x="4273" y="13626"/>
                    </a:lnTo>
                    <a:lnTo>
                      <a:pt x="4273" y="13780"/>
                    </a:lnTo>
                    <a:lnTo>
                      <a:pt x="4273" y="13934"/>
                    </a:lnTo>
                    <a:lnTo>
                      <a:pt x="4235" y="14242"/>
                    </a:lnTo>
                    <a:lnTo>
                      <a:pt x="4196" y="14396"/>
                    </a:lnTo>
                    <a:lnTo>
                      <a:pt x="4273" y="14550"/>
                    </a:lnTo>
                    <a:lnTo>
                      <a:pt x="4350" y="14627"/>
                    </a:lnTo>
                    <a:lnTo>
                      <a:pt x="4466" y="14704"/>
                    </a:lnTo>
                    <a:lnTo>
                      <a:pt x="4543" y="14781"/>
                    </a:lnTo>
                    <a:lnTo>
                      <a:pt x="4620" y="14934"/>
                    </a:lnTo>
                    <a:lnTo>
                      <a:pt x="4735" y="15050"/>
                    </a:lnTo>
                    <a:lnTo>
                      <a:pt x="4889" y="15204"/>
                    </a:lnTo>
                    <a:lnTo>
                      <a:pt x="5120" y="15473"/>
                    </a:lnTo>
                    <a:lnTo>
                      <a:pt x="5197" y="15627"/>
                    </a:lnTo>
                    <a:lnTo>
                      <a:pt x="5236" y="15820"/>
                    </a:lnTo>
                    <a:lnTo>
                      <a:pt x="5236" y="16012"/>
                    </a:lnTo>
                    <a:lnTo>
                      <a:pt x="5774" y="16051"/>
                    </a:lnTo>
                    <a:lnTo>
                      <a:pt x="6313" y="16051"/>
                    </a:lnTo>
                    <a:lnTo>
                      <a:pt x="6852" y="16012"/>
                    </a:lnTo>
                    <a:lnTo>
                      <a:pt x="7391" y="15935"/>
                    </a:lnTo>
                    <a:lnTo>
                      <a:pt x="7930" y="15820"/>
                    </a:lnTo>
                    <a:lnTo>
                      <a:pt x="8469" y="15666"/>
                    </a:lnTo>
                    <a:lnTo>
                      <a:pt x="9008" y="15473"/>
                    </a:lnTo>
                    <a:lnTo>
                      <a:pt x="9508" y="15242"/>
                    </a:lnTo>
                    <a:lnTo>
                      <a:pt x="9931" y="15011"/>
                    </a:lnTo>
                    <a:lnTo>
                      <a:pt x="10316" y="14781"/>
                    </a:lnTo>
                    <a:lnTo>
                      <a:pt x="9854" y="14473"/>
                    </a:lnTo>
                    <a:lnTo>
                      <a:pt x="9393" y="14126"/>
                    </a:lnTo>
                    <a:lnTo>
                      <a:pt x="8777" y="13549"/>
                    </a:lnTo>
                    <a:lnTo>
                      <a:pt x="8546" y="13279"/>
                    </a:lnTo>
                    <a:lnTo>
                      <a:pt x="8276" y="12972"/>
                    </a:lnTo>
                    <a:lnTo>
                      <a:pt x="8045" y="12664"/>
                    </a:lnTo>
                    <a:lnTo>
                      <a:pt x="7853" y="12356"/>
                    </a:lnTo>
                    <a:lnTo>
                      <a:pt x="7699" y="12009"/>
                    </a:lnTo>
                    <a:lnTo>
                      <a:pt x="7545" y="11663"/>
                    </a:lnTo>
                    <a:lnTo>
                      <a:pt x="7468" y="11316"/>
                    </a:lnTo>
                    <a:lnTo>
                      <a:pt x="7430" y="10932"/>
                    </a:lnTo>
                    <a:lnTo>
                      <a:pt x="7430" y="10547"/>
                    </a:lnTo>
                    <a:lnTo>
                      <a:pt x="7506" y="10200"/>
                    </a:lnTo>
                    <a:lnTo>
                      <a:pt x="7583" y="9815"/>
                    </a:lnTo>
                    <a:lnTo>
                      <a:pt x="7776" y="9430"/>
                    </a:lnTo>
                    <a:lnTo>
                      <a:pt x="8007" y="9123"/>
                    </a:lnTo>
                    <a:lnTo>
                      <a:pt x="8161" y="8969"/>
                    </a:lnTo>
                    <a:lnTo>
                      <a:pt x="8315" y="8853"/>
                    </a:lnTo>
                    <a:lnTo>
                      <a:pt x="8623" y="8699"/>
                    </a:lnTo>
                    <a:lnTo>
                      <a:pt x="8931" y="8661"/>
                    </a:lnTo>
                    <a:lnTo>
                      <a:pt x="9239" y="8622"/>
                    </a:lnTo>
                    <a:lnTo>
                      <a:pt x="9508" y="8661"/>
                    </a:lnTo>
                    <a:lnTo>
                      <a:pt x="10201" y="8776"/>
                    </a:lnTo>
                    <a:lnTo>
                      <a:pt x="10894" y="8892"/>
                    </a:lnTo>
                    <a:lnTo>
                      <a:pt x="11432" y="8892"/>
                    </a:lnTo>
                    <a:lnTo>
                      <a:pt x="11663" y="8815"/>
                    </a:lnTo>
                    <a:lnTo>
                      <a:pt x="11779" y="8738"/>
                    </a:lnTo>
                    <a:lnTo>
                      <a:pt x="11856" y="8622"/>
                    </a:lnTo>
                    <a:lnTo>
                      <a:pt x="12010" y="8391"/>
                    </a:lnTo>
                    <a:lnTo>
                      <a:pt x="12010" y="8276"/>
                    </a:lnTo>
                    <a:lnTo>
                      <a:pt x="12010" y="8122"/>
                    </a:lnTo>
                    <a:lnTo>
                      <a:pt x="11933" y="8045"/>
                    </a:lnTo>
                    <a:lnTo>
                      <a:pt x="11856" y="7968"/>
                    </a:lnTo>
                    <a:lnTo>
                      <a:pt x="11625" y="7929"/>
                    </a:lnTo>
                    <a:lnTo>
                      <a:pt x="11355" y="7852"/>
                    </a:lnTo>
                    <a:lnTo>
                      <a:pt x="11086" y="7852"/>
                    </a:lnTo>
                    <a:lnTo>
                      <a:pt x="10509" y="7891"/>
                    </a:lnTo>
                    <a:lnTo>
                      <a:pt x="10201" y="7929"/>
                    </a:lnTo>
                    <a:lnTo>
                      <a:pt x="9893" y="8006"/>
                    </a:lnTo>
                    <a:lnTo>
                      <a:pt x="9700" y="8045"/>
                    </a:lnTo>
                    <a:lnTo>
                      <a:pt x="9546" y="8045"/>
                    </a:lnTo>
                    <a:lnTo>
                      <a:pt x="9393" y="7968"/>
                    </a:lnTo>
                    <a:lnTo>
                      <a:pt x="9277" y="7891"/>
                    </a:lnTo>
                    <a:lnTo>
                      <a:pt x="9162" y="7775"/>
                    </a:lnTo>
                    <a:lnTo>
                      <a:pt x="9085" y="7660"/>
                    </a:lnTo>
                    <a:lnTo>
                      <a:pt x="9046" y="7506"/>
                    </a:lnTo>
                    <a:lnTo>
                      <a:pt x="9046" y="7352"/>
                    </a:lnTo>
                    <a:lnTo>
                      <a:pt x="9085" y="7083"/>
                    </a:lnTo>
                    <a:lnTo>
                      <a:pt x="9085" y="6852"/>
                    </a:lnTo>
                    <a:lnTo>
                      <a:pt x="9046" y="6698"/>
                    </a:lnTo>
                    <a:lnTo>
                      <a:pt x="8969" y="6582"/>
                    </a:lnTo>
                    <a:lnTo>
                      <a:pt x="8854" y="6505"/>
                    </a:lnTo>
                    <a:lnTo>
                      <a:pt x="8738" y="6467"/>
                    </a:lnTo>
                    <a:lnTo>
                      <a:pt x="8469" y="6467"/>
                    </a:lnTo>
                    <a:lnTo>
                      <a:pt x="8199" y="6544"/>
                    </a:lnTo>
                    <a:lnTo>
                      <a:pt x="8084" y="6544"/>
                    </a:lnTo>
                    <a:lnTo>
                      <a:pt x="7930" y="6505"/>
                    </a:lnTo>
                    <a:lnTo>
                      <a:pt x="7814" y="6428"/>
                    </a:lnTo>
                    <a:lnTo>
                      <a:pt x="7699" y="6351"/>
                    </a:lnTo>
                    <a:lnTo>
                      <a:pt x="7583" y="6159"/>
                    </a:lnTo>
                    <a:lnTo>
                      <a:pt x="7545" y="6005"/>
                    </a:lnTo>
                    <a:lnTo>
                      <a:pt x="7506" y="5812"/>
                    </a:lnTo>
                    <a:lnTo>
                      <a:pt x="7506" y="5620"/>
                    </a:lnTo>
                    <a:lnTo>
                      <a:pt x="7583" y="5427"/>
                    </a:lnTo>
                    <a:lnTo>
                      <a:pt x="7660" y="5235"/>
                    </a:lnTo>
                    <a:lnTo>
                      <a:pt x="7776" y="5081"/>
                    </a:lnTo>
                    <a:lnTo>
                      <a:pt x="7891" y="4927"/>
                    </a:lnTo>
                    <a:lnTo>
                      <a:pt x="8045" y="4773"/>
                    </a:lnTo>
                    <a:lnTo>
                      <a:pt x="8199" y="4658"/>
                    </a:lnTo>
                    <a:lnTo>
                      <a:pt x="8353" y="4581"/>
                    </a:lnTo>
                    <a:lnTo>
                      <a:pt x="8546" y="4504"/>
                    </a:lnTo>
                    <a:lnTo>
                      <a:pt x="8815" y="4465"/>
                    </a:lnTo>
                    <a:lnTo>
                      <a:pt x="9085" y="4427"/>
                    </a:lnTo>
                    <a:lnTo>
                      <a:pt x="10124" y="4427"/>
                    </a:lnTo>
                    <a:lnTo>
                      <a:pt x="10509" y="4388"/>
                    </a:lnTo>
                    <a:lnTo>
                      <a:pt x="10663" y="4350"/>
                    </a:lnTo>
                    <a:lnTo>
                      <a:pt x="10855" y="4273"/>
                    </a:lnTo>
                    <a:lnTo>
                      <a:pt x="11048" y="4157"/>
                    </a:lnTo>
                    <a:lnTo>
                      <a:pt x="11086" y="4042"/>
                    </a:lnTo>
                    <a:lnTo>
                      <a:pt x="11125" y="3965"/>
                    </a:lnTo>
                    <a:lnTo>
                      <a:pt x="11125" y="3772"/>
                    </a:lnTo>
                    <a:lnTo>
                      <a:pt x="11048" y="3618"/>
                    </a:lnTo>
                    <a:lnTo>
                      <a:pt x="10971" y="3464"/>
                    </a:lnTo>
                    <a:lnTo>
                      <a:pt x="10971" y="3272"/>
                    </a:lnTo>
                    <a:lnTo>
                      <a:pt x="11009" y="3157"/>
                    </a:lnTo>
                    <a:lnTo>
                      <a:pt x="11086" y="3080"/>
                    </a:lnTo>
                    <a:lnTo>
                      <a:pt x="11279" y="2926"/>
                    </a:lnTo>
                    <a:lnTo>
                      <a:pt x="11394" y="2887"/>
                    </a:lnTo>
                    <a:lnTo>
                      <a:pt x="11548" y="2849"/>
                    </a:lnTo>
                    <a:lnTo>
                      <a:pt x="11740" y="2810"/>
                    </a:lnTo>
                    <a:lnTo>
                      <a:pt x="11894" y="2810"/>
                    </a:lnTo>
                    <a:lnTo>
                      <a:pt x="12164" y="2887"/>
                    </a:lnTo>
                    <a:lnTo>
                      <a:pt x="12164" y="2887"/>
                    </a:lnTo>
                    <a:lnTo>
                      <a:pt x="11740" y="2387"/>
                    </a:lnTo>
                    <a:lnTo>
                      <a:pt x="11240" y="1925"/>
                    </a:lnTo>
                    <a:lnTo>
                      <a:pt x="10701" y="1540"/>
                    </a:lnTo>
                    <a:lnTo>
                      <a:pt x="10162" y="1155"/>
                    </a:lnTo>
                    <a:lnTo>
                      <a:pt x="9585" y="847"/>
                    </a:lnTo>
                    <a:lnTo>
                      <a:pt x="9008" y="578"/>
                    </a:lnTo>
                    <a:lnTo>
                      <a:pt x="8392" y="385"/>
                    </a:lnTo>
                    <a:lnTo>
                      <a:pt x="7737" y="193"/>
                    </a:lnTo>
                    <a:lnTo>
                      <a:pt x="7122" y="77"/>
                    </a:lnTo>
                    <a:lnTo>
                      <a:pt x="64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7"/>
              <p:cNvSpPr/>
              <p:nvPr/>
            </p:nvSpPr>
            <p:spPr>
              <a:xfrm>
                <a:off x="3189325" y="3683100"/>
                <a:ext cx="304100" cy="401275"/>
              </a:xfrm>
              <a:custGeom>
                <a:avLst/>
                <a:gdLst/>
                <a:ahLst/>
                <a:cxnLst/>
                <a:rect l="l" t="t" r="r" b="b"/>
                <a:pathLst>
                  <a:path w="12164" h="16051" fill="none" extrusionOk="0">
                    <a:moveTo>
                      <a:pt x="9393" y="14126"/>
                    </a:moveTo>
                    <a:lnTo>
                      <a:pt x="9393" y="14126"/>
                    </a:lnTo>
                    <a:lnTo>
                      <a:pt x="8777" y="13549"/>
                    </a:lnTo>
                    <a:lnTo>
                      <a:pt x="8546" y="13279"/>
                    </a:lnTo>
                    <a:lnTo>
                      <a:pt x="8276" y="12972"/>
                    </a:lnTo>
                    <a:lnTo>
                      <a:pt x="8276" y="12972"/>
                    </a:lnTo>
                    <a:lnTo>
                      <a:pt x="8045" y="12664"/>
                    </a:lnTo>
                    <a:lnTo>
                      <a:pt x="7853" y="12356"/>
                    </a:lnTo>
                    <a:lnTo>
                      <a:pt x="7699" y="12009"/>
                    </a:lnTo>
                    <a:lnTo>
                      <a:pt x="7545" y="11663"/>
                    </a:lnTo>
                    <a:lnTo>
                      <a:pt x="7545" y="11663"/>
                    </a:lnTo>
                    <a:lnTo>
                      <a:pt x="7468" y="11316"/>
                    </a:lnTo>
                    <a:lnTo>
                      <a:pt x="7430" y="10932"/>
                    </a:lnTo>
                    <a:lnTo>
                      <a:pt x="7430" y="10547"/>
                    </a:lnTo>
                    <a:lnTo>
                      <a:pt x="7506" y="10200"/>
                    </a:lnTo>
                    <a:lnTo>
                      <a:pt x="7506" y="10200"/>
                    </a:lnTo>
                    <a:lnTo>
                      <a:pt x="7583" y="9815"/>
                    </a:lnTo>
                    <a:lnTo>
                      <a:pt x="7776" y="9430"/>
                    </a:lnTo>
                    <a:lnTo>
                      <a:pt x="8007" y="9123"/>
                    </a:lnTo>
                    <a:lnTo>
                      <a:pt x="8161" y="8969"/>
                    </a:lnTo>
                    <a:lnTo>
                      <a:pt x="8315" y="8853"/>
                    </a:lnTo>
                    <a:lnTo>
                      <a:pt x="8315" y="8853"/>
                    </a:lnTo>
                    <a:lnTo>
                      <a:pt x="8623" y="8699"/>
                    </a:lnTo>
                    <a:lnTo>
                      <a:pt x="8931" y="8661"/>
                    </a:lnTo>
                    <a:lnTo>
                      <a:pt x="8931" y="8661"/>
                    </a:lnTo>
                    <a:lnTo>
                      <a:pt x="9239" y="8622"/>
                    </a:lnTo>
                    <a:lnTo>
                      <a:pt x="9508" y="8661"/>
                    </a:lnTo>
                    <a:lnTo>
                      <a:pt x="9508" y="8661"/>
                    </a:lnTo>
                    <a:lnTo>
                      <a:pt x="10201" y="8776"/>
                    </a:lnTo>
                    <a:lnTo>
                      <a:pt x="10894" y="8892"/>
                    </a:lnTo>
                    <a:lnTo>
                      <a:pt x="10894" y="8892"/>
                    </a:lnTo>
                    <a:lnTo>
                      <a:pt x="11163" y="8892"/>
                    </a:lnTo>
                    <a:lnTo>
                      <a:pt x="11432" y="8892"/>
                    </a:lnTo>
                    <a:lnTo>
                      <a:pt x="11663" y="8815"/>
                    </a:lnTo>
                    <a:lnTo>
                      <a:pt x="11779" y="8738"/>
                    </a:lnTo>
                    <a:lnTo>
                      <a:pt x="11856" y="8622"/>
                    </a:lnTo>
                    <a:lnTo>
                      <a:pt x="11856" y="8622"/>
                    </a:lnTo>
                    <a:lnTo>
                      <a:pt x="12010" y="8391"/>
                    </a:lnTo>
                    <a:lnTo>
                      <a:pt x="12010" y="8276"/>
                    </a:lnTo>
                    <a:lnTo>
                      <a:pt x="12010" y="8122"/>
                    </a:lnTo>
                    <a:lnTo>
                      <a:pt x="12010" y="8122"/>
                    </a:lnTo>
                    <a:lnTo>
                      <a:pt x="11933" y="8045"/>
                    </a:lnTo>
                    <a:lnTo>
                      <a:pt x="11856" y="7968"/>
                    </a:lnTo>
                    <a:lnTo>
                      <a:pt x="11625" y="7929"/>
                    </a:lnTo>
                    <a:lnTo>
                      <a:pt x="11625" y="7929"/>
                    </a:lnTo>
                    <a:lnTo>
                      <a:pt x="11355" y="7852"/>
                    </a:lnTo>
                    <a:lnTo>
                      <a:pt x="11086" y="7852"/>
                    </a:lnTo>
                    <a:lnTo>
                      <a:pt x="10509" y="7891"/>
                    </a:lnTo>
                    <a:lnTo>
                      <a:pt x="10509" y="7891"/>
                    </a:lnTo>
                    <a:lnTo>
                      <a:pt x="10201" y="7929"/>
                    </a:lnTo>
                    <a:lnTo>
                      <a:pt x="9893" y="8006"/>
                    </a:lnTo>
                    <a:lnTo>
                      <a:pt x="9700" y="8045"/>
                    </a:lnTo>
                    <a:lnTo>
                      <a:pt x="9546" y="8045"/>
                    </a:lnTo>
                    <a:lnTo>
                      <a:pt x="9393" y="7968"/>
                    </a:lnTo>
                    <a:lnTo>
                      <a:pt x="9277" y="7891"/>
                    </a:lnTo>
                    <a:lnTo>
                      <a:pt x="9277" y="7891"/>
                    </a:lnTo>
                    <a:lnTo>
                      <a:pt x="9162" y="7775"/>
                    </a:lnTo>
                    <a:lnTo>
                      <a:pt x="9085" y="7660"/>
                    </a:lnTo>
                    <a:lnTo>
                      <a:pt x="9046" y="7506"/>
                    </a:lnTo>
                    <a:lnTo>
                      <a:pt x="9046" y="7352"/>
                    </a:lnTo>
                    <a:lnTo>
                      <a:pt x="9046" y="7352"/>
                    </a:lnTo>
                    <a:lnTo>
                      <a:pt x="9085" y="7083"/>
                    </a:lnTo>
                    <a:lnTo>
                      <a:pt x="9085" y="6852"/>
                    </a:lnTo>
                    <a:lnTo>
                      <a:pt x="9085" y="6852"/>
                    </a:lnTo>
                    <a:lnTo>
                      <a:pt x="9046" y="6698"/>
                    </a:lnTo>
                    <a:lnTo>
                      <a:pt x="8969" y="6582"/>
                    </a:lnTo>
                    <a:lnTo>
                      <a:pt x="8854" y="6505"/>
                    </a:lnTo>
                    <a:lnTo>
                      <a:pt x="8738" y="6467"/>
                    </a:lnTo>
                    <a:lnTo>
                      <a:pt x="8738" y="6467"/>
                    </a:lnTo>
                    <a:lnTo>
                      <a:pt x="8584" y="6467"/>
                    </a:lnTo>
                    <a:lnTo>
                      <a:pt x="8469" y="6467"/>
                    </a:lnTo>
                    <a:lnTo>
                      <a:pt x="8199" y="6544"/>
                    </a:lnTo>
                    <a:lnTo>
                      <a:pt x="8199" y="6544"/>
                    </a:lnTo>
                    <a:lnTo>
                      <a:pt x="8084" y="6544"/>
                    </a:lnTo>
                    <a:lnTo>
                      <a:pt x="7930" y="6505"/>
                    </a:lnTo>
                    <a:lnTo>
                      <a:pt x="7814" y="6428"/>
                    </a:lnTo>
                    <a:lnTo>
                      <a:pt x="7699" y="6351"/>
                    </a:lnTo>
                    <a:lnTo>
                      <a:pt x="7699" y="6351"/>
                    </a:lnTo>
                    <a:lnTo>
                      <a:pt x="7583" y="6159"/>
                    </a:lnTo>
                    <a:lnTo>
                      <a:pt x="7545" y="6005"/>
                    </a:lnTo>
                    <a:lnTo>
                      <a:pt x="7506" y="5812"/>
                    </a:lnTo>
                    <a:lnTo>
                      <a:pt x="7506" y="5620"/>
                    </a:lnTo>
                    <a:lnTo>
                      <a:pt x="7506" y="5620"/>
                    </a:lnTo>
                    <a:lnTo>
                      <a:pt x="7583" y="5427"/>
                    </a:lnTo>
                    <a:lnTo>
                      <a:pt x="7660" y="5235"/>
                    </a:lnTo>
                    <a:lnTo>
                      <a:pt x="7776" y="5081"/>
                    </a:lnTo>
                    <a:lnTo>
                      <a:pt x="7891" y="4927"/>
                    </a:lnTo>
                    <a:lnTo>
                      <a:pt x="8045" y="4773"/>
                    </a:lnTo>
                    <a:lnTo>
                      <a:pt x="8199" y="4658"/>
                    </a:lnTo>
                    <a:lnTo>
                      <a:pt x="8353" y="4581"/>
                    </a:lnTo>
                    <a:lnTo>
                      <a:pt x="8546" y="4504"/>
                    </a:lnTo>
                    <a:lnTo>
                      <a:pt x="8546" y="4504"/>
                    </a:lnTo>
                    <a:lnTo>
                      <a:pt x="8815" y="4465"/>
                    </a:lnTo>
                    <a:lnTo>
                      <a:pt x="9085" y="4427"/>
                    </a:lnTo>
                    <a:lnTo>
                      <a:pt x="9623" y="4427"/>
                    </a:lnTo>
                    <a:lnTo>
                      <a:pt x="9623" y="4427"/>
                    </a:lnTo>
                    <a:lnTo>
                      <a:pt x="10124" y="4427"/>
                    </a:lnTo>
                    <a:lnTo>
                      <a:pt x="10124" y="4427"/>
                    </a:lnTo>
                    <a:lnTo>
                      <a:pt x="10509" y="4388"/>
                    </a:lnTo>
                    <a:lnTo>
                      <a:pt x="10663" y="4350"/>
                    </a:lnTo>
                    <a:lnTo>
                      <a:pt x="10855" y="4273"/>
                    </a:lnTo>
                    <a:lnTo>
                      <a:pt x="10855" y="4273"/>
                    </a:lnTo>
                    <a:lnTo>
                      <a:pt x="11048" y="4157"/>
                    </a:lnTo>
                    <a:lnTo>
                      <a:pt x="11086" y="4042"/>
                    </a:lnTo>
                    <a:lnTo>
                      <a:pt x="11125" y="3965"/>
                    </a:lnTo>
                    <a:lnTo>
                      <a:pt x="11125" y="3965"/>
                    </a:lnTo>
                    <a:lnTo>
                      <a:pt x="11125" y="3772"/>
                    </a:lnTo>
                    <a:lnTo>
                      <a:pt x="11048" y="3618"/>
                    </a:lnTo>
                    <a:lnTo>
                      <a:pt x="10971" y="3464"/>
                    </a:lnTo>
                    <a:lnTo>
                      <a:pt x="10971" y="3272"/>
                    </a:lnTo>
                    <a:lnTo>
                      <a:pt x="10971" y="3272"/>
                    </a:lnTo>
                    <a:lnTo>
                      <a:pt x="11009" y="3157"/>
                    </a:lnTo>
                    <a:lnTo>
                      <a:pt x="11086" y="3080"/>
                    </a:lnTo>
                    <a:lnTo>
                      <a:pt x="11279" y="2926"/>
                    </a:lnTo>
                    <a:lnTo>
                      <a:pt x="11279" y="2926"/>
                    </a:lnTo>
                    <a:lnTo>
                      <a:pt x="11394" y="2887"/>
                    </a:lnTo>
                    <a:lnTo>
                      <a:pt x="11548" y="2849"/>
                    </a:lnTo>
                    <a:lnTo>
                      <a:pt x="11740" y="2810"/>
                    </a:lnTo>
                    <a:lnTo>
                      <a:pt x="11894" y="2810"/>
                    </a:lnTo>
                    <a:lnTo>
                      <a:pt x="11894" y="2810"/>
                    </a:lnTo>
                    <a:lnTo>
                      <a:pt x="12164" y="2887"/>
                    </a:lnTo>
                    <a:lnTo>
                      <a:pt x="12164" y="2887"/>
                    </a:lnTo>
                    <a:lnTo>
                      <a:pt x="11740" y="2387"/>
                    </a:lnTo>
                    <a:lnTo>
                      <a:pt x="11240" y="1925"/>
                    </a:lnTo>
                    <a:lnTo>
                      <a:pt x="10701" y="1540"/>
                    </a:lnTo>
                    <a:lnTo>
                      <a:pt x="10162" y="1155"/>
                    </a:lnTo>
                    <a:lnTo>
                      <a:pt x="9585" y="847"/>
                    </a:lnTo>
                    <a:lnTo>
                      <a:pt x="9008" y="578"/>
                    </a:lnTo>
                    <a:lnTo>
                      <a:pt x="8392" y="385"/>
                    </a:lnTo>
                    <a:lnTo>
                      <a:pt x="7737" y="193"/>
                    </a:lnTo>
                    <a:lnTo>
                      <a:pt x="7122" y="77"/>
                    </a:lnTo>
                    <a:lnTo>
                      <a:pt x="6467" y="0"/>
                    </a:lnTo>
                    <a:lnTo>
                      <a:pt x="5774" y="0"/>
                    </a:lnTo>
                    <a:lnTo>
                      <a:pt x="5120" y="39"/>
                    </a:lnTo>
                    <a:lnTo>
                      <a:pt x="4466" y="154"/>
                    </a:lnTo>
                    <a:lnTo>
                      <a:pt x="3811" y="308"/>
                    </a:lnTo>
                    <a:lnTo>
                      <a:pt x="3157" y="539"/>
                    </a:lnTo>
                    <a:lnTo>
                      <a:pt x="2503" y="809"/>
                    </a:lnTo>
                    <a:lnTo>
                      <a:pt x="2503" y="809"/>
                    </a:lnTo>
                    <a:lnTo>
                      <a:pt x="2041" y="1078"/>
                    </a:lnTo>
                    <a:lnTo>
                      <a:pt x="2041" y="1078"/>
                    </a:lnTo>
                    <a:lnTo>
                      <a:pt x="2118" y="1117"/>
                    </a:lnTo>
                    <a:lnTo>
                      <a:pt x="2118" y="1117"/>
                    </a:lnTo>
                    <a:lnTo>
                      <a:pt x="2387" y="1271"/>
                    </a:lnTo>
                    <a:lnTo>
                      <a:pt x="2695" y="1463"/>
                    </a:lnTo>
                    <a:lnTo>
                      <a:pt x="2695" y="1463"/>
                    </a:lnTo>
                    <a:lnTo>
                      <a:pt x="2926" y="1655"/>
                    </a:lnTo>
                    <a:lnTo>
                      <a:pt x="3119" y="1848"/>
                    </a:lnTo>
                    <a:lnTo>
                      <a:pt x="3119" y="1848"/>
                    </a:lnTo>
                    <a:lnTo>
                      <a:pt x="3619" y="2310"/>
                    </a:lnTo>
                    <a:lnTo>
                      <a:pt x="3619" y="2310"/>
                    </a:lnTo>
                    <a:lnTo>
                      <a:pt x="4081" y="2772"/>
                    </a:lnTo>
                    <a:lnTo>
                      <a:pt x="4273" y="3003"/>
                    </a:lnTo>
                    <a:lnTo>
                      <a:pt x="4466" y="3272"/>
                    </a:lnTo>
                    <a:lnTo>
                      <a:pt x="4620" y="3541"/>
                    </a:lnTo>
                    <a:lnTo>
                      <a:pt x="4697" y="3849"/>
                    </a:lnTo>
                    <a:lnTo>
                      <a:pt x="4774" y="4157"/>
                    </a:lnTo>
                    <a:lnTo>
                      <a:pt x="4735" y="4465"/>
                    </a:lnTo>
                    <a:lnTo>
                      <a:pt x="4735" y="4465"/>
                    </a:lnTo>
                    <a:lnTo>
                      <a:pt x="4658" y="4696"/>
                    </a:lnTo>
                    <a:lnTo>
                      <a:pt x="4581" y="4927"/>
                    </a:lnTo>
                    <a:lnTo>
                      <a:pt x="4466" y="5120"/>
                    </a:lnTo>
                    <a:lnTo>
                      <a:pt x="4312" y="5274"/>
                    </a:lnTo>
                    <a:lnTo>
                      <a:pt x="3965" y="5581"/>
                    </a:lnTo>
                    <a:lnTo>
                      <a:pt x="3581" y="5851"/>
                    </a:lnTo>
                    <a:lnTo>
                      <a:pt x="3581" y="5851"/>
                    </a:lnTo>
                    <a:lnTo>
                      <a:pt x="3196" y="6082"/>
                    </a:lnTo>
                    <a:lnTo>
                      <a:pt x="2811" y="6351"/>
                    </a:lnTo>
                    <a:lnTo>
                      <a:pt x="2618" y="6505"/>
                    </a:lnTo>
                    <a:lnTo>
                      <a:pt x="2464" y="6659"/>
                    </a:lnTo>
                    <a:lnTo>
                      <a:pt x="2349" y="6852"/>
                    </a:lnTo>
                    <a:lnTo>
                      <a:pt x="2272" y="7044"/>
                    </a:lnTo>
                    <a:lnTo>
                      <a:pt x="2272" y="7044"/>
                    </a:lnTo>
                    <a:lnTo>
                      <a:pt x="2195" y="7275"/>
                    </a:lnTo>
                    <a:lnTo>
                      <a:pt x="2195" y="7506"/>
                    </a:lnTo>
                    <a:lnTo>
                      <a:pt x="2195" y="7506"/>
                    </a:lnTo>
                    <a:lnTo>
                      <a:pt x="2233" y="7814"/>
                    </a:lnTo>
                    <a:lnTo>
                      <a:pt x="2310" y="8122"/>
                    </a:lnTo>
                    <a:lnTo>
                      <a:pt x="2310" y="8122"/>
                    </a:lnTo>
                    <a:lnTo>
                      <a:pt x="2426" y="8622"/>
                    </a:lnTo>
                    <a:lnTo>
                      <a:pt x="2464" y="8853"/>
                    </a:lnTo>
                    <a:lnTo>
                      <a:pt x="2426" y="9123"/>
                    </a:lnTo>
                    <a:lnTo>
                      <a:pt x="2426" y="9123"/>
                    </a:lnTo>
                    <a:lnTo>
                      <a:pt x="2310" y="9392"/>
                    </a:lnTo>
                    <a:lnTo>
                      <a:pt x="2118" y="9623"/>
                    </a:lnTo>
                    <a:lnTo>
                      <a:pt x="1887" y="9777"/>
                    </a:lnTo>
                    <a:lnTo>
                      <a:pt x="1656" y="9931"/>
                    </a:lnTo>
                    <a:lnTo>
                      <a:pt x="1656" y="9931"/>
                    </a:lnTo>
                    <a:lnTo>
                      <a:pt x="1310" y="10008"/>
                    </a:lnTo>
                    <a:lnTo>
                      <a:pt x="1002" y="10085"/>
                    </a:lnTo>
                    <a:lnTo>
                      <a:pt x="1002" y="10085"/>
                    </a:lnTo>
                    <a:lnTo>
                      <a:pt x="694" y="10123"/>
                    </a:lnTo>
                    <a:lnTo>
                      <a:pt x="386" y="10200"/>
                    </a:lnTo>
                    <a:lnTo>
                      <a:pt x="386" y="10200"/>
                    </a:lnTo>
                    <a:lnTo>
                      <a:pt x="232" y="10277"/>
                    </a:lnTo>
                    <a:lnTo>
                      <a:pt x="155" y="10393"/>
                    </a:lnTo>
                    <a:lnTo>
                      <a:pt x="78" y="10508"/>
                    </a:lnTo>
                    <a:lnTo>
                      <a:pt x="39" y="10624"/>
                    </a:lnTo>
                    <a:lnTo>
                      <a:pt x="39" y="10624"/>
                    </a:lnTo>
                    <a:lnTo>
                      <a:pt x="1" y="10778"/>
                    </a:lnTo>
                    <a:lnTo>
                      <a:pt x="1" y="10932"/>
                    </a:lnTo>
                    <a:lnTo>
                      <a:pt x="39" y="11085"/>
                    </a:lnTo>
                    <a:lnTo>
                      <a:pt x="116" y="11239"/>
                    </a:lnTo>
                    <a:lnTo>
                      <a:pt x="116" y="11239"/>
                    </a:lnTo>
                    <a:lnTo>
                      <a:pt x="309" y="11470"/>
                    </a:lnTo>
                    <a:lnTo>
                      <a:pt x="540" y="11701"/>
                    </a:lnTo>
                    <a:lnTo>
                      <a:pt x="848" y="11855"/>
                    </a:lnTo>
                    <a:lnTo>
                      <a:pt x="1117" y="11971"/>
                    </a:lnTo>
                    <a:lnTo>
                      <a:pt x="1117" y="11971"/>
                    </a:lnTo>
                    <a:lnTo>
                      <a:pt x="1387" y="12048"/>
                    </a:lnTo>
                    <a:lnTo>
                      <a:pt x="1656" y="12125"/>
                    </a:lnTo>
                    <a:lnTo>
                      <a:pt x="1656" y="12125"/>
                    </a:lnTo>
                    <a:lnTo>
                      <a:pt x="2002" y="12125"/>
                    </a:lnTo>
                    <a:lnTo>
                      <a:pt x="2349" y="12125"/>
                    </a:lnTo>
                    <a:lnTo>
                      <a:pt x="2349" y="12125"/>
                    </a:lnTo>
                    <a:lnTo>
                      <a:pt x="2657" y="12125"/>
                    </a:lnTo>
                    <a:lnTo>
                      <a:pt x="2965" y="12125"/>
                    </a:lnTo>
                    <a:lnTo>
                      <a:pt x="3273" y="12202"/>
                    </a:lnTo>
                    <a:lnTo>
                      <a:pt x="3388" y="12240"/>
                    </a:lnTo>
                    <a:lnTo>
                      <a:pt x="3542" y="12356"/>
                    </a:lnTo>
                    <a:lnTo>
                      <a:pt x="3542" y="12356"/>
                    </a:lnTo>
                    <a:lnTo>
                      <a:pt x="3811" y="12587"/>
                    </a:lnTo>
                    <a:lnTo>
                      <a:pt x="3927" y="12741"/>
                    </a:lnTo>
                    <a:lnTo>
                      <a:pt x="4042" y="12895"/>
                    </a:lnTo>
                    <a:lnTo>
                      <a:pt x="4042" y="12895"/>
                    </a:lnTo>
                    <a:lnTo>
                      <a:pt x="4158" y="13241"/>
                    </a:lnTo>
                    <a:lnTo>
                      <a:pt x="4273" y="13626"/>
                    </a:lnTo>
                    <a:lnTo>
                      <a:pt x="4273" y="13626"/>
                    </a:lnTo>
                    <a:lnTo>
                      <a:pt x="4273" y="13780"/>
                    </a:lnTo>
                    <a:lnTo>
                      <a:pt x="4273" y="13934"/>
                    </a:lnTo>
                    <a:lnTo>
                      <a:pt x="4273" y="13934"/>
                    </a:lnTo>
                    <a:lnTo>
                      <a:pt x="4235" y="14242"/>
                    </a:lnTo>
                    <a:lnTo>
                      <a:pt x="4235" y="14242"/>
                    </a:lnTo>
                    <a:lnTo>
                      <a:pt x="4196" y="14396"/>
                    </a:lnTo>
                    <a:lnTo>
                      <a:pt x="4273" y="14550"/>
                    </a:lnTo>
                    <a:lnTo>
                      <a:pt x="4273" y="14550"/>
                    </a:lnTo>
                    <a:lnTo>
                      <a:pt x="4350" y="14627"/>
                    </a:lnTo>
                    <a:lnTo>
                      <a:pt x="4466" y="14704"/>
                    </a:lnTo>
                    <a:lnTo>
                      <a:pt x="4466" y="14704"/>
                    </a:lnTo>
                    <a:lnTo>
                      <a:pt x="4543" y="14781"/>
                    </a:lnTo>
                    <a:lnTo>
                      <a:pt x="4620" y="14934"/>
                    </a:lnTo>
                    <a:lnTo>
                      <a:pt x="4620" y="14934"/>
                    </a:lnTo>
                    <a:lnTo>
                      <a:pt x="4735" y="15050"/>
                    </a:lnTo>
                    <a:lnTo>
                      <a:pt x="4889" y="15204"/>
                    </a:lnTo>
                    <a:lnTo>
                      <a:pt x="4889" y="15204"/>
                    </a:lnTo>
                    <a:lnTo>
                      <a:pt x="5120" y="15473"/>
                    </a:lnTo>
                    <a:lnTo>
                      <a:pt x="5197" y="15627"/>
                    </a:lnTo>
                    <a:lnTo>
                      <a:pt x="5236" y="15820"/>
                    </a:lnTo>
                    <a:lnTo>
                      <a:pt x="5236" y="15820"/>
                    </a:lnTo>
                    <a:lnTo>
                      <a:pt x="5236" y="16012"/>
                    </a:lnTo>
                    <a:lnTo>
                      <a:pt x="5236" y="16012"/>
                    </a:lnTo>
                    <a:lnTo>
                      <a:pt x="5774" y="16051"/>
                    </a:lnTo>
                    <a:lnTo>
                      <a:pt x="6313" y="16051"/>
                    </a:lnTo>
                    <a:lnTo>
                      <a:pt x="6852" y="16012"/>
                    </a:lnTo>
                    <a:lnTo>
                      <a:pt x="7391" y="15935"/>
                    </a:lnTo>
                    <a:lnTo>
                      <a:pt x="7930" y="15820"/>
                    </a:lnTo>
                    <a:lnTo>
                      <a:pt x="8469" y="15666"/>
                    </a:lnTo>
                    <a:lnTo>
                      <a:pt x="9008" y="15473"/>
                    </a:lnTo>
                    <a:lnTo>
                      <a:pt x="9508" y="15242"/>
                    </a:lnTo>
                    <a:lnTo>
                      <a:pt x="9508" y="15242"/>
                    </a:lnTo>
                    <a:lnTo>
                      <a:pt x="9931" y="15011"/>
                    </a:lnTo>
                    <a:lnTo>
                      <a:pt x="10316" y="14781"/>
                    </a:lnTo>
                    <a:lnTo>
                      <a:pt x="10316" y="14781"/>
                    </a:lnTo>
                    <a:lnTo>
                      <a:pt x="9854" y="14473"/>
                    </a:lnTo>
                    <a:lnTo>
                      <a:pt x="9393" y="141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7"/>
              <p:cNvSpPr/>
              <p:nvPr/>
            </p:nvSpPr>
            <p:spPr>
              <a:xfrm>
                <a:off x="3328850" y="3728325"/>
                <a:ext cx="63550" cy="23125"/>
              </a:xfrm>
              <a:custGeom>
                <a:avLst/>
                <a:gdLst/>
                <a:ahLst/>
                <a:cxnLst/>
                <a:rect l="l" t="t" r="r" b="b"/>
                <a:pathLst>
                  <a:path w="2542" h="925" extrusionOk="0">
                    <a:moveTo>
                      <a:pt x="2541" y="0"/>
                    </a:moveTo>
                    <a:lnTo>
                      <a:pt x="2503" y="39"/>
                    </a:lnTo>
                    <a:lnTo>
                      <a:pt x="2426" y="116"/>
                    </a:lnTo>
                    <a:lnTo>
                      <a:pt x="2387" y="154"/>
                    </a:lnTo>
                    <a:lnTo>
                      <a:pt x="2310" y="193"/>
                    </a:lnTo>
                    <a:lnTo>
                      <a:pt x="2233" y="231"/>
                    </a:lnTo>
                    <a:lnTo>
                      <a:pt x="2118" y="193"/>
                    </a:lnTo>
                    <a:lnTo>
                      <a:pt x="2002" y="154"/>
                    </a:lnTo>
                    <a:lnTo>
                      <a:pt x="1772" y="39"/>
                    </a:lnTo>
                    <a:lnTo>
                      <a:pt x="1695" y="39"/>
                    </a:lnTo>
                    <a:lnTo>
                      <a:pt x="1695" y="116"/>
                    </a:lnTo>
                    <a:lnTo>
                      <a:pt x="1772" y="193"/>
                    </a:lnTo>
                    <a:lnTo>
                      <a:pt x="1810" y="270"/>
                    </a:lnTo>
                    <a:lnTo>
                      <a:pt x="1810" y="385"/>
                    </a:lnTo>
                    <a:lnTo>
                      <a:pt x="1810" y="501"/>
                    </a:lnTo>
                    <a:lnTo>
                      <a:pt x="1772" y="578"/>
                    </a:lnTo>
                    <a:lnTo>
                      <a:pt x="1695" y="655"/>
                    </a:lnTo>
                    <a:lnTo>
                      <a:pt x="1618" y="732"/>
                    </a:lnTo>
                    <a:lnTo>
                      <a:pt x="1502" y="770"/>
                    </a:lnTo>
                    <a:lnTo>
                      <a:pt x="1387" y="809"/>
                    </a:lnTo>
                    <a:lnTo>
                      <a:pt x="1233" y="770"/>
                    </a:lnTo>
                    <a:lnTo>
                      <a:pt x="1079" y="693"/>
                    </a:lnTo>
                    <a:lnTo>
                      <a:pt x="925" y="539"/>
                    </a:lnTo>
                    <a:lnTo>
                      <a:pt x="848" y="385"/>
                    </a:lnTo>
                    <a:lnTo>
                      <a:pt x="809" y="347"/>
                    </a:lnTo>
                    <a:lnTo>
                      <a:pt x="771" y="385"/>
                    </a:lnTo>
                    <a:lnTo>
                      <a:pt x="732" y="424"/>
                    </a:lnTo>
                    <a:lnTo>
                      <a:pt x="732" y="578"/>
                    </a:lnTo>
                    <a:lnTo>
                      <a:pt x="655" y="693"/>
                    </a:lnTo>
                    <a:lnTo>
                      <a:pt x="540" y="809"/>
                    </a:lnTo>
                    <a:lnTo>
                      <a:pt x="424" y="847"/>
                    </a:lnTo>
                    <a:lnTo>
                      <a:pt x="347" y="847"/>
                    </a:lnTo>
                    <a:lnTo>
                      <a:pt x="270" y="809"/>
                    </a:lnTo>
                    <a:lnTo>
                      <a:pt x="193" y="770"/>
                    </a:lnTo>
                    <a:lnTo>
                      <a:pt x="116" y="616"/>
                    </a:lnTo>
                    <a:lnTo>
                      <a:pt x="78" y="462"/>
                    </a:lnTo>
                    <a:lnTo>
                      <a:pt x="116" y="308"/>
                    </a:lnTo>
                    <a:lnTo>
                      <a:pt x="116" y="270"/>
                    </a:lnTo>
                    <a:lnTo>
                      <a:pt x="78" y="270"/>
                    </a:lnTo>
                    <a:lnTo>
                      <a:pt x="39" y="385"/>
                    </a:lnTo>
                    <a:lnTo>
                      <a:pt x="1" y="462"/>
                    </a:lnTo>
                    <a:lnTo>
                      <a:pt x="39" y="693"/>
                    </a:lnTo>
                    <a:lnTo>
                      <a:pt x="78" y="770"/>
                    </a:lnTo>
                    <a:lnTo>
                      <a:pt x="155" y="847"/>
                    </a:lnTo>
                    <a:lnTo>
                      <a:pt x="232" y="886"/>
                    </a:lnTo>
                    <a:lnTo>
                      <a:pt x="347" y="924"/>
                    </a:lnTo>
                    <a:lnTo>
                      <a:pt x="540" y="924"/>
                    </a:lnTo>
                    <a:lnTo>
                      <a:pt x="694" y="847"/>
                    </a:lnTo>
                    <a:lnTo>
                      <a:pt x="771" y="732"/>
                    </a:lnTo>
                    <a:lnTo>
                      <a:pt x="848" y="578"/>
                    </a:lnTo>
                    <a:lnTo>
                      <a:pt x="963" y="693"/>
                    </a:lnTo>
                    <a:lnTo>
                      <a:pt x="1079" y="809"/>
                    </a:lnTo>
                    <a:lnTo>
                      <a:pt x="1233" y="886"/>
                    </a:lnTo>
                    <a:lnTo>
                      <a:pt x="1387" y="886"/>
                    </a:lnTo>
                    <a:lnTo>
                      <a:pt x="1618" y="847"/>
                    </a:lnTo>
                    <a:lnTo>
                      <a:pt x="1772" y="732"/>
                    </a:lnTo>
                    <a:lnTo>
                      <a:pt x="1849" y="578"/>
                    </a:lnTo>
                    <a:lnTo>
                      <a:pt x="1925" y="424"/>
                    </a:lnTo>
                    <a:lnTo>
                      <a:pt x="1887" y="231"/>
                    </a:lnTo>
                    <a:lnTo>
                      <a:pt x="2041" y="270"/>
                    </a:lnTo>
                    <a:lnTo>
                      <a:pt x="2195" y="308"/>
                    </a:lnTo>
                    <a:lnTo>
                      <a:pt x="2233" y="308"/>
                    </a:lnTo>
                    <a:lnTo>
                      <a:pt x="2349" y="270"/>
                    </a:lnTo>
                    <a:lnTo>
                      <a:pt x="2464" y="231"/>
                    </a:lnTo>
                    <a:lnTo>
                      <a:pt x="2541" y="154"/>
                    </a:lnTo>
                    <a:lnTo>
                      <a:pt x="2541" y="39"/>
                    </a:lnTo>
                    <a:lnTo>
                      <a:pt x="2541"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7"/>
              <p:cNvSpPr/>
              <p:nvPr/>
            </p:nvSpPr>
            <p:spPr>
              <a:xfrm>
                <a:off x="3362550" y="3757200"/>
                <a:ext cx="34650" cy="30800"/>
              </a:xfrm>
              <a:custGeom>
                <a:avLst/>
                <a:gdLst/>
                <a:ahLst/>
                <a:cxnLst/>
                <a:rect l="l" t="t" r="r" b="b"/>
                <a:pathLst>
                  <a:path w="1386" h="1232" extrusionOk="0">
                    <a:moveTo>
                      <a:pt x="1193" y="0"/>
                    </a:moveTo>
                    <a:lnTo>
                      <a:pt x="1193" y="39"/>
                    </a:lnTo>
                    <a:lnTo>
                      <a:pt x="1270" y="193"/>
                    </a:lnTo>
                    <a:lnTo>
                      <a:pt x="1309" y="385"/>
                    </a:lnTo>
                    <a:lnTo>
                      <a:pt x="1270" y="539"/>
                    </a:lnTo>
                    <a:lnTo>
                      <a:pt x="1155" y="693"/>
                    </a:lnTo>
                    <a:lnTo>
                      <a:pt x="1001" y="770"/>
                    </a:lnTo>
                    <a:lnTo>
                      <a:pt x="885" y="808"/>
                    </a:lnTo>
                    <a:lnTo>
                      <a:pt x="731" y="770"/>
                    </a:lnTo>
                    <a:lnTo>
                      <a:pt x="616" y="731"/>
                    </a:lnTo>
                    <a:lnTo>
                      <a:pt x="501" y="616"/>
                    </a:lnTo>
                    <a:lnTo>
                      <a:pt x="424" y="500"/>
                    </a:lnTo>
                    <a:lnTo>
                      <a:pt x="385" y="500"/>
                    </a:lnTo>
                    <a:lnTo>
                      <a:pt x="385" y="539"/>
                    </a:lnTo>
                    <a:lnTo>
                      <a:pt x="385" y="731"/>
                    </a:lnTo>
                    <a:lnTo>
                      <a:pt x="308" y="924"/>
                    </a:lnTo>
                    <a:lnTo>
                      <a:pt x="193" y="1116"/>
                    </a:lnTo>
                    <a:lnTo>
                      <a:pt x="0" y="1232"/>
                    </a:lnTo>
                    <a:lnTo>
                      <a:pt x="39" y="1232"/>
                    </a:lnTo>
                    <a:lnTo>
                      <a:pt x="193" y="1155"/>
                    </a:lnTo>
                    <a:lnTo>
                      <a:pt x="308" y="1039"/>
                    </a:lnTo>
                    <a:lnTo>
                      <a:pt x="424" y="847"/>
                    </a:lnTo>
                    <a:lnTo>
                      <a:pt x="462" y="693"/>
                    </a:lnTo>
                    <a:lnTo>
                      <a:pt x="539" y="770"/>
                    </a:lnTo>
                    <a:lnTo>
                      <a:pt x="654" y="808"/>
                    </a:lnTo>
                    <a:lnTo>
                      <a:pt x="770" y="847"/>
                    </a:lnTo>
                    <a:lnTo>
                      <a:pt x="885" y="885"/>
                    </a:lnTo>
                    <a:lnTo>
                      <a:pt x="1039" y="847"/>
                    </a:lnTo>
                    <a:lnTo>
                      <a:pt x="1193" y="770"/>
                    </a:lnTo>
                    <a:lnTo>
                      <a:pt x="1270" y="693"/>
                    </a:lnTo>
                    <a:lnTo>
                      <a:pt x="1309" y="616"/>
                    </a:lnTo>
                    <a:lnTo>
                      <a:pt x="1386" y="385"/>
                    </a:lnTo>
                    <a:lnTo>
                      <a:pt x="1347" y="154"/>
                    </a:lnTo>
                    <a:lnTo>
                      <a:pt x="1309" y="77"/>
                    </a:lnTo>
                    <a:lnTo>
                      <a:pt x="1232"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7"/>
              <p:cNvSpPr/>
              <p:nvPr/>
            </p:nvSpPr>
            <p:spPr>
              <a:xfrm>
                <a:off x="3291325" y="3885175"/>
                <a:ext cx="65475" cy="33700"/>
              </a:xfrm>
              <a:custGeom>
                <a:avLst/>
                <a:gdLst/>
                <a:ahLst/>
                <a:cxnLst/>
                <a:rect l="l" t="t" r="r" b="b"/>
                <a:pathLst>
                  <a:path w="2619" h="1348" extrusionOk="0">
                    <a:moveTo>
                      <a:pt x="2541" y="0"/>
                    </a:moveTo>
                    <a:lnTo>
                      <a:pt x="2541" y="39"/>
                    </a:lnTo>
                    <a:lnTo>
                      <a:pt x="2541" y="193"/>
                    </a:lnTo>
                    <a:lnTo>
                      <a:pt x="2464" y="308"/>
                    </a:lnTo>
                    <a:lnTo>
                      <a:pt x="2349" y="385"/>
                    </a:lnTo>
                    <a:lnTo>
                      <a:pt x="2233" y="424"/>
                    </a:lnTo>
                    <a:lnTo>
                      <a:pt x="2156" y="424"/>
                    </a:lnTo>
                    <a:lnTo>
                      <a:pt x="2002" y="385"/>
                    </a:lnTo>
                    <a:lnTo>
                      <a:pt x="1887" y="347"/>
                    </a:lnTo>
                    <a:lnTo>
                      <a:pt x="1617" y="193"/>
                    </a:lnTo>
                    <a:lnTo>
                      <a:pt x="1540" y="193"/>
                    </a:lnTo>
                    <a:lnTo>
                      <a:pt x="1540" y="270"/>
                    </a:lnTo>
                    <a:lnTo>
                      <a:pt x="1617" y="308"/>
                    </a:lnTo>
                    <a:lnTo>
                      <a:pt x="1656" y="424"/>
                    </a:lnTo>
                    <a:lnTo>
                      <a:pt x="1694" y="578"/>
                    </a:lnTo>
                    <a:lnTo>
                      <a:pt x="1617" y="770"/>
                    </a:lnTo>
                    <a:lnTo>
                      <a:pt x="1579" y="847"/>
                    </a:lnTo>
                    <a:lnTo>
                      <a:pt x="1502" y="886"/>
                    </a:lnTo>
                    <a:lnTo>
                      <a:pt x="1387" y="924"/>
                    </a:lnTo>
                    <a:lnTo>
                      <a:pt x="1156" y="924"/>
                    </a:lnTo>
                    <a:lnTo>
                      <a:pt x="1040" y="847"/>
                    </a:lnTo>
                    <a:lnTo>
                      <a:pt x="886" y="770"/>
                    </a:lnTo>
                    <a:lnTo>
                      <a:pt x="809" y="655"/>
                    </a:lnTo>
                    <a:lnTo>
                      <a:pt x="771" y="616"/>
                    </a:lnTo>
                    <a:lnTo>
                      <a:pt x="732" y="655"/>
                    </a:lnTo>
                    <a:lnTo>
                      <a:pt x="732" y="693"/>
                    </a:lnTo>
                    <a:lnTo>
                      <a:pt x="771" y="847"/>
                    </a:lnTo>
                    <a:lnTo>
                      <a:pt x="771" y="1040"/>
                    </a:lnTo>
                    <a:lnTo>
                      <a:pt x="655" y="1155"/>
                    </a:lnTo>
                    <a:lnTo>
                      <a:pt x="578" y="1232"/>
                    </a:lnTo>
                    <a:lnTo>
                      <a:pt x="501" y="1232"/>
                    </a:lnTo>
                    <a:lnTo>
                      <a:pt x="424" y="1270"/>
                    </a:lnTo>
                    <a:lnTo>
                      <a:pt x="309" y="1232"/>
                    </a:lnTo>
                    <a:lnTo>
                      <a:pt x="155" y="1155"/>
                    </a:lnTo>
                    <a:lnTo>
                      <a:pt x="78" y="1078"/>
                    </a:lnTo>
                    <a:lnTo>
                      <a:pt x="39" y="924"/>
                    </a:lnTo>
                    <a:lnTo>
                      <a:pt x="1" y="924"/>
                    </a:lnTo>
                    <a:lnTo>
                      <a:pt x="39" y="1078"/>
                    </a:lnTo>
                    <a:lnTo>
                      <a:pt x="155" y="1232"/>
                    </a:lnTo>
                    <a:lnTo>
                      <a:pt x="270" y="1309"/>
                    </a:lnTo>
                    <a:lnTo>
                      <a:pt x="424" y="1347"/>
                    </a:lnTo>
                    <a:lnTo>
                      <a:pt x="578" y="1309"/>
                    </a:lnTo>
                    <a:lnTo>
                      <a:pt x="694" y="1232"/>
                    </a:lnTo>
                    <a:lnTo>
                      <a:pt x="809" y="1116"/>
                    </a:lnTo>
                    <a:lnTo>
                      <a:pt x="848" y="963"/>
                    </a:lnTo>
                    <a:lnTo>
                      <a:pt x="848" y="809"/>
                    </a:lnTo>
                    <a:lnTo>
                      <a:pt x="1079" y="963"/>
                    </a:lnTo>
                    <a:lnTo>
                      <a:pt x="1194" y="1001"/>
                    </a:lnTo>
                    <a:lnTo>
                      <a:pt x="1425" y="1001"/>
                    </a:lnTo>
                    <a:lnTo>
                      <a:pt x="1579" y="924"/>
                    </a:lnTo>
                    <a:lnTo>
                      <a:pt x="1694" y="809"/>
                    </a:lnTo>
                    <a:lnTo>
                      <a:pt x="1733" y="693"/>
                    </a:lnTo>
                    <a:lnTo>
                      <a:pt x="1771" y="539"/>
                    </a:lnTo>
                    <a:lnTo>
                      <a:pt x="1733" y="385"/>
                    </a:lnTo>
                    <a:lnTo>
                      <a:pt x="1964" y="462"/>
                    </a:lnTo>
                    <a:lnTo>
                      <a:pt x="2156" y="501"/>
                    </a:lnTo>
                    <a:lnTo>
                      <a:pt x="2310" y="501"/>
                    </a:lnTo>
                    <a:lnTo>
                      <a:pt x="2464" y="424"/>
                    </a:lnTo>
                    <a:lnTo>
                      <a:pt x="2541" y="308"/>
                    </a:lnTo>
                    <a:lnTo>
                      <a:pt x="2618" y="193"/>
                    </a:lnTo>
                    <a:lnTo>
                      <a:pt x="2618" y="39"/>
                    </a:lnTo>
                    <a:lnTo>
                      <a:pt x="258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7"/>
              <p:cNvSpPr/>
              <p:nvPr/>
            </p:nvSpPr>
            <p:spPr>
              <a:xfrm>
                <a:off x="3301925" y="3920775"/>
                <a:ext cx="48125" cy="39475"/>
              </a:xfrm>
              <a:custGeom>
                <a:avLst/>
                <a:gdLst/>
                <a:ahLst/>
                <a:cxnLst/>
                <a:rect l="l" t="t" r="r" b="b"/>
                <a:pathLst>
                  <a:path w="1925" h="1579" extrusionOk="0">
                    <a:moveTo>
                      <a:pt x="1886" y="0"/>
                    </a:moveTo>
                    <a:lnTo>
                      <a:pt x="1809" y="116"/>
                    </a:lnTo>
                    <a:lnTo>
                      <a:pt x="1694" y="193"/>
                    </a:lnTo>
                    <a:lnTo>
                      <a:pt x="1578" y="270"/>
                    </a:lnTo>
                    <a:lnTo>
                      <a:pt x="1347" y="270"/>
                    </a:lnTo>
                    <a:lnTo>
                      <a:pt x="1232" y="231"/>
                    </a:lnTo>
                    <a:lnTo>
                      <a:pt x="1193" y="231"/>
                    </a:lnTo>
                    <a:lnTo>
                      <a:pt x="1155" y="270"/>
                    </a:lnTo>
                    <a:lnTo>
                      <a:pt x="1193" y="462"/>
                    </a:lnTo>
                    <a:lnTo>
                      <a:pt x="1193" y="616"/>
                    </a:lnTo>
                    <a:lnTo>
                      <a:pt x="1078" y="770"/>
                    </a:lnTo>
                    <a:lnTo>
                      <a:pt x="963" y="886"/>
                    </a:lnTo>
                    <a:lnTo>
                      <a:pt x="693" y="886"/>
                    </a:lnTo>
                    <a:lnTo>
                      <a:pt x="578" y="847"/>
                    </a:lnTo>
                    <a:lnTo>
                      <a:pt x="501" y="770"/>
                    </a:lnTo>
                    <a:lnTo>
                      <a:pt x="424" y="693"/>
                    </a:lnTo>
                    <a:lnTo>
                      <a:pt x="385" y="616"/>
                    </a:lnTo>
                    <a:lnTo>
                      <a:pt x="385" y="578"/>
                    </a:lnTo>
                    <a:lnTo>
                      <a:pt x="347" y="578"/>
                    </a:lnTo>
                    <a:lnTo>
                      <a:pt x="308" y="616"/>
                    </a:lnTo>
                    <a:lnTo>
                      <a:pt x="385" y="770"/>
                    </a:lnTo>
                    <a:lnTo>
                      <a:pt x="424" y="886"/>
                    </a:lnTo>
                    <a:lnTo>
                      <a:pt x="424" y="1001"/>
                    </a:lnTo>
                    <a:lnTo>
                      <a:pt x="347" y="1232"/>
                    </a:lnTo>
                    <a:lnTo>
                      <a:pt x="270" y="1348"/>
                    </a:lnTo>
                    <a:lnTo>
                      <a:pt x="193" y="1425"/>
                    </a:lnTo>
                    <a:lnTo>
                      <a:pt x="116" y="1502"/>
                    </a:lnTo>
                    <a:lnTo>
                      <a:pt x="0" y="1540"/>
                    </a:lnTo>
                    <a:lnTo>
                      <a:pt x="0" y="1578"/>
                    </a:lnTo>
                    <a:lnTo>
                      <a:pt x="116" y="1540"/>
                    </a:lnTo>
                    <a:lnTo>
                      <a:pt x="231" y="1463"/>
                    </a:lnTo>
                    <a:lnTo>
                      <a:pt x="385" y="1309"/>
                    </a:lnTo>
                    <a:lnTo>
                      <a:pt x="462" y="1078"/>
                    </a:lnTo>
                    <a:lnTo>
                      <a:pt x="462" y="847"/>
                    </a:lnTo>
                    <a:lnTo>
                      <a:pt x="616" y="963"/>
                    </a:lnTo>
                    <a:lnTo>
                      <a:pt x="809" y="1001"/>
                    </a:lnTo>
                    <a:lnTo>
                      <a:pt x="1001" y="963"/>
                    </a:lnTo>
                    <a:lnTo>
                      <a:pt x="1155" y="847"/>
                    </a:lnTo>
                    <a:lnTo>
                      <a:pt x="1232" y="693"/>
                    </a:lnTo>
                    <a:lnTo>
                      <a:pt x="1309" y="539"/>
                    </a:lnTo>
                    <a:lnTo>
                      <a:pt x="1270" y="347"/>
                    </a:lnTo>
                    <a:lnTo>
                      <a:pt x="1617" y="347"/>
                    </a:lnTo>
                    <a:lnTo>
                      <a:pt x="1771" y="270"/>
                    </a:lnTo>
                    <a:lnTo>
                      <a:pt x="1886" y="193"/>
                    </a:lnTo>
                    <a:lnTo>
                      <a:pt x="1925" y="39"/>
                    </a:lnTo>
                    <a:lnTo>
                      <a:pt x="192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7"/>
              <p:cNvSpPr/>
              <p:nvPr/>
            </p:nvSpPr>
            <p:spPr>
              <a:xfrm>
                <a:off x="3345225" y="4019875"/>
                <a:ext cx="41400" cy="23125"/>
              </a:xfrm>
              <a:custGeom>
                <a:avLst/>
                <a:gdLst/>
                <a:ahLst/>
                <a:cxnLst/>
                <a:rect l="l" t="t" r="r" b="b"/>
                <a:pathLst>
                  <a:path w="1656" h="925" extrusionOk="0">
                    <a:moveTo>
                      <a:pt x="1578" y="1"/>
                    </a:moveTo>
                    <a:lnTo>
                      <a:pt x="1540" y="39"/>
                    </a:lnTo>
                    <a:lnTo>
                      <a:pt x="1540" y="78"/>
                    </a:lnTo>
                    <a:lnTo>
                      <a:pt x="1540" y="232"/>
                    </a:lnTo>
                    <a:lnTo>
                      <a:pt x="1463" y="347"/>
                    </a:lnTo>
                    <a:lnTo>
                      <a:pt x="1347" y="463"/>
                    </a:lnTo>
                    <a:lnTo>
                      <a:pt x="1232" y="501"/>
                    </a:lnTo>
                    <a:lnTo>
                      <a:pt x="1194" y="501"/>
                    </a:lnTo>
                    <a:lnTo>
                      <a:pt x="1040" y="463"/>
                    </a:lnTo>
                    <a:lnTo>
                      <a:pt x="924" y="386"/>
                    </a:lnTo>
                    <a:lnTo>
                      <a:pt x="809" y="309"/>
                    </a:lnTo>
                    <a:lnTo>
                      <a:pt x="732" y="155"/>
                    </a:lnTo>
                    <a:lnTo>
                      <a:pt x="693" y="78"/>
                    </a:lnTo>
                    <a:lnTo>
                      <a:pt x="655" y="39"/>
                    </a:lnTo>
                    <a:lnTo>
                      <a:pt x="616" y="78"/>
                    </a:lnTo>
                    <a:lnTo>
                      <a:pt x="616" y="116"/>
                    </a:lnTo>
                    <a:lnTo>
                      <a:pt x="655" y="193"/>
                    </a:lnTo>
                    <a:lnTo>
                      <a:pt x="693" y="347"/>
                    </a:lnTo>
                    <a:lnTo>
                      <a:pt x="693" y="501"/>
                    </a:lnTo>
                    <a:lnTo>
                      <a:pt x="655" y="655"/>
                    </a:lnTo>
                    <a:lnTo>
                      <a:pt x="578" y="771"/>
                    </a:lnTo>
                    <a:lnTo>
                      <a:pt x="462" y="848"/>
                    </a:lnTo>
                    <a:lnTo>
                      <a:pt x="270" y="848"/>
                    </a:lnTo>
                    <a:lnTo>
                      <a:pt x="154" y="771"/>
                    </a:lnTo>
                    <a:lnTo>
                      <a:pt x="77" y="694"/>
                    </a:lnTo>
                    <a:lnTo>
                      <a:pt x="39" y="578"/>
                    </a:lnTo>
                    <a:lnTo>
                      <a:pt x="39" y="540"/>
                    </a:lnTo>
                    <a:lnTo>
                      <a:pt x="0" y="578"/>
                    </a:lnTo>
                    <a:lnTo>
                      <a:pt x="0" y="655"/>
                    </a:lnTo>
                    <a:lnTo>
                      <a:pt x="39" y="694"/>
                    </a:lnTo>
                    <a:lnTo>
                      <a:pt x="116" y="809"/>
                    </a:lnTo>
                    <a:lnTo>
                      <a:pt x="231" y="886"/>
                    </a:lnTo>
                    <a:lnTo>
                      <a:pt x="385" y="925"/>
                    </a:lnTo>
                    <a:lnTo>
                      <a:pt x="578" y="886"/>
                    </a:lnTo>
                    <a:lnTo>
                      <a:pt x="693" y="771"/>
                    </a:lnTo>
                    <a:lnTo>
                      <a:pt x="732" y="655"/>
                    </a:lnTo>
                    <a:lnTo>
                      <a:pt x="770" y="540"/>
                    </a:lnTo>
                    <a:lnTo>
                      <a:pt x="770" y="386"/>
                    </a:lnTo>
                    <a:lnTo>
                      <a:pt x="963" y="540"/>
                    </a:lnTo>
                    <a:lnTo>
                      <a:pt x="1078" y="578"/>
                    </a:lnTo>
                    <a:lnTo>
                      <a:pt x="1270" y="578"/>
                    </a:lnTo>
                    <a:lnTo>
                      <a:pt x="1424" y="501"/>
                    </a:lnTo>
                    <a:lnTo>
                      <a:pt x="1578" y="386"/>
                    </a:lnTo>
                    <a:lnTo>
                      <a:pt x="1617" y="309"/>
                    </a:lnTo>
                    <a:lnTo>
                      <a:pt x="1655" y="232"/>
                    </a:lnTo>
                    <a:lnTo>
                      <a:pt x="1655" y="116"/>
                    </a:lnTo>
                    <a:lnTo>
                      <a:pt x="1617" y="39"/>
                    </a:lnTo>
                    <a:lnTo>
                      <a:pt x="15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7"/>
              <p:cNvSpPr/>
              <p:nvPr/>
            </p:nvSpPr>
            <p:spPr>
              <a:xfrm>
                <a:off x="3355800" y="4042025"/>
                <a:ext cx="31775" cy="23100"/>
              </a:xfrm>
              <a:custGeom>
                <a:avLst/>
                <a:gdLst/>
                <a:ahLst/>
                <a:cxnLst/>
                <a:rect l="l" t="t" r="r" b="b"/>
                <a:pathLst>
                  <a:path w="1271" h="924" extrusionOk="0">
                    <a:moveTo>
                      <a:pt x="1232" y="0"/>
                    </a:moveTo>
                    <a:lnTo>
                      <a:pt x="1194" y="39"/>
                    </a:lnTo>
                    <a:lnTo>
                      <a:pt x="1194" y="193"/>
                    </a:lnTo>
                    <a:lnTo>
                      <a:pt x="1155" y="308"/>
                    </a:lnTo>
                    <a:lnTo>
                      <a:pt x="1078" y="424"/>
                    </a:lnTo>
                    <a:lnTo>
                      <a:pt x="963" y="501"/>
                    </a:lnTo>
                    <a:lnTo>
                      <a:pt x="771" y="501"/>
                    </a:lnTo>
                    <a:lnTo>
                      <a:pt x="655" y="462"/>
                    </a:lnTo>
                    <a:lnTo>
                      <a:pt x="578" y="385"/>
                    </a:lnTo>
                    <a:lnTo>
                      <a:pt x="540" y="308"/>
                    </a:lnTo>
                    <a:lnTo>
                      <a:pt x="501" y="231"/>
                    </a:lnTo>
                    <a:lnTo>
                      <a:pt x="463" y="231"/>
                    </a:lnTo>
                    <a:lnTo>
                      <a:pt x="463" y="270"/>
                    </a:lnTo>
                    <a:lnTo>
                      <a:pt x="463" y="347"/>
                    </a:lnTo>
                    <a:lnTo>
                      <a:pt x="501" y="424"/>
                    </a:lnTo>
                    <a:lnTo>
                      <a:pt x="463" y="501"/>
                    </a:lnTo>
                    <a:lnTo>
                      <a:pt x="386" y="693"/>
                    </a:lnTo>
                    <a:lnTo>
                      <a:pt x="309" y="770"/>
                    </a:lnTo>
                    <a:lnTo>
                      <a:pt x="232" y="808"/>
                    </a:lnTo>
                    <a:lnTo>
                      <a:pt x="155" y="847"/>
                    </a:lnTo>
                    <a:lnTo>
                      <a:pt x="39" y="885"/>
                    </a:lnTo>
                    <a:lnTo>
                      <a:pt x="1" y="885"/>
                    </a:lnTo>
                    <a:lnTo>
                      <a:pt x="116" y="924"/>
                    </a:lnTo>
                    <a:lnTo>
                      <a:pt x="270" y="885"/>
                    </a:lnTo>
                    <a:lnTo>
                      <a:pt x="424" y="770"/>
                    </a:lnTo>
                    <a:lnTo>
                      <a:pt x="501" y="616"/>
                    </a:lnTo>
                    <a:lnTo>
                      <a:pt x="540" y="424"/>
                    </a:lnTo>
                    <a:lnTo>
                      <a:pt x="694" y="539"/>
                    </a:lnTo>
                    <a:lnTo>
                      <a:pt x="886" y="577"/>
                    </a:lnTo>
                    <a:lnTo>
                      <a:pt x="963" y="577"/>
                    </a:lnTo>
                    <a:lnTo>
                      <a:pt x="1117" y="501"/>
                    </a:lnTo>
                    <a:lnTo>
                      <a:pt x="1232" y="347"/>
                    </a:lnTo>
                    <a:lnTo>
                      <a:pt x="1271" y="193"/>
                    </a:lnTo>
                    <a:lnTo>
                      <a:pt x="1271" y="116"/>
                    </a:lnTo>
                    <a:lnTo>
                      <a:pt x="1232" y="39"/>
                    </a:lnTo>
                    <a:lnTo>
                      <a:pt x="1232"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 name="Rounded Rectangle 83"/>
          <p:cNvSpPr/>
          <p:nvPr/>
        </p:nvSpPr>
        <p:spPr>
          <a:xfrm>
            <a:off x="2439059" y="3659567"/>
            <a:ext cx="4415907" cy="116380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t>Dùng từ ngữ chỉ</a:t>
            </a:r>
            <a:r>
              <a:rPr lang="en-US" sz="2000"/>
              <a:t> </a:t>
            </a:r>
            <a:r>
              <a:rPr lang="vi-VN" sz="2000"/>
              <a:t>hoạt động, đặc điểm</a:t>
            </a:r>
            <a:r>
              <a:rPr lang="en-US" sz="2000"/>
              <a:t> </a:t>
            </a:r>
            <a:r>
              <a:rPr lang="vi-VN" sz="2000"/>
              <a:t>của người để tả vật</a:t>
            </a:r>
            <a:endParaRPr lang="en-US"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fade">
                                      <p:cBhvr>
                                        <p:cTn id="1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3" grpId="0" animBg="1"/>
      <p:bldP spid="83" grpId="0" animBg="1"/>
      <p:bldP spid="8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66" name="TextBox 11">
            <a:extLst>
              <a:ext uri="{FF2B5EF4-FFF2-40B4-BE49-F238E27FC236}">
                <a16:creationId xmlns:a16="http://schemas.microsoft.com/office/drawing/2014/main" id="{27DF2B8C-8F3D-55D7-8C03-55D41324E176}"/>
              </a:ext>
            </a:extLst>
          </p:cNvPr>
          <p:cNvSpPr txBox="1"/>
          <p:nvPr/>
        </p:nvSpPr>
        <p:spPr>
          <a:xfrm>
            <a:off x="2538454" y="367534"/>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5 </a:t>
            </a:r>
          </a:p>
        </p:txBody>
      </p:sp>
      <p:sp>
        <p:nvSpPr>
          <p:cNvPr id="4" name="Rectangle 3"/>
          <p:cNvSpPr/>
          <p:nvPr/>
        </p:nvSpPr>
        <p:spPr>
          <a:xfrm>
            <a:off x="731142" y="1013865"/>
            <a:ext cx="7651093" cy="1938992"/>
          </a:xfrm>
          <a:prstGeom prst="rect">
            <a:avLst/>
          </a:prstGeom>
        </p:spPr>
        <p:txBody>
          <a:bodyPr wrap="square">
            <a:spAutoFit/>
          </a:bodyPr>
          <a:lstStyle/>
          <a:p>
            <a:pPr algn="just">
              <a:lnSpc>
                <a:spcPct val="150000"/>
              </a:lnSpc>
            </a:pPr>
            <a:r>
              <a:rPr lang="vi-VN" sz="2000" b="1">
                <a:solidFill>
                  <a:srgbClr val="242021"/>
                </a:solidFill>
                <a:latin typeface="+mn-lt"/>
              </a:rPr>
              <a:t>a. </a:t>
            </a:r>
            <a:r>
              <a:rPr lang="vi-VN" sz="2000" i="1">
                <a:solidFill>
                  <a:srgbClr val="242021"/>
                </a:solidFill>
                <a:latin typeface="+mn-lt"/>
              </a:rPr>
              <a:t>Xóm đồ chơi tối nay có khách: một cô cá nhỏ, tròn trịa như quả</a:t>
            </a:r>
            <a:r>
              <a:rPr lang="en-US" sz="2000" i="1">
                <a:solidFill>
                  <a:srgbClr val="242021"/>
                </a:solidFill>
                <a:latin typeface="+mn-lt"/>
              </a:rPr>
              <a:t> </a:t>
            </a:r>
            <a:r>
              <a:rPr lang="vi-VN" sz="2000" i="1">
                <a:solidFill>
                  <a:srgbClr val="242021"/>
                </a:solidFill>
                <a:latin typeface="+mn-lt"/>
              </a:rPr>
              <a:t>trứng gà, một bé hươu cao cổ mới lọt lòng mẹ, loạng choạng nhổm dậy</a:t>
            </a:r>
            <a:r>
              <a:rPr lang="en-US" sz="2000" i="1">
                <a:solidFill>
                  <a:srgbClr val="242021"/>
                </a:solidFill>
                <a:latin typeface="+mn-lt"/>
              </a:rPr>
              <a:t> </a:t>
            </a:r>
            <a:r>
              <a:rPr lang="vi-VN" sz="2000" i="1">
                <a:solidFill>
                  <a:srgbClr val="242021"/>
                </a:solidFill>
                <a:latin typeface="+mn-lt"/>
              </a:rPr>
              <a:t>tập đi, một cô rùa bằng kem sữa tươi… mặc áo đầm.</a:t>
            </a:r>
            <a:endParaRPr lang="en-US" sz="2000" i="1">
              <a:solidFill>
                <a:srgbClr val="242021"/>
              </a:solidFill>
              <a:latin typeface="+mn-lt"/>
            </a:endParaRPr>
          </a:p>
          <a:p>
            <a:pPr algn="r">
              <a:lnSpc>
                <a:spcPct val="150000"/>
              </a:lnSpc>
            </a:pPr>
            <a:r>
              <a:rPr lang="vi-VN" sz="2000">
                <a:solidFill>
                  <a:srgbClr val="242021"/>
                </a:solidFill>
                <a:latin typeface="+mn-lt"/>
              </a:rPr>
              <a:t>(Lưu Thị Lương)</a:t>
            </a:r>
            <a:r>
              <a:rPr lang="vi-VN" sz="2000">
                <a:latin typeface="+mn-lt"/>
              </a:rPr>
              <a:t> </a:t>
            </a:r>
            <a:endParaRPr lang="en-US" sz="2000">
              <a:latin typeface="+mn-lt"/>
            </a:endParaRPr>
          </a:p>
        </p:txBody>
      </p:sp>
      <p:sp>
        <p:nvSpPr>
          <p:cNvPr id="5" name="Rectangle 4"/>
          <p:cNvSpPr/>
          <p:nvPr/>
        </p:nvSpPr>
        <p:spPr>
          <a:xfrm>
            <a:off x="784410" y="3023593"/>
            <a:ext cx="7517718" cy="400110"/>
          </a:xfrm>
          <a:prstGeom prst="rect">
            <a:avLst/>
          </a:prstGeom>
        </p:spPr>
        <p:txBody>
          <a:bodyPr wrap="square">
            <a:spAutoFit/>
          </a:bodyPr>
          <a:lstStyle/>
          <a:p>
            <a:r>
              <a:rPr lang="en-US" sz="2000" b="1">
                <a:solidFill>
                  <a:srgbClr val="242021"/>
                </a:solidFill>
                <a:latin typeface="+mn-lt"/>
                <a:sym typeface="Wingdings" panose="05000000000000000000" pitchFamily="2" charset="2"/>
              </a:rPr>
              <a:t> </a:t>
            </a:r>
            <a:r>
              <a:rPr lang="vi-VN" sz="2000" b="1">
                <a:solidFill>
                  <a:srgbClr val="242021"/>
                </a:solidFill>
                <a:latin typeface="+mn-lt"/>
              </a:rPr>
              <a:t>Vật được nhân hóa: cô cá nhỏ, bé hươu cao cổ, cô rùa.</a:t>
            </a:r>
            <a:endParaRPr lang="en-US" sz="2000" b="1">
              <a:solidFill>
                <a:srgbClr val="242021"/>
              </a:solidFill>
              <a:latin typeface="+mn-lt"/>
            </a:endParaRPr>
          </a:p>
        </p:txBody>
      </p:sp>
      <p:sp>
        <p:nvSpPr>
          <p:cNvPr id="70" name="Rounded Rectangle 69"/>
          <p:cNvSpPr/>
          <p:nvPr/>
        </p:nvSpPr>
        <p:spPr>
          <a:xfrm>
            <a:off x="784410" y="3685728"/>
            <a:ext cx="2820181" cy="116380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t>Gọi vật bằng</a:t>
            </a:r>
            <a:r>
              <a:rPr lang="en-US" sz="2000"/>
              <a:t> </a:t>
            </a:r>
            <a:r>
              <a:rPr lang="vi-VN" sz="2000"/>
              <a:t>những từ</a:t>
            </a:r>
            <a:r>
              <a:rPr lang="en-US" sz="2000"/>
              <a:t> </a:t>
            </a:r>
            <a:r>
              <a:rPr lang="vi-VN" sz="2000"/>
              <a:t>chỉ người </a:t>
            </a:r>
            <a:endParaRPr lang="en-US" sz="2000">
              <a:solidFill>
                <a:schemeClr val="bg1"/>
              </a:solidFill>
            </a:endParaRPr>
          </a:p>
        </p:txBody>
      </p:sp>
      <p:sp>
        <p:nvSpPr>
          <p:cNvPr id="71" name="Rounded Rectangle 70"/>
          <p:cNvSpPr/>
          <p:nvPr/>
        </p:nvSpPr>
        <p:spPr>
          <a:xfrm>
            <a:off x="3935896" y="3685728"/>
            <a:ext cx="4366232" cy="116380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t>Dùng từ ngữ chỉ</a:t>
            </a:r>
            <a:r>
              <a:rPr lang="en-US" sz="2000"/>
              <a:t> </a:t>
            </a:r>
            <a:r>
              <a:rPr lang="vi-VN" sz="2000"/>
              <a:t>hoạt động, đặc điểm</a:t>
            </a:r>
            <a:r>
              <a:rPr lang="en-US" sz="2000"/>
              <a:t> </a:t>
            </a:r>
            <a:r>
              <a:rPr lang="vi-VN" sz="2000"/>
              <a:t>của người để tả vật</a:t>
            </a:r>
            <a:endParaRPr lang="en-US"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0" grpId="0" animBg="1"/>
      <p:bldP spid="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grpSp>
        <p:nvGrpSpPr>
          <p:cNvPr id="2443" name="Google Shape;2443;p51"/>
          <p:cNvGrpSpPr/>
          <p:nvPr/>
        </p:nvGrpSpPr>
        <p:grpSpPr>
          <a:xfrm rot="1612000">
            <a:off x="7333979" y="2763734"/>
            <a:ext cx="1584147" cy="2172975"/>
            <a:chOff x="7537813" y="3268814"/>
            <a:chExt cx="1142999" cy="1647138"/>
          </a:xfrm>
        </p:grpSpPr>
        <p:sp>
          <p:nvSpPr>
            <p:cNvPr id="2444" name="Google Shape;2444;p51"/>
            <p:cNvSpPr/>
            <p:nvPr/>
          </p:nvSpPr>
          <p:spPr>
            <a:xfrm>
              <a:off x="7537813" y="3269413"/>
              <a:ext cx="1142999" cy="1645949"/>
            </a:xfrm>
            <a:custGeom>
              <a:avLst/>
              <a:gdLst/>
              <a:ahLst/>
              <a:cxnLst/>
              <a:rect l="l" t="t" r="r" b="b"/>
              <a:pathLst>
                <a:path w="19400" h="27984" extrusionOk="0">
                  <a:moveTo>
                    <a:pt x="8853" y="1618"/>
                  </a:moveTo>
                  <a:lnTo>
                    <a:pt x="9392" y="1656"/>
                  </a:lnTo>
                  <a:lnTo>
                    <a:pt x="9969" y="1733"/>
                  </a:lnTo>
                  <a:lnTo>
                    <a:pt x="10585" y="1887"/>
                  </a:lnTo>
                  <a:lnTo>
                    <a:pt x="11201" y="2079"/>
                  </a:lnTo>
                  <a:lnTo>
                    <a:pt x="11855" y="2387"/>
                  </a:lnTo>
                  <a:lnTo>
                    <a:pt x="12548" y="2734"/>
                  </a:lnTo>
                  <a:lnTo>
                    <a:pt x="13203" y="3157"/>
                  </a:lnTo>
                  <a:lnTo>
                    <a:pt x="13857" y="3696"/>
                  </a:lnTo>
                  <a:lnTo>
                    <a:pt x="14511" y="4350"/>
                  </a:lnTo>
                  <a:lnTo>
                    <a:pt x="15127" y="5043"/>
                  </a:lnTo>
                  <a:lnTo>
                    <a:pt x="15666" y="5774"/>
                  </a:lnTo>
                  <a:lnTo>
                    <a:pt x="16128" y="6544"/>
                  </a:lnTo>
                  <a:lnTo>
                    <a:pt x="16513" y="7314"/>
                  </a:lnTo>
                  <a:lnTo>
                    <a:pt x="16859" y="8122"/>
                  </a:lnTo>
                  <a:lnTo>
                    <a:pt x="17090" y="8931"/>
                  </a:lnTo>
                  <a:lnTo>
                    <a:pt x="17244" y="9739"/>
                  </a:lnTo>
                  <a:lnTo>
                    <a:pt x="17321" y="10547"/>
                  </a:lnTo>
                  <a:lnTo>
                    <a:pt x="17321" y="11356"/>
                  </a:lnTo>
                  <a:lnTo>
                    <a:pt x="17205" y="12164"/>
                  </a:lnTo>
                  <a:lnTo>
                    <a:pt x="17052" y="12934"/>
                  </a:lnTo>
                  <a:lnTo>
                    <a:pt x="16898" y="13280"/>
                  </a:lnTo>
                  <a:lnTo>
                    <a:pt x="16782" y="13665"/>
                  </a:lnTo>
                  <a:lnTo>
                    <a:pt x="16590" y="14050"/>
                  </a:lnTo>
                  <a:lnTo>
                    <a:pt x="16397" y="14396"/>
                  </a:lnTo>
                  <a:lnTo>
                    <a:pt x="16166" y="14743"/>
                  </a:lnTo>
                  <a:lnTo>
                    <a:pt x="15935" y="15089"/>
                  </a:lnTo>
                  <a:lnTo>
                    <a:pt x="15666" y="15397"/>
                  </a:lnTo>
                  <a:lnTo>
                    <a:pt x="15396" y="15743"/>
                  </a:lnTo>
                  <a:lnTo>
                    <a:pt x="15050" y="16051"/>
                  </a:lnTo>
                  <a:lnTo>
                    <a:pt x="14742" y="16359"/>
                  </a:lnTo>
                  <a:lnTo>
                    <a:pt x="14011" y="16898"/>
                  </a:lnTo>
                  <a:lnTo>
                    <a:pt x="13318" y="17360"/>
                  </a:lnTo>
                  <a:lnTo>
                    <a:pt x="12625" y="17783"/>
                  </a:lnTo>
                  <a:lnTo>
                    <a:pt x="11971" y="18168"/>
                  </a:lnTo>
                  <a:lnTo>
                    <a:pt x="11317" y="18438"/>
                  </a:lnTo>
                  <a:lnTo>
                    <a:pt x="10701" y="18707"/>
                  </a:lnTo>
                  <a:lnTo>
                    <a:pt x="10123" y="18900"/>
                  </a:lnTo>
                  <a:lnTo>
                    <a:pt x="9584" y="19092"/>
                  </a:lnTo>
                  <a:lnTo>
                    <a:pt x="9084" y="19207"/>
                  </a:lnTo>
                  <a:lnTo>
                    <a:pt x="9084" y="18207"/>
                  </a:lnTo>
                  <a:lnTo>
                    <a:pt x="9392" y="18168"/>
                  </a:lnTo>
                  <a:lnTo>
                    <a:pt x="9931" y="18053"/>
                  </a:lnTo>
                  <a:lnTo>
                    <a:pt x="10470" y="17899"/>
                  </a:lnTo>
                  <a:lnTo>
                    <a:pt x="11009" y="17706"/>
                  </a:lnTo>
                  <a:lnTo>
                    <a:pt x="11509" y="17475"/>
                  </a:lnTo>
                  <a:lnTo>
                    <a:pt x="12240" y="17091"/>
                  </a:lnTo>
                  <a:lnTo>
                    <a:pt x="12895" y="16629"/>
                  </a:lnTo>
                  <a:lnTo>
                    <a:pt x="13510" y="16090"/>
                  </a:lnTo>
                  <a:lnTo>
                    <a:pt x="14049" y="15551"/>
                  </a:lnTo>
                  <a:lnTo>
                    <a:pt x="14550" y="14935"/>
                  </a:lnTo>
                  <a:lnTo>
                    <a:pt x="14935" y="14281"/>
                  </a:lnTo>
                  <a:lnTo>
                    <a:pt x="15319" y="13588"/>
                  </a:lnTo>
                  <a:lnTo>
                    <a:pt x="15589" y="12895"/>
                  </a:lnTo>
                  <a:lnTo>
                    <a:pt x="15820" y="12125"/>
                  </a:lnTo>
                  <a:lnTo>
                    <a:pt x="15935" y="11394"/>
                  </a:lnTo>
                  <a:lnTo>
                    <a:pt x="16012" y="10624"/>
                  </a:lnTo>
                  <a:lnTo>
                    <a:pt x="16012" y="9854"/>
                  </a:lnTo>
                  <a:lnTo>
                    <a:pt x="15935" y="9046"/>
                  </a:lnTo>
                  <a:lnTo>
                    <a:pt x="15781" y="8276"/>
                  </a:lnTo>
                  <a:lnTo>
                    <a:pt x="15550" y="7507"/>
                  </a:lnTo>
                  <a:lnTo>
                    <a:pt x="15243" y="6737"/>
                  </a:lnTo>
                  <a:lnTo>
                    <a:pt x="14819" y="6044"/>
                  </a:lnTo>
                  <a:lnTo>
                    <a:pt x="14357" y="5390"/>
                  </a:lnTo>
                  <a:lnTo>
                    <a:pt x="14126" y="5120"/>
                  </a:lnTo>
                  <a:lnTo>
                    <a:pt x="14165" y="5120"/>
                  </a:lnTo>
                  <a:lnTo>
                    <a:pt x="13741" y="4620"/>
                  </a:lnTo>
                  <a:lnTo>
                    <a:pt x="13241" y="4158"/>
                  </a:lnTo>
                  <a:lnTo>
                    <a:pt x="12972" y="3965"/>
                  </a:lnTo>
                  <a:lnTo>
                    <a:pt x="12702" y="3734"/>
                  </a:lnTo>
                  <a:lnTo>
                    <a:pt x="12048" y="3311"/>
                  </a:lnTo>
                  <a:lnTo>
                    <a:pt x="11355" y="2965"/>
                  </a:lnTo>
                  <a:lnTo>
                    <a:pt x="11278" y="2926"/>
                  </a:lnTo>
                  <a:lnTo>
                    <a:pt x="11009" y="2811"/>
                  </a:lnTo>
                  <a:lnTo>
                    <a:pt x="10393" y="2618"/>
                  </a:lnTo>
                  <a:lnTo>
                    <a:pt x="10200" y="2580"/>
                  </a:lnTo>
                  <a:lnTo>
                    <a:pt x="9892" y="2464"/>
                  </a:lnTo>
                  <a:lnTo>
                    <a:pt x="9815" y="2464"/>
                  </a:lnTo>
                  <a:lnTo>
                    <a:pt x="9738" y="2426"/>
                  </a:lnTo>
                  <a:lnTo>
                    <a:pt x="9469" y="2387"/>
                  </a:lnTo>
                  <a:lnTo>
                    <a:pt x="9161" y="2310"/>
                  </a:lnTo>
                  <a:lnTo>
                    <a:pt x="8892" y="2272"/>
                  </a:lnTo>
                  <a:lnTo>
                    <a:pt x="8738" y="2272"/>
                  </a:lnTo>
                  <a:lnTo>
                    <a:pt x="8738" y="1618"/>
                  </a:lnTo>
                  <a:close/>
                  <a:moveTo>
                    <a:pt x="8276" y="1"/>
                  </a:moveTo>
                  <a:lnTo>
                    <a:pt x="7814" y="39"/>
                  </a:lnTo>
                  <a:lnTo>
                    <a:pt x="7429" y="78"/>
                  </a:lnTo>
                  <a:lnTo>
                    <a:pt x="6929" y="193"/>
                  </a:lnTo>
                  <a:lnTo>
                    <a:pt x="6736" y="232"/>
                  </a:lnTo>
                  <a:lnTo>
                    <a:pt x="6852" y="1733"/>
                  </a:lnTo>
                  <a:lnTo>
                    <a:pt x="7044" y="1695"/>
                  </a:lnTo>
                  <a:lnTo>
                    <a:pt x="7583" y="1618"/>
                  </a:lnTo>
                  <a:lnTo>
                    <a:pt x="7775" y="1579"/>
                  </a:lnTo>
                  <a:lnTo>
                    <a:pt x="7775" y="2233"/>
                  </a:lnTo>
                  <a:lnTo>
                    <a:pt x="7468" y="2233"/>
                  </a:lnTo>
                  <a:lnTo>
                    <a:pt x="7121" y="2272"/>
                  </a:lnTo>
                  <a:lnTo>
                    <a:pt x="6467" y="2387"/>
                  </a:lnTo>
                  <a:lnTo>
                    <a:pt x="5812" y="2541"/>
                  </a:lnTo>
                  <a:lnTo>
                    <a:pt x="5158" y="2772"/>
                  </a:lnTo>
                  <a:lnTo>
                    <a:pt x="4504" y="3042"/>
                  </a:lnTo>
                  <a:lnTo>
                    <a:pt x="3811" y="3427"/>
                  </a:lnTo>
                  <a:lnTo>
                    <a:pt x="3118" y="3888"/>
                  </a:lnTo>
                  <a:lnTo>
                    <a:pt x="2541" y="4427"/>
                  </a:lnTo>
                  <a:lnTo>
                    <a:pt x="2002" y="4966"/>
                  </a:lnTo>
                  <a:lnTo>
                    <a:pt x="1502" y="5582"/>
                  </a:lnTo>
                  <a:lnTo>
                    <a:pt x="1078" y="6236"/>
                  </a:lnTo>
                  <a:lnTo>
                    <a:pt x="732" y="6929"/>
                  </a:lnTo>
                  <a:lnTo>
                    <a:pt x="424" y="7622"/>
                  </a:lnTo>
                  <a:lnTo>
                    <a:pt x="231" y="8392"/>
                  </a:lnTo>
                  <a:lnTo>
                    <a:pt x="77" y="9123"/>
                  </a:lnTo>
                  <a:lnTo>
                    <a:pt x="0" y="9893"/>
                  </a:lnTo>
                  <a:lnTo>
                    <a:pt x="0" y="10663"/>
                  </a:lnTo>
                  <a:lnTo>
                    <a:pt x="77" y="11471"/>
                  </a:lnTo>
                  <a:lnTo>
                    <a:pt x="231" y="12241"/>
                  </a:lnTo>
                  <a:lnTo>
                    <a:pt x="501" y="13011"/>
                  </a:lnTo>
                  <a:lnTo>
                    <a:pt x="809" y="13742"/>
                  </a:lnTo>
                  <a:lnTo>
                    <a:pt x="1194" y="14473"/>
                  </a:lnTo>
                  <a:lnTo>
                    <a:pt x="1656" y="15128"/>
                  </a:lnTo>
                  <a:lnTo>
                    <a:pt x="2156" y="15743"/>
                  </a:lnTo>
                  <a:lnTo>
                    <a:pt x="2733" y="16282"/>
                  </a:lnTo>
                  <a:lnTo>
                    <a:pt x="3349" y="16783"/>
                  </a:lnTo>
                  <a:lnTo>
                    <a:pt x="4003" y="17206"/>
                  </a:lnTo>
                  <a:lnTo>
                    <a:pt x="4696" y="17552"/>
                  </a:lnTo>
                  <a:lnTo>
                    <a:pt x="5389" y="17822"/>
                  </a:lnTo>
                  <a:lnTo>
                    <a:pt x="6120" y="18053"/>
                  </a:lnTo>
                  <a:lnTo>
                    <a:pt x="6890" y="18207"/>
                  </a:lnTo>
                  <a:lnTo>
                    <a:pt x="7237" y="18245"/>
                  </a:lnTo>
                  <a:lnTo>
                    <a:pt x="7391" y="18245"/>
                  </a:lnTo>
                  <a:lnTo>
                    <a:pt x="7660" y="18284"/>
                  </a:lnTo>
                  <a:lnTo>
                    <a:pt x="8160" y="18284"/>
                  </a:lnTo>
                  <a:lnTo>
                    <a:pt x="8160" y="19361"/>
                  </a:lnTo>
                  <a:lnTo>
                    <a:pt x="7891" y="19400"/>
                  </a:lnTo>
                  <a:lnTo>
                    <a:pt x="7429" y="19438"/>
                  </a:lnTo>
                  <a:lnTo>
                    <a:pt x="7237" y="19477"/>
                  </a:lnTo>
                  <a:lnTo>
                    <a:pt x="7352" y="20978"/>
                  </a:lnTo>
                  <a:lnTo>
                    <a:pt x="7545" y="20978"/>
                  </a:lnTo>
                  <a:lnTo>
                    <a:pt x="8045" y="20940"/>
                  </a:lnTo>
                  <a:lnTo>
                    <a:pt x="8853" y="20863"/>
                  </a:lnTo>
                  <a:lnTo>
                    <a:pt x="9354" y="20747"/>
                  </a:lnTo>
                  <a:lnTo>
                    <a:pt x="9892" y="20632"/>
                  </a:lnTo>
                  <a:lnTo>
                    <a:pt x="10123" y="20593"/>
                  </a:lnTo>
                  <a:lnTo>
                    <a:pt x="10970" y="22364"/>
                  </a:lnTo>
                  <a:lnTo>
                    <a:pt x="10508" y="22595"/>
                  </a:lnTo>
                  <a:lnTo>
                    <a:pt x="9392" y="23249"/>
                  </a:lnTo>
                  <a:lnTo>
                    <a:pt x="8391" y="23942"/>
                  </a:lnTo>
                  <a:lnTo>
                    <a:pt x="7545" y="24596"/>
                  </a:lnTo>
                  <a:lnTo>
                    <a:pt x="7198" y="24904"/>
                  </a:lnTo>
                  <a:lnTo>
                    <a:pt x="6890" y="25212"/>
                  </a:lnTo>
                  <a:lnTo>
                    <a:pt x="6621" y="25481"/>
                  </a:lnTo>
                  <a:lnTo>
                    <a:pt x="6428" y="25751"/>
                  </a:lnTo>
                  <a:lnTo>
                    <a:pt x="6274" y="26020"/>
                  </a:lnTo>
                  <a:lnTo>
                    <a:pt x="6197" y="26251"/>
                  </a:lnTo>
                  <a:lnTo>
                    <a:pt x="6197" y="26290"/>
                  </a:lnTo>
                  <a:lnTo>
                    <a:pt x="6197" y="26444"/>
                  </a:lnTo>
                  <a:lnTo>
                    <a:pt x="6197" y="26482"/>
                  </a:lnTo>
                  <a:lnTo>
                    <a:pt x="6197" y="26521"/>
                  </a:lnTo>
                  <a:lnTo>
                    <a:pt x="6236" y="26636"/>
                  </a:lnTo>
                  <a:lnTo>
                    <a:pt x="6698" y="27560"/>
                  </a:lnTo>
                  <a:lnTo>
                    <a:pt x="6813" y="27714"/>
                  </a:lnTo>
                  <a:lnTo>
                    <a:pt x="6967" y="27829"/>
                  </a:lnTo>
                  <a:lnTo>
                    <a:pt x="7198" y="27906"/>
                  </a:lnTo>
                  <a:lnTo>
                    <a:pt x="7506" y="27983"/>
                  </a:lnTo>
                  <a:lnTo>
                    <a:pt x="8237" y="27983"/>
                  </a:lnTo>
                  <a:lnTo>
                    <a:pt x="8661" y="27906"/>
                  </a:lnTo>
                  <a:lnTo>
                    <a:pt x="9123" y="27829"/>
                  </a:lnTo>
                  <a:lnTo>
                    <a:pt x="10162" y="27560"/>
                  </a:lnTo>
                  <a:lnTo>
                    <a:pt x="11278" y="27213"/>
                  </a:lnTo>
                  <a:lnTo>
                    <a:pt x="12548" y="26713"/>
                  </a:lnTo>
                  <a:lnTo>
                    <a:pt x="13818" y="26136"/>
                  </a:lnTo>
                  <a:lnTo>
                    <a:pt x="15089" y="25481"/>
                  </a:lnTo>
                  <a:lnTo>
                    <a:pt x="16243" y="24827"/>
                  </a:lnTo>
                  <a:lnTo>
                    <a:pt x="17244" y="24134"/>
                  </a:lnTo>
                  <a:lnTo>
                    <a:pt x="18052" y="23480"/>
                  </a:lnTo>
                  <a:lnTo>
                    <a:pt x="18437" y="23172"/>
                  </a:lnTo>
                  <a:lnTo>
                    <a:pt x="18707" y="22864"/>
                  </a:lnTo>
                  <a:lnTo>
                    <a:pt x="18976" y="22556"/>
                  </a:lnTo>
                  <a:lnTo>
                    <a:pt x="19168" y="22287"/>
                  </a:lnTo>
                  <a:lnTo>
                    <a:pt x="19322" y="22056"/>
                  </a:lnTo>
                  <a:lnTo>
                    <a:pt x="19399" y="21825"/>
                  </a:lnTo>
                  <a:lnTo>
                    <a:pt x="19399" y="21594"/>
                  </a:lnTo>
                  <a:lnTo>
                    <a:pt x="19361" y="21401"/>
                  </a:lnTo>
                  <a:lnTo>
                    <a:pt x="18899" y="20516"/>
                  </a:lnTo>
                  <a:lnTo>
                    <a:pt x="18861" y="20401"/>
                  </a:lnTo>
                  <a:lnTo>
                    <a:pt x="18784" y="20324"/>
                  </a:lnTo>
                  <a:lnTo>
                    <a:pt x="18668" y="20247"/>
                  </a:lnTo>
                  <a:lnTo>
                    <a:pt x="18553" y="20208"/>
                  </a:lnTo>
                  <a:lnTo>
                    <a:pt x="18399" y="20131"/>
                  </a:lnTo>
                  <a:lnTo>
                    <a:pt x="18091" y="20093"/>
                  </a:lnTo>
                  <a:lnTo>
                    <a:pt x="17398" y="20093"/>
                  </a:lnTo>
                  <a:lnTo>
                    <a:pt x="16975" y="20170"/>
                  </a:lnTo>
                  <a:lnTo>
                    <a:pt x="16513" y="20247"/>
                  </a:lnTo>
                  <a:lnTo>
                    <a:pt x="15473" y="20478"/>
                  </a:lnTo>
                  <a:lnTo>
                    <a:pt x="14319" y="20863"/>
                  </a:lnTo>
                  <a:lnTo>
                    <a:pt x="13087" y="21324"/>
                  </a:lnTo>
                  <a:lnTo>
                    <a:pt x="12240" y="21709"/>
                  </a:lnTo>
                  <a:lnTo>
                    <a:pt x="11470" y="20131"/>
                  </a:lnTo>
                  <a:lnTo>
                    <a:pt x="11894" y="19977"/>
                  </a:lnTo>
                  <a:lnTo>
                    <a:pt x="12625" y="19631"/>
                  </a:lnTo>
                  <a:lnTo>
                    <a:pt x="13433" y="19246"/>
                  </a:lnTo>
                  <a:lnTo>
                    <a:pt x="14242" y="18784"/>
                  </a:lnTo>
                  <a:lnTo>
                    <a:pt x="15089" y="18207"/>
                  </a:lnTo>
                  <a:lnTo>
                    <a:pt x="15935" y="17591"/>
                  </a:lnTo>
                  <a:lnTo>
                    <a:pt x="16359" y="17206"/>
                  </a:lnTo>
                  <a:lnTo>
                    <a:pt x="16744" y="16860"/>
                  </a:lnTo>
                  <a:lnTo>
                    <a:pt x="17090" y="16475"/>
                  </a:lnTo>
                  <a:lnTo>
                    <a:pt x="17398" y="16051"/>
                  </a:lnTo>
                  <a:lnTo>
                    <a:pt x="17706" y="15628"/>
                  </a:lnTo>
                  <a:lnTo>
                    <a:pt x="17975" y="15166"/>
                  </a:lnTo>
                  <a:lnTo>
                    <a:pt x="18206" y="14704"/>
                  </a:lnTo>
                  <a:lnTo>
                    <a:pt x="18399" y="14242"/>
                  </a:lnTo>
                  <a:lnTo>
                    <a:pt x="18591" y="13780"/>
                  </a:lnTo>
                  <a:lnTo>
                    <a:pt x="18707" y="13280"/>
                  </a:lnTo>
                  <a:lnTo>
                    <a:pt x="18822" y="12780"/>
                  </a:lnTo>
                  <a:lnTo>
                    <a:pt x="18899" y="12241"/>
                  </a:lnTo>
                  <a:lnTo>
                    <a:pt x="18976" y="11740"/>
                  </a:lnTo>
                  <a:lnTo>
                    <a:pt x="19015" y="11202"/>
                  </a:lnTo>
                  <a:lnTo>
                    <a:pt x="19015" y="10701"/>
                  </a:lnTo>
                  <a:lnTo>
                    <a:pt x="18976" y="10162"/>
                  </a:lnTo>
                  <a:lnTo>
                    <a:pt x="18899" y="9623"/>
                  </a:lnTo>
                  <a:lnTo>
                    <a:pt x="18822" y="9085"/>
                  </a:lnTo>
                  <a:lnTo>
                    <a:pt x="18707" y="8546"/>
                  </a:lnTo>
                  <a:lnTo>
                    <a:pt x="18591" y="8045"/>
                  </a:lnTo>
                  <a:lnTo>
                    <a:pt x="18399" y="7507"/>
                  </a:lnTo>
                  <a:lnTo>
                    <a:pt x="18245" y="7006"/>
                  </a:lnTo>
                  <a:lnTo>
                    <a:pt x="18014" y="6467"/>
                  </a:lnTo>
                  <a:lnTo>
                    <a:pt x="17783" y="5967"/>
                  </a:lnTo>
                  <a:lnTo>
                    <a:pt x="17513" y="5467"/>
                  </a:lnTo>
                  <a:lnTo>
                    <a:pt x="17205" y="5005"/>
                  </a:lnTo>
                  <a:lnTo>
                    <a:pt x="16898" y="4543"/>
                  </a:lnTo>
                  <a:lnTo>
                    <a:pt x="16551" y="4081"/>
                  </a:lnTo>
                  <a:lnTo>
                    <a:pt x="16205" y="3619"/>
                  </a:lnTo>
                  <a:lnTo>
                    <a:pt x="15820" y="3196"/>
                  </a:lnTo>
                  <a:lnTo>
                    <a:pt x="15396" y="2772"/>
                  </a:lnTo>
                  <a:lnTo>
                    <a:pt x="14973" y="2387"/>
                  </a:lnTo>
                  <a:lnTo>
                    <a:pt x="14203" y="1772"/>
                  </a:lnTo>
                  <a:lnTo>
                    <a:pt x="13433" y="1310"/>
                  </a:lnTo>
                  <a:lnTo>
                    <a:pt x="12702" y="886"/>
                  </a:lnTo>
                  <a:lnTo>
                    <a:pt x="11971" y="578"/>
                  </a:lnTo>
                  <a:lnTo>
                    <a:pt x="11240" y="347"/>
                  </a:lnTo>
                  <a:lnTo>
                    <a:pt x="10585" y="155"/>
                  </a:lnTo>
                  <a:lnTo>
                    <a:pt x="9931" y="78"/>
                  </a:lnTo>
                  <a:lnTo>
                    <a:pt x="931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5" name="Google Shape;2445;p51"/>
            <p:cNvGrpSpPr/>
            <p:nvPr/>
          </p:nvGrpSpPr>
          <p:grpSpPr>
            <a:xfrm>
              <a:off x="7538376" y="3268814"/>
              <a:ext cx="1141884" cy="1647138"/>
              <a:chOff x="3139300" y="3627275"/>
              <a:chExt cx="485000" cy="699600"/>
            </a:xfrm>
          </p:grpSpPr>
          <p:sp>
            <p:nvSpPr>
              <p:cNvPr id="2446" name="Google Shape;2446;p51"/>
              <p:cNvSpPr/>
              <p:nvPr/>
            </p:nvSpPr>
            <p:spPr>
              <a:xfrm>
                <a:off x="3294225" y="4131500"/>
                <a:ext cx="330075" cy="195375"/>
              </a:xfrm>
              <a:custGeom>
                <a:avLst/>
                <a:gdLst/>
                <a:ahLst/>
                <a:cxnLst/>
                <a:rect l="l" t="t" r="r" b="b"/>
                <a:pathLst>
                  <a:path w="13203" h="7815" extrusionOk="0">
                    <a:moveTo>
                      <a:pt x="12086" y="1"/>
                    </a:moveTo>
                    <a:lnTo>
                      <a:pt x="11740" y="39"/>
                    </a:lnTo>
                    <a:lnTo>
                      <a:pt x="11355" y="116"/>
                    </a:lnTo>
                    <a:lnTo>
                      <a:pt x="10932" y="270"/>
                    </a:lnTo>
                    <a:lnTo>
                      <a:pt x="10470" y="424"/>
                    </a:lnTo>
                    <a:lnTo>
                      <a:pt x="9969" y="655"/>
                    </a:lnTo>
                    <a:lnTo>
                      <a:pt x="8969" y="1155"/>
                    </a:lnTo>
                    <a:lnTo>
                      <a:pt x="7929" y="1694"/>
                    </a:lnTo>
                    <a:lnTo>
                      <a:pt x="6929" y="2233"/>
                    </a:lnTo>
                    <a:lnTo>
                      <a:pt x="6043" y="2695"/>
                    </a:lnTo>
                    <a:lnTo>
                      <a:pt x="5081" y="3118"/>
                    </a:lnTo>
                    <a:lnTo>
                      <a:pt x="4042" y="3580"/>
                    </a:lnTo>
                    <a:lnTo>
                      <a:pt x="2964" y="4042"/>
                    </a:lnTo>
                    <a:lnTo>
                      <a:pt x="1925" y="4543"/>
                    </a:lnTo>
                    <a:lnTo>
                      <a:pt x="1078" y="5043"/>
                    </a:lnTo>
                    <a:lnTo>
                      <a:pt x="693" y="5312"/>
                    </a:lnTo>
                    <a:lnTo>
                      <a:pt x="385" y="5543"/>
                    </a:lnTo>
                    <a:lnTo>
                      <a:pt x="193" y="5774"/>
                    </a:lnTo>
                    <a:lnTo>
                      <a:pt x="39" y="6005"/>
                    </a:lnTo>
                    <a:lnTo>
                      <a:pt x="0" y="6121"/>
                    </a:lnTo>
                    <a:lnTo>
                      <a:pt x="0" y="6275"/>
                    </a:lnTo>
                    <a:lnTo>
                      <a:pt x="0" y="6352"/>
                    </a:lnTo>
                    <a:lnTo>
                      <a:pt x="39" y="6467"/>
                    </a:lnTo>
                    <a:lnTo>
                      <a:pt x="501" y="7391"/>
                    </a:lnTo>
                    <a:lnTo>
                      <a:pt x="616" y="7545"/>
                    </a:lnTo>
                    <a:lnTo>
                      <a:pt x="770" y="7660"/>
                    </a:lnTo>
                    <a:lnTo>
                      <a:pt x="1001" y="7737"/>
                    </a:lnTo>
                    <a:lnTo>
                      <a:pt x="1309" y="7814"/>
                    </a:lnTo>
                    <a:lnTo>
                      <a:pt x="2040" y="7814"/>
                    </a:lnTo>
                    <a:lnTo>
                      <a:pt x="2464" y="7737"/>
                    </a:lnTo>
                    <a:lnTo>
                      <a:pt x="2926" y="7660"/>
                    </a:lnTo>
                    <a:lnTo>
                      <a:pt x="3965" y="7391"/>
                    </a:lnTo>
                    <a:lnTo>
                      <a:pt x="5081" y="7044"/>
                    </a:lnTo>
                    <a:lnTo>
                      <a:pt x="6351" y="6544"/>
                    </a:lnTo>
                    <a:lnTo>
                      <a:pt x="7621" y="5967"/>
                    </a:lnTo>
                    <a:lnTo>
                      <a:pt x="8892" y="5312"/>
                    </a:lnTo>
                    <a:lnTo>
                      <a:pt x="10046" y="4658"/>
                    </a:lnTo>
                    <a:lnTo>
                      <a:pt x="11047" y="3965"/>
                    </a:lnTo>
                    <a:lnTo>
                      <a:pt x="11855" y="3311"/>
                    </a:lnTo>
                    <a:lnTo>
                      <a:pt x="12240" y="3003"/>
                    </a:lnTo>
                    <a:lnTo>
                      <a:pt x="12510" y="2695"/>
                    </a:lnTo>
                    <a:lnTo>
                      <a:pt x="12779" y="2387"/>
                    </a:lnTo>
                    <a:lnTo>
                      <a:pt x="12971" y="2118"/>
                    </a:lnTo>
                    <a:lnTo>
                      <a:pt x="13125" y="1887"/>
                    </a:lnTo>
                    <a:lnTo>
                      <a:pt x="13202" y="1656"/>
                    </a:lnTo>
                    <a:lnTo>
                      <a:pt x="13202" y="1425"/>
                    </a:lnTo>
                    <a:lnTo>
                      <a:pt x="13164" y="1232"/>
                    </a:lnTo>
                    <a:lnTo>
                      <a:pt x="12702" y="347"/>
                    </a:lnTo>
                    <a:lnTo>
                      <a:pt x="12664" y="232"/>
                    </a:lnTo>
                    <a:lnTo>
                      <a:pt x="12587" y="155"/>
                    </a:lnTo>
                    <a:lnTo>
                      <a:pt x="12471" y="78"/>
                    </a:lnTo>
                    <a:lnTo>
                      <a:pt x="12356" y="39"/>
                    </a:lnTo>
                    <a:lnTo>
                      <a:pt x="120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1"/>
              <p:cNvSpPr/>
              <p:nvPr/>
            </p:nvSpPr>
            <p:spPr>
              <a:xfrm>
                <a:off x="3294225" y="4131500"/>
                <a:ext cx="330075" cy="195375"/>
              </a:xfrm>
              <a:custGeom>
                <a:avLst/>
                <a:gdLst/>
                <a:ahLst/>
                <a:cxnLst/>
                <a:rect l="l" t="t" r="r" b="b"/>
                <a:pathLst>
                  <a:path w="13203" h="7815" fill="none" extrusionOk="0">
                    <a:moveTo>
                      <a:pt x="13164" y="1232"/>
                    </a:moveTo>
                    <a:lnTo>
                      <a:pt x="13164" y="1232"/>
                    </a:lnTo>
                    <a:lnTo>
                      <a:pt x="13202" y="1425"/>
                    </a:lnTo>
                    <a:lnTo>
                      <a:pt x="13202" y="1656"/>
                    </a:lnTo>
                    <a:lnTo>
                      <a:pt x="13125" y="1887"/>
                    </a:lnTo>
                    <a:lnTo>
                      <a:pt x="12971" y="2118"/>
                    </a:lnTo>
                    <a:lnTo>
                      <a:pt x="12779" y="2387"/>
                    </a:lnTo>
                    <a:lnTo>
                      <a:pt x="12510" y="2695"/>
                    </a:lnTo>
                    <a:lnTo>
                      <a:pt x="12240" y="3003"/>
                    </a:lnTo>
                    <a:lnTo>
                      <a:pt x="11855" y="3311"/>
                    </a:lnTo>
                    <a:lnTo>
                      <a:pt x="11047" y="3965"/>
                    </a:lnTo>
                    <a:lnTo>
                      <a:pt x="10046" y="4658"/>
                    </a:lnTo>
                    <a:lnTo>
                      <a:pt x="8892" y="5312"/>
                    </a:lnTo>
                    <a:lnTo>
                      <a:pt x="7621" y="5967"/>
                    </a:lnTo>
                    <a:lnTo>
                      <a:pt x="7621" y="5967"/>
                    </a:lnTo>
                    <a:lnTo>
                      <a:pt x="6351" y="6544"/>
                    </a:lnTo>
                    <a:lnTo>
                      <a:pt x="5081" y="7044"/>
                    </a:lnTo>
                    <a:lnTo>
                      <a:pt x="3965" y="7391"/>
                    </a:lnTo>
                    <a:lnTo>
                      <a:pt x="2926" y="7660"/>
                    </a:lnTo>
                    <a:lnTo>
                      <a:pt x="2464" y="7737"/>
                    </a:lnTo>
                    <a:lnTo>
                      <a:pt x="2040" y="7814"/>
                    </a:lnTo>
                    <a:lnTo>
                      <a:pt x="1655" y="7814"/>
                    </a:lnTo>
                    <a:lnTo>
                      <a:pt x="1309" y="7814"/>
                    </a:lnTo>
                    <a:lnTo>
                      <a:pt x="1001" y="7737"/>
                    </a:lnTo>
                    <a:lnTo>
                      <a:pt x="770" y="7660"/>
                    </a:lnTo>
                    <a:lnTo>
                      <a:pt x="616" y="7545"/>
                    </a:lnTo>
                    <a:lnTo>
                      <a:pt x="501" y="7391"/>
                    </a:lnTo>
                    <a:lnTo>
                      <a:pt x="501" y="7391"/>
                    </a:lnTo>
                    <a:lnTo>
                      <a:pt x="39" y="6467"/>
                    </a:lnTo>
                    <a:lnTo>
                      <a:pt x="39" y="6467"/>
                    </a:lnTo>
                    <a:lnTo>
                      <a:pt x="0" y="6352"/>
                    </a:lnTo>
                    <a:lnTo>
                      <a:pt x="0" y="6275"/>
                    </a:lnTo>
                    <a:lnTo>
                      <a:pt x="0" y="6121"/>
                    </a:lnTo>
                    <a:lnTo>
                      <a:pt x="39" y="6005"/>
                    </a:lnTo>
                    <a:lnTo>
                      <a:pt x="193" y="5774"/>
                    </a:lnTo>
                    <a:lnTo>
                      <a:pt x="385" y="5543"/>
                    </a:lnTo>
                    <a:lnTo>
                      <a:pt x="693" y="5312"/>
                    </a:lnTo>
                    <a:lnTo>
                      <a:pt x="1078" y="5043"/>
                    </a:lnTo>
                    <a:lnTo>
                      <a:pt x="1925" y="4543"/>
                    </a:lnTo>
                    <a:lnTo>
                      <a:pt x="2964" y="4042"/>
                    </a:lnTo>
                    <a:lnTo>
                      <a:pt x="4042" y="3580"/>
                    </a:lnTo>
                    <a:lnTo>
                      <a:pt x="5081" y="3118"/>
                    </a:lnTo>
                    <a:lnTo>
                      <a:pt x="6043" y="2695"/>
                    </a:lnTo>
                    <a:lnTo>
                      <a:pt x="6043" y="2695"/>
                    </a:lnTo>
                    <a:lnTo>
                      <a:pt x="6929" y="2233"/>
                    </a:lnTo>
                    <a:lnTo>
                      <a:pt x="7929" y="1694"/>
                    </a:lnTo>
                    <a:lnTo>
                      <a:pt x="8969" y="1155"/>
                    </a:lnTo>
                    <a:lnTo>
                      <a:pt x="9969" y="655"/>
                    </a:lnTo>
                    <a:lnTo>
                      <a:pt x="10470" y="424"/>
                    </a:lnTo>
                    <a:lnTo>
                      <a:pt x="10932" y="270"/>
                    </a:lnTo>
                    <a:lnTo>
                      <a:pt x="11355" y="116"/>
                    </a:lnTo>
                    <a:lnTo>
                      <a:pt x="11740" y="39"/>
                    </a:lnTo>
                    <a:lnTo>
                      <a:pt x="12086" y="1"/>
                    </a:lnTo>
                    <a:lnTo>
                      <a:pt x="12356" y="39"/>
                    </a:lnTo>
                    <a:lnTo>
                      <a:pt x="12471" y="78"/>
                    </a:lnTo>
                    <a:lnTo>
                      <a:pt x="12587" y="155"/>
                    </a:lnTo>
                    <a:lnTo>
                      <a:pt x="12664" y="232"/>
                    </a:lnTo>
                    <a:lnTo>
                      <a:pt x="12702" y="347"/>
                    </a:lnTo>
                    <a:lnTo>
                      <a:pt x="12702" y="347"/>
                    </a:lnTo>
                    <a:lnTo>
                      <a:pt x="13164" y="1232"/>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51"/>
              <p:cNvSpPr/>
              <p:nvPr/>
            </p:nvSpPr>
            <p:spPr>
              <a:xfrm>
                <a:off x="3384675" y="4110325"/>
                <a:ext cx="74125" cy="103000"/>
              </a:xfrm>
              <a:custGeom>
                <a:avLst/>
                <a:gdLst/>
                <a:ahLst/>
                <a:cxnLst/>
                <a:rect l="l" t="t" r="r" b="b"/>
                <a:pathLst>
                  <a:path w="2965" h="4120" extrusionOk="0">
                    <a:moveTo>
                      <a:pt x="1271" y="1"/>
                    </a:moveTo>
                    <a:lnTo>
                      <a:pt x="0" y="617"/>
                    </a:lnTo>
                    <a:lnTo>
                      <a:pt x="1694" y="4119"/>
                    </a:lnTo>
                    <a:lnTo>
                      <a:pt x="2964" y="3504"/>
                    </a:lnTo>
                    <a:lnTo>
                      <a:pt x="12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1"/>
              <p:cNvSpPr/>
              <p:nvPr/>
            </p:nvSpPr>
            <p:spPr>
              <a:xfrm>
                <a:off x="3384675" y="4110325"/>
                <a:ext cx="74125" cy="103000"/>
              </a:xfrm>
              <a:custGeom>
                <a:avLst/>
                <a:gdLst/>
                <a:ahLst/>
                <a:cxnLst/>
                <a:rect l="l" t="t" r="r" b="b"/>
                <a:pathLst>
                  <a:path w="2965" h="4120" fill="none" extrusionOk="0">
                    <a:moveTo>
                      <a:pt x="2964" y="3504"/>
                    </a:moveTo>
                    <a:lnTo>
                      <a:pt x="1694" y="4119"/>
                    </a:lnTo>
                    <a:lnTo>
                      <a:pt x="0" y="617"/>
                    </a:lnTo>
                    <a:lnTo>
                      <a:pt x="1271" y="1"/>
                    </a:lnTo>
                    <a:lnTo>
                      <a:pt x="2964" y="3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1"/>
              <p:cNvSpPr/>
              <p:nvPr/>
            </p:nvSpPr>
            <p:spPr>
              <a:xfrm>
                <a:off x="3294225" y="4129575"/>
                <a:ext cx="319500" cy="174200"/>
              </a:xfrm>
              <a:custGeom>
                <a:avLst/>
                <a:gdLst/>
                <a:ahLst/>
                <a:cxnLst/>
                <a:rect l="l" t="t" r="r" b="b"/>
                <a:pathLst>
                  <a:path w="12780" h="6968" extrusionOk="0">
                    <a:moveTo>
                      <a:pt x="11201" y="1"/>
                    </a:moveTo>
                    <a:lnTo>
                      <a:pt x="10778" y="78"/>
                    </a:lnTo>
                    <a:lnTo>
                      <a:pt x="10316" y="155"/>
                    </a:lnTo>
                    <a:lnTo>
                      <a:pt x="9276" y="386"/>
                    </a:lnTo>
                    <a:lnTo>
                      <a:pt x="8122" y="771"/>
                    </a:lnTo>
                    <a:lnTo>
                      <a:pt x="6890" y="1232"/>
                    </a:lnTo>
                    <a:lnTo>
                      <a:pt x="5581" y="1848"/>
                    </a:lnTo>
                    <a:lnTo>
                      <a:pt x="4311" y="2503"/>
                    </a:lnTo>
                    <a:lnTo>
                      <a:pt x="3195" y="3157"/>
                    </a:lnTo>
                    <a:lnTo>
                      <a:pt x="2194" y="3850"/>
                    </a:lnTo>
                    <a:lnTo>
                      <a:pt x="1348" y="4504"/>
                    </a:lnTo>
                    <a:lnTo>
                      <a:pt x="1001" y="4812"/>
                    </a:lnTo>
                    <a:lnTo>
                      <a:pt x="693" y="5120"/>
                    </a:lnTo>
                    <a:lnTo>
                      <a:pt x="424" y="5389"/>
                    </a:lnTo>
                    <a:lnTo>
                      <a:pt x="231" y="5659"/>
                    </a:lnTo>
                    <a:lnTo>
                      <a:pt x="77" y="5928"/>
                    </a:lnTo>
                    <a:lnTo>
                      <a:pt x="0" y="6159"/>
                    </a:lnTo>
                    <a:lnTo>
                      <a:pt x="0" y="6390"/>
                    </a:lnTo>
                    <a:lnTo>
                      <a:pt x="39" y="6544"/>
                    </a:lnTo>
                    <a:lnTo>
                      <a:pt x="154" y="6698"/>
                    </a:lnTo>
                    <a:lnTo>
                      <a:pt x="347" y="6813"/>
                    </a:lnTo>
                    <a:lnTo>
                      <a:pt x="578" y="6929"/>
                    </a:lnTo>
                    <a:lnTo>
                      <a:pt x="847" y="6967"/>
                    </a:lnTo>
                    <a:lnTo>
                      <a:pt x="1578" y="6967"/>
                    </a:lnTo>
                    <a:lnTo>
                      <a:pt x="2002" y="6890"/>
                    </a:lnTo>
                    <a:lnTo>
                      <a:pt x="2464" y="6813"/>
                    </a:lnTo>
                    <a:lnTo>
                      <a:pt x="3503" y="6583"/>
                    </a:lnTo>
                    <a:lnTo>
                      <a:pt x="4658" y="6198"/>
                    </a:lnTo>
                    <a:lnTo>
                      <a:pt x="5889" y="5697"/>
                    </a:lnTo>
                    <a:lnTo>
                      <a:pt x="7198" y="5120"/>
                    </a:lnTo>
                    <a:lnTo>
                      <a:pt x="8430" y="4466"/>
                    </a:lnTo>
                    <a:lnTo>
                      <a:pt x="9584" y="3811"/>
                    </a:lnTo>
                    <a:lnTo>
                      <a:pt x="10585" y="3118"/>
                    </a:lnTo>
                    <a:lnTo>
                      <a:pt x="11432" y="2464"/>
                    </a:lnTo>
                    <a:lnTo>
                      <a:pt x="11778" y="2156"/>
                    </a:lnTo>
                    <a:lnTo>
                      <a:pt x="12086" y="1848"/>
                    </a:lnTo>
                    <a:lnTo>
                      <a:pt x="12317" y="1579"/>
                    </a:lnTo>
                    <a:lnTo>
                      <a:pt x="12548" y="1271"/>
                    </a:lnTo>
                    <a:lnTo>
                      <a:pt x="12664" y="1040"/>
                    </a:lnTo>
                    <a:lnTo>
                      <a:pt x="12741" y="809"/>
                    </a:lnTo>
                    <a:lnTo>
                      <a:pt x="12779" y="578"/>
                    </a:lnTo>
                    <a:lnTo>
                      <a:pt x="12702" y="424"/>
                    </a:lnTo>
                    <a:lnTo>
                      <a:pt x="12587" y="270"/>
                    </a:lnTo>
                    <a:lnTo>
                      <a:pt x="12433" y="155"/>
                    </a:lnTo>
                    <a:lnTo>
                      <a:pt x="12202" y="39"/>
                    </a:lnTo>
                    <a:lnTo>
                      <a:pt x="118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1"/>
              <p:cNvSpPr/>
              <p:nvPr/>
            </p:nvSpPr>
            <p:spPr>
              <a:xfrm>
                <a:off x="3294225" y="4129575"/>
                <a:ext cx="319500" cy="174200"/>
              </a:xfrm>
              <a:custGeom>
                <a:avLst/>
                <a:gdLst/>
                <a:ahLst/>
                <a:cxnLst/>
                <a:rect l="l" t="t" r="r" b="b"/>
                <a:pathLst>
                  <a:path w="12780" h="6968" fill="none" extrusionOk="0">
                    <a:moveTo>
                      <a:pt x="12702" y="424"/>
                    </a:moveTo>
                    <a:lnTo>
                      <a:pt x="12702" y="424"/>
                    </a:lnTo>
                    <a:lnTo>
                      <a:pt x="12779" y="578"/>
                    </a:lnTo>
                    <a:lnTo>
                      <a:pt x="12741" y="809"/>
                    </a:lnTo>
                    <a:lnTo>
                      <a:pt x="12664" y="1040"/>
                    </a:lnTo>
                    <a:lnTo>
                      <a:pt x="12548" y="1271"/>
                    </a:lnTo>
                    <a:lnTo>
                      <a:pt x="12317" y="1579"/>
                    </a:lnTo>
                    <a:lnTo>
                      <a:pt x="12086" y="1848"/>
                    </a:lnTo>
                    <a:lnTo>
                      <a:pt x="11778" y="2156"/>
                    </a:lnTo>
                    <a:lnTo>
                      <a:pt x="11432" y="2464"/>
                    </a:lnTo>
                    <a:lnTo>
                      <a:pt x="10585" y="3118"/>
                    </a:lnTo>
                    <a:lnTo>
                      <a:pt x="9584" y="3811"/>
                    </a:lnTo>
                    <a:lnTo>
                      <a:pt x="8430" y="4466"/>
                    </a:lnTo>
                    <a:lnTo>
                      <a:pt x="7198" y="5120"/>
                    </a:lnTo>
                    <a:lnTo>
                      <a:pt x="7198" y="5120"/>
                    </a:lnTo>
                    <a:lnTo>
                      <a:pt x="5889" y="5697"/>
                    </a:lnTo>
                    <a:lnTo>
                      <a:pt x="4658" y="6198"/>
                    </a:lnTo>
                    <a:lnTo>
                      <a:pt x="3503" y="6583"/>
                    </a:lnTo>
                    <a:lnTo>
                      <a:pt x="2464" y="6813"/>
                    </a:lnTo>
                    <a:lnTo>
                      <a:pt x="2002" y="6890"/>
                    </a:lnTo>
                    <a:lnTo>
                      <a:pt x="1578" y="6967"/>
                    </a:lnTo>
                    <a:lnTo>
                      <a:pt x="1194" y="6967"/>
                    </a:lnTo>
                    <a:lnTo>
                      <a:pt x="847" y="6967"/>
                    </a:lnTo>
                    <a:lnTo>
                      <a:pt x="578" y="6929"/>
                    </a:lnTo>
                    <a:lnTo>
                      <a:pt x="347" y="6813"/>
                    </a:lnTo>
                    <a:lnTo>
                      <a:pt x="154" y="6698"/>
                    </a:lnTo>
                    <a:lnTo>
                      <a:pt x="39" y="6544"/>
                    </a:lnTo>
                    <a:lnTo>
                      <a:pt x="39" y="6544"/>
                    </a:lnTo>
                    <a:lnTo>
                      <a:pt x="0" y="6390"/>
                    </a:lnTo>
                    <a:lnTo>
                      <a:pt x="0" y="6159"/>
                    </a:lnTo>
                    <a:lnTo>
                      <a:pt x="77" y="5928"/>
                    </a:lnTo>
                    <a:lnTo>
                      <a:pt x="231" y="5659"/>
                    </a:lnTo>
                    <a:lnTo>
                      <a:pt x="424" y="5389"/>
                    </a:lnTo>
                    <a:lnTo>
                      <a:pt x="693" y="5120"/>
                    </a:lnTo>
                    <a:lnTo>
                      <a:pt x="1001" y="4812"/>
                    </a:lnTo>
                    <a:lnTo>
                      <a:pt x="1348" y="4504"/>
                    </a:lnTo>
                    <a:lnTo>
                      <a:pt x="2194" y="3850"/>
                    </a:lnTo>
                    <a:lnTo>
                      <a:pt x="3195" y="3157"/>
                    </a:lnTo>
                    <a:lnTo>
                      <a:pt x="4311" y="2503"/>
                    </a:lnTo>
                    <a:lnTo>
                      <a:pt x="5581" y="1848"/>
                    </a:lnTo>
                    <a:lnTo>
                      <a:pt x="5581" y="1848"/>
                    </a:lnTo>
                    <a:lnTo>
                      <a:pt x="6890" y="1232"/>
                    </a:lnTo>
                    <a:lnTo>
                      <a:pt x="8122" y="771"/>
                    </a:lnTo>
                    <a:lnTo>
                      <a:pt x="9276" y="386"/>
                    </a:lnTo>
                    <a:lnTo>
                      <a:pt x="10316" y="155"/>
                    </a:lnTo>
                    <a:lnTo>
                      <a:pt x="10778" y="78"/>
                    </a:lnTo>
                    <a:lnTo>
                      <a:pt x="11201" y="1"/>
                    </a:lnTo>
                    <a:lnTo>
                      <a:pt x="11586" y="1"/>
                    </a:lnTo>
                    <a:lnTo>
                      <a:pt x="11894" y="1"/>
                    </a:lnTo>
                    <a:lnTo>
                      <a:pt x="12202" y="39"/>
                    </a:lnTo>
                    <a:lnTo>
                      <a:pt x="12433" y="155"/>
                    </a:lnTo>
                    <a:lnTo>
                      <a:pt x="12587" y="270"/>
                    </a:lnTo>
                    <a:lnTo>
                      <a:pt x="12702" y="424"/>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1"/>
              <p:cNvSpPr/>
              <p:nvPr/>
            </p:nvSpPr>
            <p:spPr>
              <a:xfrm>
                <a:off x="3412575" y="4176725"/>
                <a:ext cx="52000" cy="52950"/>
              </a:xfrm>
              <a:custGeom>
                <a:avLst/>
                <a:gdLst/>
                <a:ahLst/>
                <a:cxnLst/>
                <a:rect l="l" t="t" r="r" b="b"/>
                <a:pathLst>
                  <a:path w="2080" h="2118" extrusionOk="0">
                    <a:moveTo>
                      <a:pt x="1425" y="1"/>
                    </a:moveTo>
                    <a:lnTo>
                      <a:pt x="1425" y="78"/>
                    </a:lnTo>
                    <a:lnTo>
                      <a:pt x="1694" y="463"/>
                    </a:lnTo>
                    <a:lnTo>
                      <a:pt x="1810" y="655"/>
                    </a:lnTo>
                    <a:lnTo>
                      <a:pt x="1887" y="886"/>
                    </a:lnTo>
                    <a:lnTo>
                      <a:pt x="1964" y="1078"/>
                    </a:lnTo>
                    <a:lnTo>
                      <a:pt x="1964" y="1309"/>
                    </a:lnTo>
                    <a:lnTo>
                      <a:pt x="1925" y="1540"/>
                    </a:lnTo>
                    <a:lnTo>
                      <a:pt x="1810" y="1733"/>
                    </a:lnTo>
                    <a:lnTo>
                      <a:pt x="1733" y="1848"/>
                    </a:lnTo>
                    <a:lnTo>
                      <a:pt x="1617" y="1964"/>
                    </a:lnTo>
                    <a:lnTo>
                      <a:pt x="1463" y="2002"/>
                    </a:lnTo>
                    <a:lnTo>
                      <a:pt x="1309" y="2041"/>
                    </a:lnTo>
                    <a:lnTo>
                      <a:pt x="1155" y="2002"/>
                    </a:lnTo>
                    <a:lnTo>
                      <a:pt x="963" y="1925"/>
                    </a:lnTo>
                    <a:lnTo>
                      <a:pt x="809" y="1810"/>
                    </a:lnTo>
                    <a:lnTo>
                      <a:pt x="693" y="1656"/>
                    </a:lnTo>
                    <a:lnTo>
                      <a:pt x="578" y="1502"/>
                    </a:lnTo>
                    <a:lnTo>
                      <a:pt x="463" y="1271"/>
                    </a:lnTo>
                    <a:lnTo>
                      <a:pt x="347" y="1001"/>
                    </a:lnTo>
                    <a:lnTo>
                      <a:pt x="232" y="732"/>
                    </a:lnTo>
                    <a:lnTo>
                      <a:pt x="78" y="501"/>
                    </a:lnTo>
                    <a:lnTo>
                      <a:pt x="1" y="501"/>
                    </a:lnTo>
                    <a:lnTo>
                      <a:pt x="1" y="540"/>
                    </a:lnTo>
                    <a:lnTo>
                      <a:pt x="270" y="1078"/>
                    </a:lnTo>
                    <a:lnTo>
                      <a:pt x="386" y="1348"/>
                    </a:lnTo>
                    <a:lnTo>
                      <a:pt x="539" y="1579"/>
                    </a:lnTo>
                    <a:lnTo>
                      <a:pt x="655" y="1771"/>
                    </a:lnTo>
                    <a:lnTo>
                      <a:pt x="770" y="1925"/>
                    </a:lnTo>
                    <a:lnTo>
                      <a:pt x="963" y="2041"/>
                    </a:lnTo>
                    <a:lnTo>
                      <a:pt x="1155" y="2118"/>
                    </a:lnTo>
                    <a:lnTo>
                      <a:pt x="1502" y="2118"/>
                    </a:lnTo>
                    <a:lnTo>
                      <a:pt x="1656" y="2041"/>
                    </a:lnTo>
                    <a:lnTo>
                      <a:pt x="1810" y="1925"/>
                    </a:lnTo>
                    <a:lnTo>
                      <a:pt x="1925" y="1810"/>
                    </a:lnTo>
                    <a:lnTo>
                      <a:pt x="2002" y="1617"/>
                    </a:lnTo>
                    <a:lnTo>
                      <a:pt x="2041" y="1463"/>
                    </a:lnTo>
                    <a:lnTo>
                      <a:pt x="2079" y="1271"/>
                    </a:lnTo>
                    <a:lnTo>
                      <a:pt x="2079" y="1117"/>
                    </a:lnTo>
                    <a:lnTo>
                      <a:pt x="2002" y="809"/>
                    </a:lnTo>
                    <a:lnTo>
                      <a:pt x="1848" y="501"/>
                    </a:lnTo>
                    <a:lnTo>
                      <a:pt x="1694" y="270"/>
                    </a:lnTo>
                    <a:lnTo>
                      <a:pt x="150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1"/>
              <p:cNvSpPr/>
              <p:nvPr/>
            </p:nvSpPr>
            <p:spPr>
              <a:xfrm>
                <a:off x="3500150" y="4159400"/>
                <a:ext cx="5800" cy="1950"/>
              </a:xfrm>
              <a:custGeom>
                <a:avLst/>
                <a:gdLst/>
                <a:ahLst/>
                <a:cxnLst/>
                <a:rect l="l" t="t" r="r" b="b"/>
                <a:pathLst>
                  <a:path w="232" h="78" extrusionOk="0">
                    <a:moveTo>
                      <a:pt x="0" y="1"/>
                    </a:moveTo>
                    <a:lnTo>
                      <a:pt x="0" y="1"/>
                    </a:lnTo>
                    <a:lnTo>
                      <a:pt x="0" y="1"/>
                    </a:lnTo>
                    <a:lnTo>
                      <a:pt x="231" y="78"/>
                    </a:lnTo>
                    <a:lnTo>
                      <a:pt x="231" y="78"/>
                    </a:lnTo>
                    <a:lnTo>
                      <a:pt x="231" y="78"/>
                    </a:lnTo>
                    <a:lnTo>
                      <a:pt x="0"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1"/>
              <p:cNvSpPr/>
              <p:nvPr/>
            </p:nvSpPr>
            <p:spPr>
              <a:xfrm>
                <a:off x="3500150" y="4159400"/>
                <a:ext cx="5800" cy="1950"/>
              </a:xfrm>
              <a:custGeom>
                <a:avLst/>
                <a:gdLst/>
                <a:ahLst/>
                <a:cxnLst/>
                <a:rect l="l" t="t" r="r" b="b"/>
                <a:pathLst>
                  <a:path w="232" h="78" fill="none" extrusionOk="0">
                    <a:moveTo>
                      <a:pt x="0" y="1"/>
                    </a:moveTo>
                    <a:lnTo>
                      <a:pt x="0" y="1"/>
                    </a:lnTo>
                    <a:lnTo>
                      <a:pt x="0" y="1"/>
                    </a:lnTo>
                    <a:lnTo>
                      <a:pt x="231" y="78"/>
                    </a:lnTo>
                    <a:lnTo>
                      <a:pt x="231" y="78"/>
                    </a:lnTo>
                    <a:lnTo>
                      <a:pt x="231" y="7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1"/>
              <p:cNvSpPr/>
              <p:nvPr/>
            </p:nvSpPr>
            <p:spPr>
              <a:xfrm>
                <a:off x="3480900" y="4138250"/>
                <a:ext cx="113575" cy="104900"/>
              </a:xfrm>
              <a:custGeom>
                <a:avLst/>
                <a:gdLst/>
                <a:ahLst/>
                <a:cxnLst/>
                <a:rect l="l" t="t" r="r" b="b"/>
                <a:pathLst>
                  <a:path w="4543" h="4196" extrusionOk="0">
                    <a:moveTo>
                      <a:pt x="3965" y="0"/>
                    </a:moveTo>
                    <a:lnTo>
                      <a:pt x="3926" y="39"/>
                    </a:lnTo>
                    <a:lnTo>
                      <a:pt x="3926" y="77"/>
                    </a:lnTo>
                    <a:lnTo>
                      <a:pt x="3926" y="116"/>
                    </a:lnTo>
                    <a:lnTo>
                      <a:pt x="4042" y="116"/>
                    </a:lnTo>
                    <a:lnTo>
                      <a:pt x="4157" y="154"/>
                    </a:lnTo>
                    <a:lnTo>
                      <a:pt x="4273" y="193"/>
                    </a:lnTo>
                    <a:lnTo>
                      <a:pt x="4350" y="308"/>
                    </a:lnTo>
                    <a:lnTo>
                      <a:pt x="4427" y="424"/>
                    </a:lnTo>
                    <a:lnTo>
                      <a:pt x="4427" y="616"/>
                    </a:lnTo>
                    <a:lnTo>
                      <a:pt x="4350" y="808"/>
                    </a:lnTo>
                    <a:lnTo>
                      <a:pt x="4234" y="962"/>
                    </a:lnTo>
                    <a:lnTo>
                      <a:pt x="4119" y="1116"/>
                    </a:lnTo>
                    <a:lnTo>
                      <a:pt x="3849" y="1386"/>
                    </a:lnTo>
                    <a:lnTo>
                      <a:pt x="3541" y="1694"/>
                    </a:lnTo>
                    <a:lnTo>
                      <a:pt x="2887" y="2194"/>
                    </a:lnTo>
                    <a:lnTo>
                      <a:pt x="2233" y="2733"/>
                    </a:lnTo>
                    <a:lnTo>
                      <a:pt x="1540" y="3233"/>
                    </a:lnTo>
                    <a:lnTo>
                      <a:pt x="770" y="3695"/>
                    </a:lnTo>
                    <a:lnTo>
                      <a:pt x="0" y="4196"/>
                    </a:lnTo>
                    <a:lnTo>
                      <a:pt x="0" y="4196"/>
                    </a:lnTo>
                    <a:lnTo>
                      <a:pt x="693" y="3849"/>
                    </a:lnTo>
                    <a:lnTo>
                      <a:pt x="1386" y="3464"/>
                    </a:lnTo>
                    <a:lnTo>
                      <a:pt x="2040" y="3002"/>
                    </a:lnTo>
                    <a:lnTo>
                      <a:pt x="2656" y="2540"/>
                    </a:lnTo>
                    <a:lnTo>
                      <a:pt x="3272" y="2040"/>
                    </a:lnTo>
                    <a:lnTo>
                      <a:pt x="3888" y="1540"/>
                    </a:lnTo>
                    <a:lnTo>
                      <a:pt x="4080" y="1309"/>
                    </a:lnTo>
                    <a:lnTo>
                      <a:pt x="4311" y="1116"/>
                    </a:lnTo>
                    <a:lnTo>
                      <a:pt x="4465" y="847"/>
                    </a:lnTo>
                    <a:lnTo>
                      <a:pt x="4504" y="693"/>
                    </a:lnTo>
                    <a:lnTo>
                      <a:pt x="4542" y="577"/>
                    </a:lnTo>
                    <a:lnTo>
                      <a:pt x="4504" y="347"/>
                    </a:lnTo>
                    <a:lnTo>
                      <a:pt x="4427" y="193"/>
                    </a:lnTo>
                    <a:lnTo>
                      <a:pt x="4273" y="39"/>
                    </a:lnTo>
                    <a:lnTo>
                      <a:pt x="4157"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1"/>
              <p:cNvSpPr/>
              <p:nvPr/>
            </p:nvSpPr>
            <p:spPr>
              <a:xfrm>
                <a:off x="3332700" y="3644600"/>
                <a:ext cx="34675" cy="489825"/>
              </a:xfrm>
              <a:custGeom>
                <a:avLst/>
                <a:gdLst/>
                <a:ahLst/>
                <a:cxnLst/>
                <a:rect l="l" t="t" r="r" b="b"/>
                <a:pathLst>
                  <a:path w="1387" h="19593" extrusionOk="0">
                    <a:moveTo>
                      <a:pt x="1" y="1"/>
                    </a:moveTo>
                    <a:lnTo>
                      <a:pt x="463" y="19592"/>
                    </a:lnTo>
                    <a:lnTo>
                      <a:pt x="1387" y="19592"/>
                    </a:lnTo>
                    <a:lnTo>
                      <a:pt x="9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1"/>
              <p:cNvSpPr/>
              <p:nvPr/>
            </p:nvSpPr>
            <p:spPr>
              <a:xfrm>
                <a:off x="3332700" y="3644600"/>
                <a:ext cx="34675" cy="489825"/>
              </a:xfrm>
              <a:custGeom>
                <a:avLst/>
                <a:gdLst/>
                <a:ahLst/>
                <a:cxnLst/>
                <a:rect l="l" t="t" r="r" b="b"/>
                <a:pathLst>
                  <a:path w="1387" h="19593" fill="none" extrusionOk="0">
                    <a:moveTo>
                      <a:pt x="1387" y="19592"/>
                    </a:moveTo>
                    <a:lnTo>
                      <a:pt x="463" y="19592"/>
                    </a:lnTo>
                    <a:lnTo>
                      <a:pt x="1" y="1"/>
                    </a:lnTo>
                    <a:lnTo>
                      <a:pt x="963" y="1"/>
                    </a:lnTo>
                    <a:lnTo>
                      <a:pt x="1387" y="19592"/>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1"/>
              <p:cNvSpPr/>
              <p:nvPr/>
            </p:nvSpPr>
            <p:spPr>
              <a:xfrm>
                <a:off x="3307700" y="3627275"/>
                <a:ext cx="306975" cy="524450"/>
              </a:xfrm>
              <a:custGeom>
                <a:avLst/>
                <a:gdLst/>
                <a:ahLst/>
                <a:cxnLst/>
                <a:rect l="l" t="t" r="r" b="b"/>
                <a:pathLst>
                  <a:path w="12279" h="20978" extrusionOk="0">
                    <a:moveTo>
                      <a:pt x="1540" y="1"/>
                    </a:moveTo>
                    <a:lnTo>
                      <a:pt x="1078" y="39"/>
                    </a:lnTo>
                    <a:lnTo>
                      <a:pt x="693" y="78"/>
                    </a:lnTo>
                    <a:lnTo>
                      <a:pt x="193" y="193"/>
                    </a:lnTo>
                    <a:lnTo>
                      <a:pt x="0" y="232"/>
                    </a:lnTo>
                    <a:lnTo>
                      <a:pt x="116" y="1733"/>
                    </a:lnTo>
                    <a:lnTo>
                      <a:pt x="308" y="1695"/>
                    </a:lnTo>
                    <a:lnTo>
                      <a:pt x="847" y="1618"/>
                    </a:lnTo>
                    <a:lnTo>
                      <a:pt x="1193" y="1579"/>
                    </a:lnTo>
                    <a:lnTo>
                      <a:pt x="1655" y="1579"/>
                    </a:lnTo>
                    <a:lnTo>
                      <a:pt x="2117" y="1618"/>
                    </a:lnTo>
                    <a:lnTo>
                      <a:pt x="2656" y="1656"/>
                    </a:lnTo>
                    <a:lnTo>
                      <a:pt x="3233" y="1733"/>
                    </a:lnTo>
                    <a:lnTo>
                      <a:pt x="3849" y="1887"/>
                    </a:lnTo>
                    <a:lnTo>
                      <a:pt x="4465" y="2079"/>
                    </a:lnTo>
                    <a:lnTo>
                      <a:pt x="5119" y="2387"/>
                    </a:lnTo>
                    <a:lnTo>
                      <a:pt x="5812" y="2734"/>
                    </a:lnTo>
                    <a:lnTo>
                      <a:pt x="6467" y="3157"/>
                    </a:lnTo>
                    <a:lnTo>
                      <a:pt x="7121" y="3696"/>
                    </a:lnTo>
                    <a:lnTo>
                      <a:pt x="7775" y="4350"/>
                    </a:lnTo>
                    <a:lnTo>
                      <a:pt x="8391" y="5043"/>
                    </a:lnTo>
                    <a:lnTo>
                      <a:pt x="8930" y="5774"/>
                    </a:lnTo>
                    <a:lnTo>
                      <a:pt x="9392" y="6544"/>
                    </a:lnTo>
                    <a:lnTo>
                      <a:pt x="9777" y="7314"/>
                    </a:lnTo>
                    <a:lnTo>
                      <a:pt x="10123" y="8122"/>
                    </a:lnTo>
                    <a:lnTo>
                      <a:pt x="10354" y="8931"/>
                    </a:lnTo>
                    <a:lnTo>
                      <a:pt x="10508" y="9739"/>
                    </a:lnTo>
                    <a:lnTo>
                      <a:pt x="10585" y="10547"/>
                    </a:lnTo>
                    <a:lnTo>
                      <a:pt x="10585" y="11356"/>
                    </a:lnTo>
                    <a:lnTo>
                      <a:pt x="10469" y="12164"/>
                    </a:lnTo>
                    <a:lnTo>
                      <a:pt x="10316" y="12934"/>
                    </a:lnTo>
                    <a:lnTo>
                      <a:pt x="10162" y="13280"/>
                    </a:lnTo>
                    <a:lnTo>
                      <a:pt x="10046" y="13665"/>
                    </a:lnTo>
                    <a:lnTo>
                      <a:pt x="9854" y="14050"/>
                    </a:lnTo>
                    <a:lnTo>
                      <a:pt x="9661" y="14396"/>
                    </a:lnTo>
                    <a:lnTo>
                      <a:pt x="9430" y="14743"/>
                    </a:lnTo>
                    <a:lnTo>
                      <a:pt x="9199" y="15089"/>
                    </a:lnTo>
                    <a:lnTo>
                      <a:pt x="8930" y="15397"/>
                    </a:lnTo>
                    <a:lnTo>
                      <a:pt x="8660" y="15743"/>
                    </a:lnTo>
                    <a:lnTo>
                      <a:pt x="8314" y="16051"/>
                    </a:lnTo>
                    <a:lnTo>
                      <a:pt x="8006" y="16359"/>
                    </a:lnTo>
                    <a:lnTo>
                      <a:pt x="7275" y="16898"/>
                    </a:lnTo>
                    <a:lnTo>
                      <a:pt x="6582" y="17360"/>
                    </a:lnTo>
                    <a:lnTo>
                      <a:pt x="5889" y="17783"/>
                    </a:lnTo>
                    <a:lnTo>
                      <a:pt x="5235" y="18168"/>
                    </a:lnTo>
                    <a:lnTo>
                      <a:pt x="4581" y="18438"/>
                    </a:lnTo>
                    <a:lnTo>
                      <a:pt x="3965" y="18707"/>
                    </a:lnTo>
                    <a:lnTo>
                      <a:pt x="3387" y="18900"/>
                    </a:lnTo>
                    <a:lnTo>
                      <a:pt x="2848" y="19092"/>
                    </a:lnTo>
                    <a:lnTo>
                      <a:pt x="1886" y="19284"/>
                    </a:lnTo>
                    <a:lnTo>
                      <a:pt x="1155" y="19400"/>
                    </a:lnTo>
                    <a:lnTo>
                      <a:pt x="693" y="19438"/>
                    </a:lnTo>
                    <a:lnTo>
                      <a:pt x="501" y="19477"/>
                    </a:lnTo>
                    <a:lnTo>
                      <a:pt x="616" y="20978"/>
                    </a:lnTo>
                    <a:lnTo>
                      <a:pt x="809" y="20978"/>
                    </a:lnTo>
                    <a:lnTo>
                      <a:pt x="1309" y="20940"/>
                    </a:lnTo>
                    <a:lnTo>
                      <a:pt x="2117" y="20863"/>
                    </a:lnTo>
                    <a:lnTo>
                      <a:pt x="2618" y="20747"/>
                    </a:lnTo>
                    <a:lnTo>
                      <a:pt x="3156" y="20632"/>
                    </a:lnTo>
                    <a:lnTo>
                      <a:pt x="3772" y="20478"/>
                    </a:lnTo>
                    <a:lnTo>
                      <a:pt x="4465" y="20247"/>
                    </a:lnTo>
                    <a:lnTo>
                      <a:pt x="5158" y="19977"/>
                    </a:lnTo>
                    <a:lnTo>
                      <a:pt x="5889" y="19631"/>
                    </a:lnTo>
                    <a:lnTo>
                      <a:pt x="6697" y="19246"/>
                    </a:lnTo>
                    <a:lnTo>
                      <a:pt x="7506" y="18784"/>
                    </a:lnTo>
                    <a:lnTo>
                      <a:pt x="8353" y="18207"/>
                    </a:lnTo>
                    <a:lnTo>
                      <a:pt x="9199" y="17591"/>
                    </a:lnTo>
                    <a:lnTo>
                      <a:pt x="9623" y="17206"/>
                    </a:lnTo>
                    <a:lnTo>
                      <a:pt x="10008" y="16860"/>
                    </a:lnTo>
                    <a:lnTo>
                      <a:pt x="10354" y="16475"/>
                    </a:lnTo>
                    <a:lnTo>
                      <a:pt x="10662" y="16051"/>
                    </a:lnTo>
                    <a:lnTo>
                      <a:pt x="10970" y="15628"/>
                    </a:lnTo>
                    <a:lnTo>
                      <a:pt x="11239" y="15166"/>
                    </a:lnTo>
                    <a:lnTo>
                      <a:pt x="11470" y="14704"/>
                    </a:lnTo>
                    <a:lnTo>
                      <a:pt x="11663" y="14242"/>
                    </a:lnTo>
                    <a:lnTo>
                      <a:pt x="11855" y="13780"/>
                    </a:lnTo>
                    <a:lnTo>
                      <a:pt x="11971" y="13280"/>
                    </a:lnTo>
                    <a:lnTo>
                      <a:pt x="12086" y="12780"/>
                    </a:lnTo>
                    <a:lnTo>
                      <a:pt x="12163" y="12241"/>
                    </a:lnTo>
                    <a:lnTo>
                      <a:pt x="12240" y="11740"/>
                    </a:lnTo>
                    <a:lnTo>
                      <a:pt x="12279" y="11202"/>
                    </a:lnTo>
                    <a:lnTo>
                      <a:pt x="12279" y="10701"/>
                    </a:lnTo>
                    <a:lnTo>
                      <a:pt x="12240" y="10162"/>
                    </a:lnTo>
                    <a:lnTo>
                      <a:pt x="12163" y="9623"/>
                    </a:lnTo>
                    <a:lnTo>
                      <a:pt x="12086" y="9085"/>
                    </a:lnTo>
                    <a:lnTo>
                      <a:pt x="11971" y="8546"/>
                    </a:lnTo>
                    <a:lnTo>
                      <a:pt x="11855" y="8045"/>
                    </a:lnTo>
                    <a:lnTo>
                      <a:pt x="11663" y="7507"/>
                    </a:lnTo>
                    <a:lnTo>
                      <a:pt x="11509" y="7006"/>
                    </a:lnTo>
                    <a:lnTo>
                      <a:pt x="11278" y="6467"/>
                    </a:lnTo>
                    <a:lnTo>
                      <a:pt x="11047" y="5967"/>
                    </a:lnTo>
                    <a:lnTo>
                      <a:pt x="10777" y="5467"/>
                    </a:lnTo>
                    <a:lnTo>
                      <a:pt x="10469" y="5005"/>
                    </a:lnTo>
                    <a:lnTo>
                      <a:pt x="10162" y="4543"/>
                    </a:lnTo>
                    <a:lnTo>
                      <a:pt x="9815" y="4081"/>
                    </a:lnTo>
                    <a:lnTo>
                      <a:pt x="9469" y="3619"/>
                    </a:lnTo>
                    <a:lnTo>
                      <a:pt x="9084" y="3196"/>
                    </a:lnTo>
                    <a:lnTo>
                      <a:pt x="8660" y="2772"/>
                    </a:lnTo>
                    <a:lnTo>
                      <a:pt x="8237" y="2387"/>
                    </a:lnTo>
                    <a:lnTo>
                      <a:pt x="7467" y="1772"/>
                    </a:lnTo>
                    <a:lnTo>
                      <a:pt x="6697" y="1310"/>
                    </a:lnTo>
                    <a:lnTo>
                      <a:pt x="5966" y="886"/>
                    </a:lnTo>
                    <a:lnTo>
                      <a:pt x="5235" y="578"/>
                    </a:lnTo>
                    <a:lnTo>
                      <a:pt x="4504" y="347"/>
                    </a:lnTo>
                    <a:lnTo>
                      <a:pt x="3849" y="155"/>
                    </a:lnTo>
                    <a:lnTo>
                      <a:pt x="3195" y="78"/>
                    </a:lnTo>
                    <a:lnTo>
                      <a:pt x="25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1"/>
              <p:cNvSpPr/>
              <p:nvPr/>
            </p:nvSpPr>
            <p:spPr>
              <a:xfrm>
                <a:off x="3139300" y="3683100"/>
                <a:ext cx="400325" cy="401275"/>
              </a:xfrm>
              <a:custGeom>
                <a:avLst/>
                <a:gdLst/>
                <a:ahLst/>
                <a:cxnLst/>
                <a:rect l="l" t="t" r="r" b="b"/>
                <a:pathLst>
                  <a:path w="16013" h="16051" extrusionOk="0">
                    <a:moveTo>
                      <a:pt x="7583" y="0"/>
                    </a:moveTo>
                    <a:lnTo>
                      <a:pt x="6813" y="116"/>
                    </a:lnTo>
                    <a:lnTo>
                      <a:pt x="6043" y="270"/>
                    </a:lnTo>
                    <a:lnTo>
                      <a:pt x="5274" y="501"/>
                    </a:lnTo>
                    <a:lnTo>
                      <a:pt x="4504" y="809"/>
                    </a:lnTo>
                    <a:lnTo>
                      <a:pt x="3811" y="1194"/>
                    </a:lnTo>
                    <a:lnTo>
                      <a:pt x="3118" y="1655"/>
                    </a:lnTo>
                    <a:lnTo>
                      <a:pt x="2541" y="2194"/>
                    </a:lnTo>
                    <a:lnTo>
                      <a:pt x="2002" y="2733"/>
                    </a:lnTo>
                    <a:lnTo>
                      <a:pt x="1502" y="3349"/>
                    </a:lnTo>
                    <a:lnTo>
                      <a:pt x="1078" y="4003"/>
                    </a:lnTo>
                    <a:lnTo>
                      <a:pt x="732" y="4696"/>
                    </a:lnTo>
                    <a:lnTo>
                      <a:pt x="424" y="5389"/>
                    </a:lnTo>
                    <a:lnTo>
                      <a:pt x="231" y="6159"/>
                    </a:lnTo>
                    <a:lnTo>
                      <a:pt x="77" y="6890"/>
                    </a:lnTo>
                    <a:lnTo>
                      <a:pt x="0" y="7660"/>
                    </a:lnTo>
                    <a:lnTo>
                      <a:pt x="0" y="8430"/>
                    </a:lnTo>
                    <a:lnTo>
                      <a:pt x="77" y="9238"/>
                    </a:lnTo>
                    <a:lnTo>
                      <a:pt x="231" y="10008"/>
                    </a:lnTo>
                    <a:lnTo>
                      <a:pt x="501" y="10778"/>
                    </a:lnTo>
                    <a:lnTo>
                      <a:pt x="809" y="11509"/>
                    </a:lnTo>
                    <a:lnTo>
                      <a:pt x="1194" y="12240"/>
                    </a:lnTo>
                    <a:lnTo>
                      <a:pt x="1656" y="12895"/>
                    </a:lnTo>
                    <a:lnTo>
                      <a:pt x="2156" y="13510"/>
                    </a:lnTo>
                    <a:lnTo>
                      <a:pt x="2733" y="14049"/>
                    </a:lnTo>
                    <a:lnTo>
                      <a:pt x="3349" y="14550"/>
                    </a:lnTo>
                    <a:lnTo>
                      <a:pt x="4003" y="14973"/>
                    </a:lnTo>
                    <a:lnTo>
                      <a:pt x="4696" y="15319"/>
                    </a:lnTo>
                    <a:lnTo>
                      <a:pt x="5389" y="15589"/>
                    </a:lnTo>
                    <a:lnTo>
                      <a:pt x="6120" y="15820"/>
                    </a:lnTo>
                    <a:lnTo>
                      <a:pt x="6890" y="15974"/>
                    </a:lnTo>
                    <a:lnTo>
                      <a:pt x="7660" y="16051"/>
                    </a:lnTo>
                    <a:lnTo>
                      <a:pt x="8430" y="16012"/>
                    </a:lnTo>
                    <a:lnTo>
                      <a:pt x="9200" y="15935"/>
                    </a:lnTo>
                    <a:lnTo>
                      <a:pt x="10008" y="15781"/>
                    </a:lnTo>
                    <a:lnTo>
                      <a:pt x="10778" y="15550"/>
                    </a:lnTo>
                    <a:lnTo>
                      <a:pt x="11509" y="15242"/>
                    </a:lnTo>
                    <a:lnTo>
                      <a:pt x="12240" y="14858"/>
                    </a:lnTo>
                    <a:lnTo>
                      <a:pt x="12895" y="14396"/>
                    </a:lnTo>
                    <a:lnTo>
                      <a:pt x="13510" y="13857"/>
                    </a:lnTo>
                    <a:lnTo>
                      <a:pt x="14049" y="13318"/>
                    </a:lnTo>
                    <a:lnTo>
                      <a:pt x="14550" y="12702"/>
                    </a:lnTo>
                    <a:lnTo>
                      <a:pt x="14935" y="12048"/>
                    </a:lnTo>
                    <a:lnTo>
                      <a:pt x="15319" y="11355"/>
                    </a:lnTo>
                    <a:lnTo>
                      <a:pt x="15589" y="10662"/>
                    </a:lnTo>
                    <a:lnTo>
                      <a:pt x="15820" y="9892"/>
                    </a:lnTo>
                    <a:lnTo>
                      <a:pt x="15935" y="9161"/>
                    </a:lnTo>
                    <a:lnTo>
                      <a:pt x="16012" y="8391"/>
                    </a:lnTo>
                    <a:lnTo>
                      <a:pt x="16012" y="7621"/>
                    </a:lnTo>
                    <a:lnTo>
                      <a:pt x="15935" y="6813"/>
                    </a:lnTo>
                    <a:lnTo>
                      <a:pt x="15781" y="6043"/>
                    </a:lnTo>
                    <a:lnTo>
                      <a:pt x="15550" y="5274"/>
                    </a:lnTo>
                    <a:lnTo>
                      <a:pt x="15243" y="4504"/>
                    </a:lnTo>
                    <a:lnTo>
                      <a:pt x="14819" y="3811"/>
                    </a:lnTo>
                    <a:lnTo>
                      <a:pt x="14357" y="3157"/>
                    </a:lnTo>
                    <a:lnTo>
                      <a:pt x="13857" y="2541"/>
                    </a:lnTo>
                    <a:lnTo>
                      <a:pt x="13280" y="2002"/>
                    </a:lnTo>
                    <a:lnTo>
                      <a:pt x="12702" y="1501"/>
                    </a:lnTo>
                    <a:lnTo>
                      <a:pt x="12048" y="1078"/>
                    </a:lnTo>
                    <a:lnTo>
                      <a:pt x="11355" y="732"/>
                    </a:lnTo>
                    <a:lnTo>
                      <a:pt x="10624" y="462"/>
                    </a:lnTo>
                    <a:lnTo>
                      <a:pt x="9892" y="231"/>
                    </a:lnTo>
                    <a:lnTo>
                      <a:pt x="9161" y="77"/>
                    </a:lnTo>
                    <a:lnTo>
                      <a:pt x="83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1"/>
              <p:cNvSpPr/>
              <p:nvPr/>
            </p:nvSpPr>
            <p:spPr>
              <a:xfrm>
                <a:off x="3139300" y="3683100"/>
                <a:ext cx="400325" cy="401275"/>
              </a:xfrm>
              <a:custGeom>
                <a:avLst/>
                <a:gdLst/>
                <a:ahLst/>
                <a:cxnLst/>
                <a:rect l="l" t="t" r="r" b="b"/>
                <a:pathLst>
                  <a:path w="16013" h="16051" fill="none" extrusionOk="0">
                    <a:moveTo>
                      <a:pt x="15243" y="4504"/>
                    </a:moveTo>
                    <a:lnTo>
                      <a:pt x="15243" y="4504"/>
                    </a:lnTo>
                    <a:lnTo>
                      <a:pt x="14819" y="3811"/>
                    </a:lnTo>
                    <a:lnTo>
                      <a:pt x="14357" y="3157"/>
                    </a:lnTo>
                    <a:lnTo>
                      <a:pt x="13857" y="2541"/>
                    </a:lnTo>
                    <a:lnTo>
                      <a:pt x="13280" y="2002"/>
                    </a:lnTo>
                    <a:lnTo>
                      <a:pt x="12702" y="1501"/>
                    </a:lnTo>
                    <a:lnTo>
                      <a:pt x="12048" y="1078"/>
                    </a:lnTo>
                    <a:lnTo>
                      <a:pt x="11355" y="732"/>
                    </a:lnTo>
                    <a:lnTo>
                      <a:pt x="10624" y="462"/>
                    </a:lnTo>
                    <a:lnTo>
                      <a:pt x="9892" y="231"/>
                    </a:lnTo>
                    <a:lnTo>
                      <a:pt x="9161" y="77"/>
                    </a:lnTo>
                    <a:lnTo>
                      <a:pt x="8391" y="0"/>
                    </a:lnTo>
                    <a:lnTo>
                      <a:pt x="7583" y="0"/>
                    </a:lnTo>
                    <a:lnTo>
                      <a:pt x="6813" y="116"/>
                    </a:lnTo>
                    <a:lnTo>
                      <a:pt x="6043" y="270"/>
                    </a:lnTo>
                    <a:lnTo>
                      <a:pt x="5274" y="501"/>
                    </a:lnTo>
                    <a:lnTo>
                      <a:pt x="4504" y="809"/>
                    </a:lnTo>
                    <a:lnTo>
                      <a:pt x="4504" y="809"/>
                    </a:lnTo>
                    <a:lnTo>
                      <a:pt x="3811" y="1194"/>
                    </a:lnTo>
                    <a:lnTo>
                      <a:pt x="3118" y="1655"/>
                    </a:lnTo>
                    <a:lnTo>
                      <a:pt x="2541" y="2194"/>
                    </a:lnTo>
                    <a:lnTo>
                      <a:pt x="2002" y="2733"/>
                    </a:lnTo>
                    <a:lnTo>
                      <a:pt x="1502" y="3349"/>
                    </a:lnTo>
                    <a:lnTo>
                      <a:pt x="1078" y="4003"/>
                    </a:lnTo>
                    <a:lnTo>
                      <a:pt x="732" y="4696"/>
                    </a:lnTo>
                    <a:lnTo>
                      <a:pt x="424" y="5389"/>
                    </a:lnTo>
                    <a:lnTo>
                      <a:pt x="231" y="6159"/>
                    </a:lnTo>
                    <a:lnTo>
                      <a:pt x="77" y="6890"/>
                    </a:lnTo>
                    <a:lnTo>
                      <a:pt x="0" y="7660"/>
                    </a:lnTo>
                    <a:lnTo>
                      <a:pt x="0" y="8430"/>
                    </a:lnTo>
                    <a:lnTo>
                      <a:pt x="77" y="9238"/>
                    </a:lnTo>
                    <a:lnTo>
                      <a:pt x="231" y="10008"/>
                    </a:lnTo>
                    <a:lnTo>
                      <a:pt x="501" y="10778"/>
                    </a:lnTo>
                    <a:lnTo>
                      <a:pt x="809" y="11509"/>
                    </a:lnTo>
                    <a:lnTo>
                      <a:pt x="809" y="11509"/>
                    </a:lnTo>
                    <a:lnTo>
                      <a:pt x="1194" y="12240"/>
                    </a:lnTo>
                    <a:lnTo>
                      <a:pt x="1656" y="12895"/>
                    </a:lnTo>
                    <a:lnTo>
                      <a:pt x="2156" y="13510"/>
                    </a:lnTo>
                    <a:lnTo>
                      <a:pt x="2733" y="14049"/>
                    </a:lnTo>
                    <a:lnTo>
                      <a:pt x="3349" y="14550"/>
                    </a:lnTo>
                    <a:lnTo>
                      <a:pt x="4003" y="14973"/>
                    </a:lnTo>
                    <a:lnTo>
                      <a:pt x="4696" y="15319"/>
                    </a:lnTo>
                    <a:lnTo>
                      <a:pt x="5389" y="15589"/>
                    </a:lnTo>
                    <a:lnTo>
                      <a:pt x="6120" y="15820"/>
                    </a:lnTo>
                    <a:lnTo>
                      <a:pt x="6890" y="15974"/>
                    </a:lnTo>
                    <a:lnTo>
                      <a:pt x="7660" y="16051"/>
                    </a:lnTo>
                    <a:lnTo>
                      <a:pt x="8430" y="16012"/>
                    </a:lnTo>
                    <a:lnTo>
                      <a:pt x="9200" y="15935"/>
                    </a:lnTo>
                    <a:lnTo>
                      <a:pt x="10008" y="15781"/>
                    </a:lnTo>
                    <a:lnTo>
                      <a:pt x="10778" y="15550"/>
                    </a:lnTo>
                    <a:lnTo>
                      <a:pt x="11509" y="15242"/>
                    </a:lnTo>
                    <a:lnTo>
                      <a:pt x="11509" y="15242"/>
                    </a:lnTo>
                    <a:lnTo>
                      <a:pt x="12240" y="14858"/>
                    </a:lnTo>
                    <a:lnTo>
                      <a:pt x="12895" y="14396"/>
                    </a:lnTo>
                    <a:lnTo>
                      <a:pt x="13510" y="13857"/>
                    </a:lnTo>
                    <a:lnTo>
                      <a:pt x="14049" y="13318"/>
                    </a:lnTo>
                    <a:lnTo>
                      <a:pt x="14550" y="12702"/>
                    </a:lnTo>
                    <a:lnTo>
                      <a:pt x="14935" y="12048"/>
                    </a:lnTo>
                    <a:lnTo>
                      <a:pt x="15319" y="11355"/>
                    </a:lnTo>
                    <a:lnTo>
                      <a:pt x="15589" y="10662"/>
                    </a:lnTo>
                    <a:lnTo>
                      <a:pt x="15820" y="9892"/>
                    </a:lnTo>
                    <a:lnTo>
                      <a:pt x="15935" y="9161"/>
                    </a:lnTo>
                    <a:lnTo>
                      <a:pt x="16012" y="8391"/>
                    </a:lnTo>
                    <a:lnTo>
                      <a:pt x="16012" y="7621"/>
                    </a:lnTo>
                    <a:lnTo>
                      <a:pt x="15935" y="6813"/>
                    </a:lnTo>
                    <a:lnTo>
                      <a:pt x="15781" y="6043"/>
                    </a:lnTo>
                    <a:lnTo>
                      <a:pt x="15550" y="5274"/>
                    </a:lnTo>
                    <a:lnTo>
                      <a:pt x="15243" y="4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1"/>
              <p:cNvSpPr/>
              <p:nvPr/>
            </p:nvSpPr>
            <p:spPr>
              <a:xfrm>
                <a:off x="3189325" y="3683100"/>
                <a:ext cx="304100" cy="401275"/>
              </a:xfrm>
              <a:custGeom>
                <a:avLst/>
                <a:gdLst/>
                <a:ahLst/>
                <a:cxnLst/>
                <a:rect l="l" t="t" r="r" b="b"/>
                <a:pathLst>
                  <a:path w="12164" h="16051" extrusionOk="0">
                    <a:moveTo>
                      <a:pt x="5774" y="0"/>
                    </a:moveTo>
                    <a:lnTo>
                      <a:pt x="5120" y="39"/>
                    </a:lnTo>
                    <a:lnTo>
                      <a:pt x="4466" y="154"/>
                    </a:lnTo>
                    <a:lnTo>
                      <a:pt x="3811" y="308"/>
                    </a:lnTo>
                    <a:lnTo>
                      <a:pt x="3157" y="539"/>
                    </a:lnTo>
                    <a:lnTo>
                      <a:pt x="2503" y="809"/>
                    </a:lnTo>
                    <a:lnTo>
                      <a:pt x="2041" y="1078"/>
                    </a:lnTo>
                    <a:lnTo>
                      <a:pt x="2118" y="1117"/>
                    </a:lnTo>
                    <a:lnTo>
                      <a:pt x="2387" y="1271"/>
                    </a:lnTo>
                    <a:lnTo>
                      <a:pt x="2695" y="1463"/>
                    </a:lnTo>
                    <a:lnTo>
                      <a:pt x="2926" y="1655"/>
                    </a:lnTo>
                    <a:lnTo>
                      <a:pt x="3119" y="1848"/>
                    </a:lnTo>
                    <a:lnTo>
                      <a:pt x="3619" y="2310"/>
                    </a:lnTo>
                    <a:lnTo>
                      <a:pt x="4081" y="2772"/>
                    </a:lnTo>
                    <a:lnTo>
                      <a:pt x="4273" y="3003"/>
                    </a:lnTo>
                    <a:lnTo>
                      <a:pt x="4466" y="3272"/>
                    </a:lnTo>
                    <a:lnTo>
                      <a:pt x="4620" y="3541"/>
                    </a:lnTo>
                    <a:lnTo>
                      <a:pt x="4697" y="3849"/>
                    </a:lnTo>
                    <a:lnTo>
                      <a:pt x="4774" y="4157"/>
                    </a:lnTo>
                    <a:lnTo>
                      <a:pt x="4735" y="4465"/>
                    </a:lnTo>
                    <a:lnTo>
                      <a:pt x="4658" y="4696"/>
                    </a:lnTo>
                    <a:lnTo>
                      <a:pt x="4581" y="4927"/>
                    </a:lnTo>
                    <a:lnTo>
                      <a:pt x="4466" y="5120"/>
                    </a:lnTo>
                    <a:lnTo>
                      <a:pt x="4312" y="5274"/>
                    </a:lnTo>
                    <a:lnTo>
                      <a:pt x="3965" y="5581"/>
                    </a:lnTo>
                    <a:lnTo>
                      <a:pt x="3581" y="5851"/>
                    </a:lnTo>
                    <a:lnTo>
                      <a:pt x="3196" y="6082"/>
                    </a:lnTo>
                    <a:lnTo>
                      <a:pt x="2811" y="6351"/>
                    </a:lnTo>
                    <a:lnTo>
                      <a:pt x="2618" y="6505"/>
                    </a:lnTo>
                    <a:lnTo>
                      <a:pt x="2464" y="6659"/>
                    </a:lnTo>
                    <a:lnTo>
                      <a:pt x="2349" y="6852"/>
                    </a:lnTo>
                    <a:lnTo>
                      <a:pt x="2272" y="7044"/>
                    </a:lnTo>
                    <a:lnTo>
                      <a:pt x="2195" y="7275"/>
                    </a:lnTo>
                    <a:lnTo>
                      <a:pt x="2195" y="7506"/>
                    </a:lnTo>
                    <a:lnTo>
                      <a:pt x="2233" y="7814"/>
                    </a:lnTo>
                    <a:lnTo>
                      <a:pt x="2310" y="8122"/>
                    </a:lnTo>
                    <a:lnTo>
                      <a:pt x="2426" y="8622"/>
                    </a:lnTo>
                    <a:lnTo>
                      <a:pt x="2464" y="8853"/>
                    </a:lnTo>
                    <a:lnTo>
                      <a:pt x="2426" y="9123"/>
                    </a:lnTo>
                    <a:lnTo>
                      <a:pt x="2310" y="9392"/>
                    </a:lnTo>
                    <a:lnTo>
                      <a:pt x="2118" y="9623"/>
                    </a:lnTo>
                    <a:lnTo>
                      <a:pt x="1887" y="9777"/>
                    </a:lnTo>
                    <a:lnTo>
                      <a:pt x="1656" y="9931"/>
                    </a:lnTo>
                    <a:lnTo>
                      <a:pt x="1310" y="10008"/>
                    </a:lnTo>
                    <a:lnTo>
                      <a:pt x="1002" y="10085"/>
                    </a:lnTo>
                    <a:lnTo>
                      <a:pt x="694" y="10123"/>
                    </a:lnTo>
                    <a:lnTo>
                      <a:pt x="386" y="10200"/>
                    </a:lnTo>
                    <a:lnTo>
                      <a:pt x="232" y="10277"/>
                    </a:lnTo>
                    <a:lnTo>
                      <a:pt x="155" y="10393"/>
                    </a:lnTo>
                    <a:lnTo>
                      <a:pt x="78" y="10508"/>
                    </a:lnTo>
                    <a:lnTo>
                      <a:pt x="39" y="10624"/>
                    </a:lnTo>
                    <a:lnTo>
                      <a:pt x="1" y="10778"/>
                    </a:lnTo>
                    <a:lnTo>
                      <a:pt x="1" y="10932"/>
                    </a:lnTo>
                    <a:lnTo>
                      <a:pt x="39" y="11085"/>
                    </a:lnTo>
                    <a:lnTo>
                      <a:pt x="116" y="11239"/>
                    </a:lnTo>
                    <a:lnTo>
                      <a:pt x="309" y="11470"/>
                    </a:lnTo>
                    <a:lnTo>
                      <a:pt x="540" y="11701"/>
                    </a:lnTo>
                    <a:lnTo>
                      <a:pt x="848" y="11855"/>
                    </a:lnTo>
                    <a:lnTo>
                      <a:pt x="1117" y="11971"/>
                    </a:lnTo>
                    <a:lnTo>
                      <a:pt x="1387" y="12048"/>
                    </a:lnTo>
                    <a:lnTo>
                      <a:pt x="1656" y="12125"/>
                    </a:lnTo>
                    <a:lnTo>
                      <a:pt x="2965" y="12125"/>
                    </a:lnTo>
                    <a:lnTo>
                      <a:pt x="3273" y="12202"/>
                    </a:lnTo>
                    <a:lnTo>
                      <a:pt x="3388" y="12240"/>
                    </a:lnTo>
                    <a:lnTo>
                      <a:pt x="3542" y="12356"/>
                    </a:lnTo>
                    <a:lnTo>
                      <a:pt x="3811" y="12587"/>
                    </a:lnTo>
                    <a:lnTo>
                      <a:pt x="3927" y="12741"/>
                    </a:lnTo>
                    <a:lnTo>
                      <a:pt x="4042" y="12895"/>
                    </a:lnTo>
                    <a:lnTo>
                      <a:pt x="4158" y="13241"/>
                    </a:lnTo>
                    <a:lnTo>
                      <a:pt x="4273" y="13626"/>
                    </a:lnTo>
                    <a:lnTo>
                      <a:pt x="4273" y="13780"/>
                    </a:lnTo>
                    <a:lnTo>
                      <a:pt x="4273" y="13934"/>
                    </a:lnTo>
                    <a:lnTo>
                      <a:pt x="4235" y="14242"/>
                    </a:lnTo>
                    <a:lnTo>
                      <a:pt x="4196" y="14396"/>
                    </a:lnTo>
                    <a:lnTo>
                      <a:pt x="4273" y="14550"/>
                    </a:lnTo>
                    <a:lnTo>
                      <a:pt x="4350" y="14627"/>
                    </a:lnTo>
                    <a:lnTo>
                      <a:pt x="4466" y="14704"/>
                    </a:lnTo>
                    <a:lnTo>
                      <a:pt x="4543" y="14781"/>
                    </a:lnTo>
                    <a:lnTo>
                      <a:pt x="4620" y="14934"/>
                    </a:lnTo>
                    <a:lnTo>
                      <a:pt x="4735" y="15050"/>
                    </a:lnTo>
                    <a:lnTo>
                      <a:pt x="4889" y="15204"/>
                    </a:lnTo>
                    <a:lnTo>
                      <a:pt x="5120" y="15473"/>
                    </a:lnTo>
                    <a:lnTo>
                      <a:pt x="5197" y="15627"/>
                    </a:lnTo>
                    <a:lnTo>
                      <a:pt x="5236" y="15820"/>
                    </a:lnTo>
                    <a:lnTo>
                      <a:pt x="5236" y="16012"/>
                    </a:lnTo>
                    <a:lnTo>
                      <a:pt x="5774" y="16051"/>
                    </a:lnTo>
                    <a:lnTo>
                      <a:pt x="6313" y="16051"/>
                    </a:lnTo>
                    <a:lnTo>
                      <a:pt x="6852" y="16012"/>
                    </a:lnTo>
                    <a:lnTo>
                      <a:pt x="7391" y="15935"/>
                    </a:lnTo>
                    <a:lnTo>
                      <a:pt x="7930" y="15820"/>
                    </a:lnTo>
                    <a:lnTo>
                      <a:pt x="8469" y="15666"/>
                    </a:lnTo>
                    <a:lnTo>
                      <a:pt x="9008" y="15473"/>
                    </a:lnTo>
                    <a:lnTo>
                      <a:pt x="9508" y="15242"/>
                    </a:lnTo>
                    <a:lnTo>
                      <a:pt x="9931" y="15011"/>
                    </a:lnTo>
                    <a:lnTo>
                      <a:pt x="10316" y="14781"/>
                    </a:lnTo>
                    <a:lnTo>
                      <a:pt x="9854" y="14473"/>
                    </a:lnTo>
                    <a:lnTo>
                      <a:pt x="9393" y="14126"/>
                    </a:lnTo>
                    <a:lnTo>
                      <a:pt x="8777" y="13549"/>
                    </a:lnTo>
                    <a:lnTo>
                      <a:pt x="8546" y="13279"/>
                    </a:lnTo>
                    <a:lnTo>
                      <a:pt x="8276" y="12972"/>
                    </a:lnTo>
                    <a:lnTo>
                      <a:pt x="8045" y="12664"/>
                    </a:lnTo>
                    <a:lnTo>
                      <a:pt x="7853" y="12356"/>
                    </a:lnTo>
                    <a:lnTo>
                      <a:pt x="7699" y="12009"/>
                    </a:lnTo>
                    <a:lnTo>
                      <a:pt x="7545" y="11663"/>
                    </a:lnTo>
                    <a:lnTo>
                      <a:pt x="7468" y="11316"/>
                    </a:lnTo>
                    <a:lnTo>
                      <a:pt x="7430" y="10932"/>
                    </a:lnTo>
                    <a:lnTo>
                      <a:pt x="7430" y="10547"/>
                    </a:lnTo>
                    <a:lnTo>
                      <a:pt x="7506" y="10200"/>
                    </a:lnTo>
                    <a:lnTo>
                      <a:pt x="7583" y="9815"/>
                    </a:lnTo>
                    <a:lnTo>
                      <a:pt x="7776" y="9430"/>
                    </a:lnTo>
                    <a:lnTo>
                      <a:pt x="8007" y="9123"/>
                    </a:lnTo>
                    <a:lnTo>
                      <a:pt x="8161" y="8969"/>
                    </a:lnTo>
                    <a:lnTo>
                      <a:pt x="8315" y="8853"/>
                    </a:lnTo>
                    <a:lnTo>
                      <a:pt x="8623" y="8699"/>
                    </a:lnTo>
                    <a:lnTo>
                      <a:pt x="8931" y="8661"/>
                    </a:lnTo>
                    <a:lnTo>
                      <a:pt x="9239" y="8622"/>
                    </a:lnTo>
                    <a:lnTo>
                      <a:pt x="9508" y="8661"/>
                    </a:lnTo>
                    <a:lnTo>
                      <a:pt x="10201" y="8776"/>
                    </a:lnTo>
                    <a:lnTo>
                      <a:pt x="10894" y="8892"/>
                    </a:lnTo>
                    <a:lnTo>
                      <a:pt x="11432" y="8892"/>
                    </a:lnTo>
                    <a:lnTo>
                      <a:pt x="11663" y="8815"/>
                    </a:lnTo>
                    <a:lnTo>
                      <a:pt x="11779" y="8738"/>
                    </a:lnTo>
                    <a:lnTo>
                      <a:pt x="11856" y="8622"/>
                    </a:lnTo>
                    <a:lnTo>
                      <a:pt x="12010" y="8391"/>
                    </a:lnTo>
                    <a:lnTo>
                      <a:pt x="12010" y="8276"/>
                    </a:lnTo>
                    <a:lnTo>
                      <a:pt x="12010" y="8122"/>
                    </a:lnTo>
                    <a:lnTo>
                      <a:pt x="11933" y="8045"/>
                    </a:lnTo>
                    <a:lnTo>
                      <a:pt x="11856" y="7968"/>
                    </a:lnTo>
                    <a:lnTo>
                      <a:pt x="11625" y="7929"/>
                    </a:lnTo>
                    <a:lnTo>
                      <a:pt x="11355" y="7852"/>
                    </a:lnTo>
                    <a:lnTo>
                      <a:pt x="11086" y="7852"/>
                    </a:lnTo>
                    <a:lnTo>
                      <a:pt x="10509" y="7891"/>
                    </a:lnTo>
                    <a:lnTo>
                      <a:pt x="10201" y="7929"/>
                    </a:lnTo>
                    <a:lnTo>
                      <a:pt x="9893" y="8006"/>
                    </a:lnTo>
                    <a:lnTo>
                      <a:pt x="9700" y="8045"/>
                    </a:lnTo>
                    <a:lnTo>
                      <a:pt x="9546" y="8045"/>
                    </a:lnTo>
                    <a:lnTo>
                      <a:pt x="9393" y="7968"/>
                    </a:lnTo>
                    <a:lnTo>
                      <a:pt x="9277" y="7891"/>
                    </a:lnTo>
                    <a:lnTo>
                      <a:pt x="9162" y="7775"/>
                    </a:lnTo>
                    <a:lnTo>
                      <a:pt x="9085" y="7660"/>
                    </a:lnTo>
                    <a:lnTo>
                      <a:pt x="9046" y="7506"/>
                    </a:lnTo>
                    <a:lnTo>
                      <a:pt x="9046" y="7352"/>
                    </a:lnTo>
                    <a:lnTo>
                      <a:pt x="9085" y="7083"/>
                    </a:lnTo>
                    <a:lnTo>
                      <a:pt x="9085" y="6852"/>
                    </a:lnTo>
                    <a:lnTo>
                      <a:pt x="9046" y="6698"/>
                    </a:lnTo>
                    <a:lnTo>
                      <a:pt x="8969" y="6582"/>
                    </a:lnTo>
                    <a:lnTo>
                      <a:pt x="8854" y="6505"/>
                    </a:lnTo>
                    <a:lnTo>
                      <a:pt x="8738" y="6467"/>
                    </a:lnTo>
                    <a:lnTo>
                      <a:pt x="8469" y="6467"/>
                    </a:lnTo>
                    <a:lnTo>
                      <a:pt x="8199" y="6544"/>
                    </a:lnTo>
                    <a:lnTo>
                      <a:pt x="8084" y="6544"/>
                    </a:lnTo>
                    <a:lnTo>
                      <a:pt x="7930" y="6505"/>
                    </a:lnTo>
                    <a:lnTo>
                      <a:pt x="7814" y="6428"/>
                    </a:lnTo>
                    <a:lnTo>
                      <a:pt x="7699" y="6351"/>
                    </a:lnTo>
                    <a:lnTo>
                      <a:pt x="7583" y="6159"/>
                    </a:lnTo>
                    <a:lnTo>
                      <a:pt x="7545" y="6005"/>
                    </a:lnTo>
                    <a:lnTo>
                      <a:pt x="7506" y="5812"/>
                    </a:lnTo>
                    <a:lnTo>
                      <a:pt x="7506" y="5620"/>
                    </a:lnTo>
                    <a:lnTo>
                      <a:pt x="7583" y="5427"/>
                    </a:lnTo>
                    <a:lnTo>
                      <a:pt x="7660" y="5235"/>
                    </a:lnTo>
                    <a:lnTo>
                      <a:pt x="7776" y="5081"/>
                    </a:lnTo>
                    <a:lnTo>
                      <a:pt x="7891" y="4927"/>
                    </a:lnTo>
                    <a:lnTo>
                      <a:pt x="8045" y="4773"/>
                    </a:lnTo>
                    <a:lnTo>
                      <a:pt x="8199" y="4658"/>
                    </a:lnTo>
                    <a:lnTo>
                      <a:pt x="8353" y="4581"/>
                    </a:lnTo>
                    <a:lnTo>
                      <a:pt x="8546" y="4504"/>
                    </a:lnTo>
                    <a:lnTo>
                      <a:pt x="8815" y="4465"/>
                    </a:lnTo>
                    <a:lnTo>
                      <a:pt x="9085" y="4427"/>
                    </a:lnTo>
                    <a:lnTo>
                      <a:pt x="10124" y="4427"/>
                    </a:lnTo>
                    <a:lnTo>
                      <a:pt x="10509" y="4388"/>
                    </a:lnTo>
                    <a:lnTo>
                      <a:pt x="10663" y="4350"/>
                    </a:lnTo>
                    <a:lnTo>
                      <a:pt x="10855" y="4273"/>
                    </a:lnTo>
                    <a:lnTo>
                      <a:pt x="11048" y="4157"/>
                    </a:lnTo>
                    <a:lnTo>
                      <a:pt x="11086" y="4042"/>
                    </a:lnTo>
                    <a:lnTo>
                      <a:pt x="11125" y="3965"/>
                    </a:lnTo>
                    <a:lnTo>
                      <a:pt x="11125" y="3772"/>
                    </a:lnTo>
                    <a:lnTo>
                      <a:pt x="11048" y="3618"/>
                    </a:lnTo>
                    <a:lnTo>
                      <a:pt x="10971" y="3464"/>
                    </a:lnTo>
                    <a:lnTo>
                      <a:pt x="10971" y="3272"/>
                    </a:lnTo>
                    <a:lnTo>
                      <a:pt x="11009" y="3157"/>
                    </a:lnTo>
                    <a:lnTo>
                      <a:pt x="11086" y="3080"/>
                    </a:lnTo>
                    <a:lnTo>
                      <a:pt x="11279" y="2926"/>
                    </a:lnTo>
                    <a:lnTo>
                      <a:pt x="11394" y="2887"/>
                    </a:lnTo>
                    <a:lnTo>
                      <a:pt x="11548" y="2849"/>
                    </a:lnTo>
                    <a:lnTo>
                      <a:pt x="11740" y="2810"/>
                    </a:lnTo>
                    <a:lnTo>
                      <a:pt x="11894" y="2810"/>
                    </a:lnTo>
                    <a:lnTo>
                      <a:pt x="12164" y="2887"/>
                    </a:lnTo>
                    <a:lnTo>
                      <a:pt x="12164" y="2887"/>
                    </a:lnTo>
                    <a:lnTo>
                      <a:pt x="11740" y="2387"/>
                    </a:lnTo>
                    <a:lnTo>
                      <a:pt x="11240" y="1925"/>
                    </a:lnTo>
                    <a:lnTo>
                      <a:pt x="10701" y="1540"/>
                    </a:lnTo>
                    <a:lnTo>
                      <a:pt x="10162" y="1155"/>
                    </a:lnTo>
                    <a:lnTo>
                      <a:pt x="9585" y="847"/>
                    </a:lnTo>
                    <a:lnTo>
                      <a:pt x="9008" y="578"/>
                    </a:lnTo>
                    <a:lnTo>
                      <a:pt x="8392" y="385"/>
                    </a:lnTo>
                    <a:lnTo>
                      <a:pt x="7737" y="193"/>
                    </a:lnTo>
                    <a:lnTo>
                      <a:pt x="7122" y="77"/>
                    </a:lnTo>
                    <a:lnTo>
                      <a:pt x="64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1"/>
              <p:cNvSpPr/>
              <p:nvPr/>
            </p:nvSpPr>
            <p:spPr>
              <a:xfrm>
                <a:off x="3189325" y="3683100"/>
                <a:ext cx="304100" cy="401275"/>
              </a:xfrm>
              <a:custGeom>
                <a:avLst/>
                <a:gdLst/>
                <a:ahLst/>
                <a:cxnLst/>
                <a:rect l="l" t="t" r="r" b="b"/>
                <a:pathLst>
                  <a:path w="12164" h="16051" fill="none" extrusionOk="0">
                    <a:moveTo>
                      <a:pt x="9393" y="14126"/>
                    </a:moveTo>
                    <a:lnTo>
                      <a:pt x="9393" y="14126"/>
                    </a:lnTo>
                    <a:lnTo>
                      <a:pt x="8777" y="13549"/>
                    </a:lnTo>
                    <a:lnTo>
                      <a:pt x="8546" y="13279"/>
                    </a:lnTo>
                    <a:lnTo>
                      <a:pt x="8276" y="12972"/>
                    </a:lnTo>
                    <a:lnTo>
                      <a:pt x="8276" y="12972"/>
                    </a:lnTo>
                    <a:lnTo>
                      <a:pt x="8045" y="12664"/>
                    </a:lnTo>
                    <a:lnTo>
                      <a:pt x="7853" y="12356"/>
                    </a:lnTo>
                    <a:lnTo>
                      <a:pt x="7699" y="12009"/>
                    </a:lnTo>
                    <a:lnTo>
                      <a:pt x="7545" y="11663"/>
                    </a:lnTo>
                    <a:lnTo>
                      <a:pt x="7545" y="11663"/>
                    </a:lnTo>
                    <a:lnTo>
                      <a:pt x="7468" y="11316"/>
                    </a:lnTo>
                    <a:lnTo>
                      <a:pt x="7430" y="10932"/>
                    </a:lnTo>
                    <a:lnTo>
                      <a:pt x="7430" y="10547"/>
                    </a:lnTo>
                    <a:lnTo>
                      <a:pt x="7506" y="10200"/>
                    </a:lnTo>
                    <a:lnTo>
                      <a:pt x="7506" y="10200"/>
                    </a:lnTo>
                    <a:lnTo>
                      <a:pt x="7583" y="9815"/>
                    </a:lnTo>
                    <a:lnTo>
                      <a:pt x="7776" y="9430"/>
                    </a:lnTo>
                    <a:lnTo>
                      <a:pt x="8007" y="9123"/>
                    </a:lnTo>
                    <a:lnTo>
                      <a:pt x="8161" y="8969"/>
                    </a:lnTo>
                    <a:lnTo>
                      <a:pt x="8315" y="8853"/>
                    </a:lnTo>
                    <a:lnTo>
                      <a:pt x="8315" y="8853"/>
                    </a:lnTo>
                    <a:lnTo>
                      <a:pt x="8623" y="8699"/>
                    </a:lnTo>
                    <a:lnTo>
                      <a:pt x="8931" y="8661"/>
                    </a:lnTo>
                    <a:lnTo>
                      <a:pt x="8931" y="8661"/>
                    </a:lnTo>
                    <a:lnTo>
                      <a:pt x="9239" y="8622"/>
                    </a:lnTo>
                    <a:lnTo>
                      <a:pt x="9508" y="8661"/>
                    </a:lnTo>
                    <a:lnTo>
                      <a:pt x="9508" y="8661"/>
                    </a:lnTo>
                    <a:lnTo>
                      <a:pt x="10201" y="8776"/>
                    </a:lnTo>
                    <a:lnTo>
                      <a:pt x="10894" y="8892"/>
                    </a:lnTo>
                    <a:lnTo>
                      <a:pt x="10894" y="8892"/>
                    </a:lnTo>
                    <a:lnTo>
                      <a:pt x="11163" y="8892"/>
                    </a:lnTo>
                    <a:lnTo>
                      <a:pt x="11432" y="8892"/>
                    </a:lnTo>
                    <a:lnTo>
                      <a:pt x="11663" y="8815"/>
                    </a:lnTo>
                    <a:lnTo>
                      <a:pt x="11779" y="8738"/>
                    </a:lnTo>
                    <a:lnTo>
                      <a:pt x="11856" y="8622"/>
                    </a:lnTo>
                    <a:lnTo>
                      <a:pt x="11856" y="8622"/>
                    </a:lnTo>
                    <a:lnTo>
                      <a:pt x="12010" y="8391"/>
                    </a:lnTo>
                    <a:lnTo>
                      <a:pt x="12010" y="8276"/>
                    </a:lnTo>
                    <a:lnTo>
                      <a:pt x="12010" y="8122"/>
                    </a:lnTo>
                    <a:lnTo>
                      <a:pt x="12010" y="8122"/>
                    </a:lnTo>
                    <a:lnTo>
                      <a:pt x="11933" y="8045"/>
                    </a:lnTo>
                    <a:lnTo>
                      <a:pt x="11856" y="7968"/>
                    </a:lnTo>
                    <a:lnTo>
                      <a:pt x="11625" y="7929"/>
                    </a:lnTo>
                    <a:lnTo>
                      <a:pt x="11625" y="7929"/>
                    </a:lnTo>
                    <a:lnTo>
                      <a:pt x="11355" y="7852"/>
                    </a:lnTo>
                    <a:lnTo>
                      <a:pt x="11086" y="7852"/>
                    </a:lnTo>
                    <a:lnTo>
                      <a:pt x="10509" y="7891"/>
                    </a:lnTo>
                    <a:lnTo>
                      <a:pt x="10509" y="7891"/>
                    </a:lnTo>
                    <a:lnTo>
                      <a:pt x="10201" y="7929"/>
                    </a:lnTo>
                    <a:lnTo>
                      <a:pt x="9893" y="8006"/>
                    </a:lnTo>
                    <a:lnTo>
                      <a:pt x="9700" y="8045"/>
                    </a:lnTo>
                    <a:lnTo>
                      <a:pt x="9546" y="8045"/>
                    </a:lnTo>
                    <a:lnTo>
                      <a:pt x="9393" y="7968"/>
                    </a:lnTo>
                    <a:lnTo>
                      <a:pt x="9277" y="7891"/>
                    </a:lnTo>
                    <a:lnTo>
                      <a:pt x="9277" y="7891"/>
                    </a:lnTo>
                    <a:lnTo>
                      <a:pt x="9162" y="7775"/>
                    </a:lnTo>
                    <a:lnTo>
                      <a:pt x="9085" y="7660"/>
                    </a:lnTo>
                    <a:lnTo>
                      <a:pt x="9046" y="7506"/>
                    </a:lnTo>
                    <a:lnTo>
                      <a:pt x="9046" y="7352"/>
                    </a:lnTo>
                    <a:lnTo>
                      <a:pt x="9046" y="7352"/>
                    </a:lnTo>
                    <a:lnTo>
                      <a:pt x="9085" y="7083"/>
                    </a:lnTo>
                    <a:lnTo>
                      <a:pt x="9085" y="6852"/>
                    </a:lnTo>
                    <a:lnTo>
                      <a:pt x="9085" y="6852"/>
                    </a:lnTo>
                    <a:lnTo>
                      <a:pt x="9046" y="6698"/>
                    </a:lnTo>
                    <a:lnTo>
                      <a:pt x="8969" y="6582"/>
                    </a:lnTo>
                    <a:lnTo>
                      <a:pt x="8854" y="6505"/>
                    </a:lnTo>
                    <a:lnTo>
                      <a:pt x="8738" y="6467"/>
                    </a:lnTo>
                    <a:lnTo>
                      <a:pt x="8738" y="6467"/>
                    </a:lnTo>
                    <a:lnTo>
                      <a:pt x="8584" y="6467"/>
                    </a:lnTo>
                    <a:lnTo>
                      <a:pt x="8469" y="6467"/>
                    </a:lnTo>
                    <a:lnTo>
                      <a:pt x="8199" y="6544"/>
                    </a:lnTo>
                    <a:lnTo>
                      <a:pt x="8199" y="6544"/>
                    </a:lnTo>
                    <a:lnTo>
                      <a:pt x="8084" y="6544"/>
                    </a:lnTo>
                    <a:lnTo>
                      <a:pt x="7930" y="6505"/>
                    </a:lnTo>
                    <a:lnTo>
                      <a:pt x="7814" y="6428"/>
                    </a:lnTo>
                    <a:lnTo>
                      <a:pt x="7699" y="6351"/>
                    </a:lnTo>
                    <a:lnTo>
                      <a:pt x="7699" y="6351"/>
                    </a:lnTo>
                    <a:lnTo>
                      <a:pt x="7583" y="6159"/>
                    </a:lnTo>
                    <a:lnTo>
                      <a:pt x="7545" y="6005"/>
                    </a:lnTo>
                    <a:lnTo>
                      <a:pt x="7506" y="5812"/>
                    </a:lnTo>
                    <a:lnTo>
                      <a:pt x="7506" y="5620"/>
                    </a:lnTo>
                    <a:lnTo>
                      <a:pt x="7506" y="5620"/>
                    </a:lnTo>
                    <a:lnTo>
                      <a:pt x="7583" y="5427"/>
                    </a:lnTo>
                    <a:lnTo>
                      <a:pt x="7660" y="5235"/>
                    </a:lnTo>
                    <a:lnTo>
                      <a:pt x="7776" y="5081"/>
                    </a:lnTo>
                    <a:lnTo>
                      <a:pt x="7891" y="4927"/>
                    </a:lnTo>
                    <a:lnTo>
                      <a:pt x="8045" y="4773"/>
                    </a:lnTo>
                    <a:lnTo>
                      <a:pt x="8199" y="4658"/>
                    </a:lnTo>
                    <a:lnTo>
                      <a:pt x="8353" y="4581"/>
                    </a:lnTo>
                    <a:lnTo>
                      <a:pt x="8546" y="4504"/>
                    </a:lnTo>
                    <a:lnTo>
                      <a:pt x="8546" y="4504"/>
                    </a:lnTo>
                    <a:lnTo>
                      <a:pt x="8815" y="4465"/>
                    </a:lnTo>
                    <a:lnTo>
                      <a:pt x="9085" y="4427"/>
                    </a:lnTo>
                    <a:lnTo>
                      <a:pt x="9623" y="4427"/>
                    </a:lnTo>
                    <a:lnTo>
                      <a:pt x="9623" y="4427"/>
                    </a:lnTo>
                    <a:lnTo>
                      <a:pt x="10124" y="4427"/>
                    </a:lnTo>
                    <a:lnTo>
                      <a:pt x="10124" y="4427"/>
                    </a:lnTo>
                    <a:lnTo>
                      <a:pt x="10509" y="4388"/>
                    </a:lnTo>
                    <a:lnTo>
                      <a:pt x="10663" y="4350"/>
                    </a:lnTo>
                    <a:lnTo>
                      <a:pt x="10855" y="4273"/>
                    </a:lnTo>
                    <a:lnTo>
                      <a:pt x="10855" y="4273"/>
                    </a:lnTo>
                    <a:lnTo>
                      <a:pt x="11048" y="4157"/>
                    </a:lnTo>
                    <a:lnTo>
                      <a:pt x="11086" y="4042"/>
                    </a:lnTo>
                    <a:lnTo>
                      <a:pt x="11125" y="3965"/>
                    </a:lnTo>
                    <a:lnTo>
                      <a:pt x="11125" y="3965"/>
                    </a:lnTo>
                    <a:lnTo>
                      <a:pt x="11125" y="3772"/>
                    </a:lnTo>
                    <a:lnTo>
                      <a:pt x="11048" y="3618"/>
                    </a:lnTo>
                    <a:lnTo>
                      <a:pt x="10971" y="3464"/>
                    </a:lnTo>
                    <a:lnTo>
                      <a:pt x="10971" y="3272"/>
                    </a:lnTo>
                    <a:lnTo>
                      <a:pt x="10971" y="3272"/>
                    </a:lnTo>
                    <a:lnTo>
                      <a:pt x="11009" y="3157"/>
                    </a:lnTo>
                    <a:lnTo>
                      <a:pt x="11086" y="3080"/>
                    </a:lnTo>
                    <a:lnTo>
                      <a:pt x="11279" y="2926"/>
                    </a:lnTo>
                    <a:lnTo>
                      <a:pt x="11279" y="2926"/>
                    </a:lnTo>
                    <a:lnTo>
                      <a:pt x="11394" y="2887"/>
                    </a:lnTo>
                    <a:lnTo>
                      <a:pt x="11548" y="2849"/>
                    </a:lnTo>
                    <a:lnTo>
                      <a:pt x="11740" y="2810"/>
                    </a:lnTo>
                    <a:lnTo>
                      <a:pt x="11894" y="2810"/>
                    </a:lnTo>
                    <a:lnTo>
                      <a:pt x="11894" y="2810"/>
                    </a:lnTo>
                    <a:lnTo>
                      <a:pt x="12164" y="2887"/>
                    </a:lnTo>
                    <a:lnTo>
                      <a:pt x="12164" y="2887"/>
                    </a:lnTo>
                    <a:lnTo>
                      <a:pt x="11740" y="2387"/>
                    </a:lnTo>
                    <a:lnTo>
                      <a:pt x="11240" y="1925"/>
                    </a:lnTo>
                    <a:lnTo>
                      <a:pt x="10701" y="1540"/>
                    </a:lnTo>
                    <a:lnTo>
                      <a:pt x="10162" y="1155"/>
                    </a:lnTo>
                    <a:lnTo>
                      <a:pt x="9585" y="847"/>
                    </a:lnTo>
                    <a:lnTo>
                      <a:pt x="9008" y="578"/>
                    </a:lnTo>
                    <a:lnTo>
                      <a:pt x="8392" y="385"/>
                    </a:lnTo>
                    <a:lnTo>
                      <a:pt x="7737" y="193"/>
                    </a:lnTo>
                    <a:lnTo>
                      <a:pt x="7122" y="77"/>
                    </a:lnTo>
                    <a:lnTo>
                      <a:pt x="6467" y="0"/>
                    </a:lnTo>
                    <a:lnTo>
                      <a:pt x="5774" y="0"/>
                    </a:lnTo>
                    <a:lnTo>
                      <a:pt x="5120" y="39"/>
                    </a:lnTo>
                    <a:lnTo>
                      <a:pt x="4466" y="154"/>
                    </a:lnTo>
                    <a:lnTo>
                      <a:pt x="3811" y="308"/>
                    </a:lnTo>
                    <a:lnTo>
                      <a:pt x="3157" y="539"/>
                    </a:lnTo>
                    <a:lnTo>
                      <a:pt x="2503" y="809"/>
                    </a:lnTo>
                    <a:lnTo>
                      <a:pt x="2503" y="809"/>
                    </a:lnTo>
                    <a:lnTo>
                      <a:pt x="2041" y="1078"/>
                    </a:lnTo>
                    <a:lnTo>
                      <a:pt x="2041" y="1078"/>
                    </a:lnTo>
                    <a:lnTo>
                      <a:pt x="2118" y="1117"/>
                    </a:lnTo>
                    <a:lnTo>
                      <a:pt x="2118" y="1117"/>
                    </a:lnTo>
                    <a:lnTo>
                      <a:pt x="2387" y="1271"/>
                    </a:lnTo>
                    <a:lnTo>
                      <a:pt x="2695" y="1463"/>
                    </a:lnTo>
                    <a:lnTo>
                      <a:pt x="2695" y="1463"/>
                    </a:lnTo>
                    <a:lnTo>
                      <a:pt x="2926" y="1655"/>
                    </a:lnTo>
                    <a:lnTo>
                      <a:pt x="3119" y="1848"/>
                    </a:lnTo>
                    <a:lnTo>
                      <a:pt x="3119" y="1848"/>
                    </a:lnTo>
                    <a:lnTo>
                      <a:pt x="3619" y="2310"/>
                    </a:lnTo>
                    <a:lnTo>
                      <a:pt x="3619" y="2310"/>
                    </a:lnTo>
                    <a:lnTo>
                      <a:pt x="4081" y="2772"/>
                    </a:lnTo>
                    <a:lnTo>
                      <a:pt x="4273" y="3003"/>
                    </a:lnTo>
                    <a:lnTo>
                      <a:pt x="4466" y="3272"/>
                    </a:lnTo>
                    <a:lnTo>
                      <a:pt x="4620" y="3541"/>
                    </a:lnTo>
                    <a:lnTo>
                      <a:pt x="4697" y="3849"/>
                    </a:lnTo>
                    <a:lnTo>
                      <a:pt x="4774" y="4157"/>
                    </a:lnTo>
                    <a:lnTo>
                      <a:pt x="4735" y="4465"/>
                    </a:lnTo>
                    <a:lnTo>
                      <a:pt x="4735" y="4465"/>
                    </a:lnTo>
                    <a:lnTo>
                      <a:pt x="4658" y="4696"/>
                    </a:lnTo>
                    <a:lnTo>
                      <a:pt x="4581" y="4927"/>
                    </a:lnTo>
                    <a:lnTo>
                      <a:pt x="4466" y="5120"/>
                    </a:lnTo>
                    <a:lnTo>
                      <a:pt x="4312" y="5274"/>
                    </a:lnTo>
                    <a:lnTo>
                      <a:pt x="3965" y="5581"/>
                    </a:lnTo>
                    <a:lnTo>
                      <a:pt x="3581" y="5851"/>
                    </a:lnTo>
                    <a:lnTo>
                      <a:pt x="3581" y="5851"/>
                    </a:lnTo>
                    <a:lnTo>
                      <a:pt x="3196" y="6082"/>
                    </a:lnTo>
                    <a:lnTo>
                      <a:pt x="2811" y="6351"/>
                    </a:lnTo>
                    <a:lnTo>
                      <a:pt x="2618" y="6505"/>
                    </a:lnTo>
                    <a:lnTo>
                      <a:pt x="2464" y="6659"/>
                    </a:lnTo>
                    <a:lnTo>
                      <a:pt x="2349" y="6852"/>
                    </a:lnTo>
                    <a:lnTo>
                      <a:pt x="2272" y="7044"/>
                    </a:lnTo>
                    <a:lnTo>
                      <a:pt x="2272" y="7044"/>
                    </a:lnTo>
                    <a:lnTo>
                      <a:pt x="2195" y="7275"/>
                    </a:lnTo>
                    <a:lnTo>
                      <a:pt x="2195" y="7506"/>
                    </a:lnTo>
                    <a:lnTo>
                      <a:pt x="2195" y="7506"/>
                    </a:lnTo>
                    <a:lnTo>
                      <a:pt x="2233" y="7814"/>
                    </a:lnTo>
                    <a:lnTo>
                      <a:pt x="2310" y="8122"/>
                    </a:lnTo>
                    <a:lnTo>
                      <a:pt x="2310" y="8122"/>
                    </a:lnTo>
                    <a:lnTo>
                      <a:pt x="2426" y="8622"/>
                    </a:lnTo>
                    <a:lnTo>
                      <a:pt x="2464" y="8853"/>
                    </a:lnTo>
                    <a:lnTo>
                      <a:pt x="2426" y="9123"/>
                    </a:lnTo>
                    <a:lnTo>
                      <a:pt x="2426" y="9123"/>
                    </a:lnTo>
                    <a:lnTo>
                      <a:pt x="2310" y="9392"/>
                    </a:lnTo>
                    <a:lnTo>
                      <a:pt x="2118" y="9623"/>
                    </a:lnTo>
                    <a:lnTo>
                      <a:pt x="1887" y="9777"/>
                    </a:lnTo>
                    <a:lnTo>
                      <a:pt x="1656" y="9931"/>
                    </a:lnTo>
                    <a:lnTo>
                      <a:pt x="1656" y="9931"/>
                    </a:lnTo>
                    <a:lnTo>
                      <a:pt x="1310" y="10008"/>
                    </a:lnTo>
                    <a:lnTo>
                      <a:pt x="1002" y="10085"/>
                    </a:lnTo>
                    <a:lnTo>
                      <a:pt x="1002" y="10085"/>
                    </a:lnTo>
                    <a:lnTo>
                      <a:pt x="694" y="10123"/>
                    </a:lnTo>
                    <a:lnTo>
                      <a:pt x="386" y="10200"/>
                    </a:lnTo>
                    <a:lnTo>
                      <a:pt x="386" y="10200"/>
                    </a:lnTo>
                    <a:lnTo>
                      <a:pt x="232" y="10277"/>
                    </a:lnTo>
                    <a:lnTo>
                      <a:pt x="155" y="10393"/>
                    </a:lnTo>
                    <a:lnTo>
                      <a:pt x="78" y="10508"/>
                    </a:lnTo>
                    <a:lnTo>
                      <a:pt x="39" y="10624"/>
                    </a:lnTo>
                    <a:lnTo>
                      <a:pt x="39" y="10624"/>
                    </a:lnTo>
                    <a:lnTo>
                      <a:pt x="1" y="10778"/>
                    </a:lnTo>
                    <a:lnTo>
                      <a:pt x="1" y="10932"/>
                    </a:lnTo>
                    <a:lnTo>
                      <a:pt x="39" y="11085"/>
                    </a:lnTo>
                    <a:lnTo>
                      <a:pt x="116" y="11239"/>
                    </a:lnTo>
                    <a:lnTo>
                      <a:pt x="116" y="11239"/>
                    </a:lnTo>
                    <a:lnTo>
                      <a:pt x="309" y="11470"/>
                    </a:lnTo>
                    <a:lnTo>
                      <a:pt x="540" y="11701"/>
                    </a:lnTo>
                    <a:lnTo>
                      <a:pt x="848" y="11855"/>
                    </a:lnTo>
                    <a:lnTo>
                      <a:pt x="1117" y="11971"/>
                    </a:lnTo>
                    <a:lnTo>
                      <a:pt x="1117" y="11971"/>
                    </a:lnTo>
                    <a:lnTo>
                      <a:pt x="1387" y="12048"/>
                    </a:lnTo>
                    <a:lnTo>
                      <a:pt x="1656" y="12125"/>
                    </a:lnTo>
                    <a:lnTo>
                      <a:pt x="1656" y="12125"/>
                    </a:lnTo>
                    <a:lnTo>
                      <a:pt x="2002" y="12125"/>
                    </a:lnTo>
                    <a:lnTo>
                      <a:pt x="2349" y="12125"/>
                    </a:lnTo>
                    <a:lnTo>
                      <a:pt x="2349" y="12125"/>
                    </a:lnTo>
                    <a:lnTo>
                      <a:pt x="2657" y="12125"/>
                    </a:lnTo>
                    <a:lnTo>
                      <a:pt x="2965" y="12125"/>
                    </a:lnTo>
                    <a:lnTo>
                      <a:pt x="3273" y="12202"/>
                    </a:lnTo>
                    <a:lnTo>
                      <a:pt x="3388" y="12240"/>
                    </a:lnTo>
                    <a:lnTo>
                      <a:pt x="3542" y="12356"/>
                    </a:lnTo>
                    <a:lnTo>
                      <a:pt x="3542" y="12356"/>
                    </a:lnTo>
                    <a:lnTo>
                      <a:pt x="3811" y="12587"/>
                    </a:lnTo>
                    <a:lnTo>
                      <a:pt x="3927" y="12741"/>
                    </a:lnTo>
                    <a:lnTo>
                      <a:pt x="4042" y="12895"/>
                    </a:lnTo>
                    <a:lnTo>
                      <a:pt x="4042" y="12895"/>
                    </a:lnTo>
                    <a:lnTo>
                      <a:pt x="4158" y="13241"/>
                    </a:lnTo>
                    <a:lnTo>
                      <a:pt x="4273" y="13626"/>
                    </a:lnTo>
                    <a:lnTo>
                      <a:pt x="4273" y="13626"/>
                    </a:lnTo>
                    <a:lnTo>
                      <a:pt x="4273" y="13780"/>
                    </a:lnTo>
                    <a:lnTo>
                      <a:pt x="4273" y="13934"/>
                    </a:lnTo>
                    <a:lnTo>
                      <a:pt x="4273" y="13934"/>
                    </a:lnTo>
                    <a:lnTo>
                      <a:pt x="4235" y="14242"/>
                    </a:lnTo>
                    <a:lnTo>
                      <a:pt x="4235" y="14242"/>
                    </a:lnTo>
                    <a:lnTo>
                      <a:pt x="4196" y="14396"/>
                    </a:lnTo>
                    <a:lnTo>
                      <a:pt x="4273" y="14550"/>
                    </a:lnTo>
                    <a:lnTo>
                      <a:pt x="4273" y="14550"/>
                    </a:lnTo>
                    <a:lnTo>
                      <a:pt x="4350" y="14627"/>
                    </a:lnTo>
                    <a:lnTo>
                      <a:pt x="4466" y="14704"/>
                    </a:lnTo>
                    <a:lnTo>
                      <a:pt x="4466" y="14704"/>
                    </a:lnTo>
                    <a:lnTo>
                      <a:pt x="4543" y="14781"/>
                    </a:lnTo>
                    <a:lnTo>
                      <a:pt x="4620" y="14934"/>
                    </a:lnTo>
                    <a:lnTo>
                      <a:pt x="4620" y="14934"/>
                    </a:lnTo>
                    <a:lnTo>
                      <a:pt x="4735" y="15050"/>
                    </a:lnTo>
                    <a:lnTo>
                      <a:pt x="4889" y="15204"/>
                    </a:lnTo>
                    <a:lnTo>
                      <a:pt x="4889" y="15204"/>
                    </a:lnTo>
                    <a:lnTo>
                      <a:pt x="5120" y="15473"/>
                    </a:lnTo>
                    <a:lnTo>
                      <a:pt x="5197" y="15627"/>
                    </a:lnTo>
                    <a:lnTo>
                      <a:pt x="5236" y="15820"/>
                    </a:lnTo>
                    <a:lnTo>
                      <a:pt x="5236" y="15820"/>
                    </a:lnTo>
                    <a:lnTo>
                      <a:pt x="5236" y="16012"/>
                    </a:lnTo>
                    <a:lnTo>
                      <a:pt x="5236" y="16012"/>
                    </a:lnTo>
                    <a:lnTo>
                      <a:pt x="5774" y="16051"/>
                    </a:lnTo>
                    <a:lnTo>
                      <a:pt x="6313" y="16051"/>
                    </a:lnTo>
                    <a:lnTo>
                      <a:pt x="6852" y="16012"/>
                    </a:lnTo>
                    <a:lnTo>
                      <a:pt x="7391" y="15935"/>
                    </a:lnTo>
                    <a:lnTo>
                      <a:pt x="7930" y="15820"/>
                    </a:lnTo>
                    <a:lnTo>
                      <a:pt x="8469" y="15666"/>
                    </a:lnTo>
                    <a:lnTo>
                      <a:pt x="9008" y="15473"/>
                    </a:lnTo>
                    <a:lnTo>
                      <a:pt x="9508" y="15242"/>
                    </a:lnTo>
                    <a:lnTo>
                      <a:pt x="9508" y="15242"/>
                    </a:lnTo>
                    <a:lnTo>
                      <a:pt x="9931" y="15011"/>
                    </a:lnTo>
                    <a:lnTo>
                      <a:pt x="10316" y="14781"/>
                    </a:lnTo>
                    <a:lnTo>
                      <a:pt x="10316" y="14781"/>
                    </a:lnTo>
                    <a:lnTo>
                      <a:pt x="9854" y="14473"/>
                    </a:lnTo>
                    <a:lnTo>
                      <a:pt x="9393" y="141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1"/>
              <p:cNvSpPr/>
              <p:nvPr/>
            </p:nvSpPr>
            <p:spPr>
              <a:xfrm>
                <a:off x="3328850" y="3728325"/>
                <a:ext cx="63550" cy="23125"/>
              </a:xfrm>
              <a:custGeom>
                <a:avLst/>
                <a:gdLst/>
                <a:ahLst/>
                <a:cxnLst/>
                <a:rect l="l" t="t" r="r" b="b"/>
                <a:pathLst>
                  <a:path w="2542" h="925" extrusionOk="0">
                    <a:moveTo>
                      <a:pt x="2541" y="0"/>
                    </a:moveTo>
                    <a:lnTo>
                      <a:pt x="2503" y="39"/>
                    </a:lnTo>
                    <a:lnTo>
                      <a:pt x="2426" y="116"/>
                    </a:lnTo>
                    <a:lnTo>
                      <a:pt x="2387" y="154"/>
                    </a:lnTo>
                    <a:lnTo>
                      <a:pt x="2310" y="193"/>
                    </a:lnTo>
                    <a:lnTo>
                      <a:pt x="2233" y="231"/>
                    </a:lnTo>
                    <a:lnTo>
                      <a:pt x="2118" y="193"/>
                    </a:lnTo>
                    <a:lnTo>
                      <a:pt x="2002" y="154"/>
                    </a:lnTo>
                    <a:lnTo>
                      <a:pt x="1772" y="39"/>
                    </a:lnTo>
                    <a:lnTo>
                      <a:pt x="1695" y="39"/>
                    </a:lnTo>
                    <a:lnTo>
                      <a:pt x="1695" y="116"/>
                    </a:lnTo>
                    <a:lnTo>
                      <a:pt x="1772" y="193"/>
                    </a:lnTo>
                    <a:lnTo>
                      <a:pt x="1810" y="270"/>
                    </a:lnTo>
                    <a:lnTo>
                      <a:pt x="1810" y="385"/>
                    </a:lnTo>
                    <a:lnTo>
                      <a:pt x="1810" y="501"/>
                    </a:lnTo>
                    <a:lnTo>
                      <a:pt x="1772" y="578"/>
                    </a:lnTo>
                    <a:lnTo>
                      <a:pt x="1695" y="655"/>
                    </a:lnTo>
                    <a:lnTo>
                      <a:pt x="1618" y="732"/>
                    </a:lnTo>
                    <a:lnTo>
                      <a:pt x="1502" y="770"/>
                    </a:lnTo>
                    <a:lnTo>
                      <a:pt x="1387" y="809"/>
                    </a:lnTo>
                    <a:lnTo>
                      <a:pt x="1233" y="770"/>
                    </a:lnTo>
                    <a:lnTo>
                      <a:pt x="1079" y="693"/>
                    </a:lnTo>
                    <a:lnTo>
                      <a:pt x="925" y="539"/>
                    </a:lnTo>
                    <a:lnTo>
                      <a:pt x="848" y="385"/>
                    </a:lnTo>
                    <a:lnTo>
                      <a:pt x="809" y="347"/>
                    </a:lnTo>
                    <a:lnTo>
                      <a:pt x="771" y="385"/>
                    </a:lnTo>
                    <a:lnTo>
                      <a:pt x="732" y="424"/>
                    </a:lnTo>
                    <a:lnTo>
                      <a:pt x="732" y="578"/>
                    </a:lnTo>
                    <a:lnTo>
                      <a:pt x="655" y="693"/>
                    </a:lnTo>
                    <a:lnTo>
                      <a:pt x="540" y="809"/>
                    </a:lnTo>
                    <a:lnTo>
                      <a:pt x="424" y="847"/>
                    </a:lnTo>
                    <a:lnTo>
                      <a:pt x="347" y="847"/>
                    </a:lnTo>
                    <a:lnTo>
                      <a:pt x="270" y="809"/>
                    </a:lnTo>
                    <a:lnTo>
                      <a:pt x="193" y="770"/>
                    </a:lnTo>
                    <a:lnTo>
                      <a:pt x="116" y="616"/>
                    </a:lnTo>
                    <a:lnTo>
                      <a:pt x="78" y="462"/>
                    </a:lnTo>
                    <a:lnTo>
                      <a:pt x="116" y="308"/>
                    </a:lnTo>
                    <a:lnTo>
                      <a:pt x="116" y="270"/>
                    </a:lnTo>
                    <a:lnTo>
                      <a:pt x="78" y="270"/>
                    </a:lnTo>
                    <a:lnTo>
                      <a:pt x="39" y="385"/>
                    </a:lnTo>
                    <a:lnTo>
                      <a:pt x="1" y="462"/>
                    </a:lnTo>
                    <a:lnTo>
                      <a:pt x="39" y="693"/>
                    </a:lnTo>
                    <a:lnTo>
                      <a:pt x="78" y="770"/>
                    </a:lnTo>
                    <a:lnTo>
                      <a:pt x="155" y="847"/>
                    </a:lnTo>
                    <a:lnTo>
                      <a:pt x="232" y="886"/>
                    </a:lnTo>
                    <a:lnTo>
                      <a:pt x="347" y="924"/>
                    </a:lnTo>
                    <a:lnTo>
                      <a:pt x="540" y="924"/>
                    </a:lnTo>
                    <a:lnTo>
                      <a:pt x="694" y="847"/>
                    </a:lnTo>
                    <a:lnTo>
                      <a:pt x="771" y="732"/>
                    </a:lnTo>
                    <a:lnTo>
                      <a:pt x="848" y="578"/>
                    </a:lnTo>
                    <a:lnTo>
                      <a:pt x="963" y="693"/>
                    </a:lnTo>
                    <a:lnTo>
                      <a:pt x="1079" y="809"/>
                    </a:lnTo>
                    <a:lnTo>
                      <a:pt x="1233" y="886"/>
                    </a:lnTo>
                    <a:lnTo>
                      <a:pt x="1387" y="886"/>
                    </a:lnTo>
                    <a:lnTo>
                      <a:pt x="1618" y="847"/>
                    </a:lnTo>
                    <a:lnTo>
                      <a:pt x="1772" y="732"/>
                    </a:lnTo>
                    <a:lnTo>
                      <a:pt x="1849" y="578"/>
                    </a:lnTo>
                    <a:lnTo>
                      <a:pt x="1925" y="424"/>
                    </a:lnTo>
                    <a:lnTo>
                      <a:pt x="1887" y="231"/>
                    </a:lnTo>
                    <a:lnTo>
                      <a:pt x="2041" y="270"/>
                    </a:lnTo>
                    <a:lnTo>
                      <a:pt x="2195" y="308"/>
                    </a:lnTo>
                    <a:lnTo>
                      <a:pt x="2233" y="308"/>
                    </a:lnTo>
                    <a:lnTo>
                      <a:pt x="2349" y="270"/>
                    </a:lnTo>
                    <a:lnTo>
                      <a:pt x="2464" y="231"/>
                    </a:lnTo>
                    <a:lnTo>
                      <a:pt x="2541" y="154"/>
                    </a:lnTo>
                    <a:lnTo>
                      <a:pt x="2541" y="39"/>
                    </a:lnTo>
                    <a:lnTo>
                      <a:pt x="2541"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1"/>
              <p:cNvSpPr/>
              <p:nvPr/>
            </p:nvSpPr>
            <p:spPr>
              <a:xfrm>
                <a:off x="3362550" y="3757200"/>
                <a:ext cx="34650" cy="30800"/>
              </a:xfrm>
              <a:custGeom>
                <a:avLst/>
                <a:gdLst/>
                <a:ahLst/>
                <a:cxnLst/>
                <a:rect l="l" t="t" r="r" b="b"/>
                <a:pathLst>
                  <a:path w="1386" h="1232" extrusionOk="0">
                    <a:moveTo>
                      <a:pt x="1193" y="0"/>
                    </a:moveTo>
                    <a:lnTo>
                      <a:pt x="1193" y="39"/>
                    </a:lnTo>
                    <a:lnTo>
                      <a:pt x="1270" y="193"/>
                    </a:lnTo>
                    <a:lnTo>
                      <a:pt x="1309" y="385"/>
                    </a:lnTo>
                    <a:lnTo>
                      <a:pt x="1270" y="539"/>
                    </a:lnTo>
                    <a:lnTo>
                      <a:pt x="1155" y="693"/>
                    </a:lnTo>
                    <a:lnTo>
                      <a:pt x="1001" y="770"/>
                    </a:lnTo>
                    <a:lnTo>
                      <a:pt x="885" y="808"/>
                    </a:lnTo>
                    <a:lnTo>
                      <a:pt x="731" y="770"/>
                    </a:lnTo>
                    <a:lnTo>
                      <a:pt x="616" y="731"/>
                    </a:lnTo>
                    <a:lnTo>
                      <a:pt x="501" y="616"/>
                    </a:lnTo>
                    <a:lnTo>
                      <a:pt x="424" y="500"/>
                    </a:lnTo>
                    <a:lnTo>
                      <a:pt x="385" y="500"/>
                    </a:lnTo>
                    <a:lnTo>
                      <a:pt x="385" y="539"/>
                    </a:lnTo>
                    <a:lnTo>
                      <a:pt x="385" y="731"/>
                    </a:lnTo>
                    <a:lnTo>
                      <a:pt x="308" y="924"/>
                    </a:lnTo>
                    <a:lnTo>
                      <a:pt x="193" y="1116"/>
                    </a:lnTo>
                    <a:lnTo>
                      <a:pt x="0" y="1232"/>
                    </a:lnTo>
                    <a:lnTo>
                      <a:pt x="39" y="1232"/>
                    </a:lnTo>
                    <a:lnTo>
                      <a:pt x="193" y="1155"/>
                    </a:lnTo>
                    <a:lnTo>
                      <a:pt x="308" y="1039"/>
                    </a:lnTo>
                    <a:lnTo>
                      <a:pt x="424" y="847"/>
                    </a:lnTo>
                    <a:lnTo>
                      <a:pt x="462" y="693"/>
                    </a:lnTo>
                    <a:lnTo>
                      <a:pt x="539" y="770"/>
                    </a:lnTo>
                    <a:lnTo>
                      <a:pt x="654" y="808"/>
                    </a:lnTo>
                    <a:lnTo>
                      <a:pt x="770" y="847"/>
                    </a:lnTo>
                    <a:lnTo>
                      <a:pt x="885" y="885"/>
                    </a:lnTo>
                    <a:lnTo>
                      <a:pt x="1039" y="847"/>
                    </a:lnTo>
                    <a:lnTo>
                      <a:pt x="1193" y="770"/>
                    </a:lnTo>
                    <a:lnTo>
                      <a:pt x="1270" y="693"/>
                    </a:lnTo>
                    <a:lnTo>
                      <a:pt x="1309" y="616"/>
                    </a:lnTo>
                    <a:lnTo>
                      <a:pt x="1386" y="385"/>
                    </a:lnTo>
                    <a:lnTo>
                      <a:pt x="1347" y="154"/>
                    </a:lnTo>
                    <a:lnTo>
                      <a:pt x="1309" y="77"/>
                    </a:lnTo>
                    <a:lnTo>
                      <a:pt x="1232"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1"/>
              <p:cNvSpPr/>
              <p:nvPr/>
            </p:nvSpPr>
            <p:spPr>
              <a:xfrm>
                <a:off x="3291325" y="3885175"/>
                <a:ext cx="65475" cy="33700"/>
              </a:xfrm>
              <a:custGeom>
                <a:avLst/>
                <a:gdLst/>
                <a:ahLst/>
                <a:cxnLst/>
                <a:rect l="l" t="t" r="r" b="b"/>
                <a:pathLst>
                  <a:path w="2619" h="1348" extrusionOk="0">
                    <a:moveTo>
                      <a:pt x="2541" y="0"/>
                    </a:moveTo>
                    <a:lnTo>
                      <a:pt x="2541" y="39"/>
                    </a:lnTo>
                    <a:lnTo>
                      <a:pt x="2541" y="193"/>
                    </a:lnTo>
                    <a:lnTo>
                      <a:pt x="2464" y="308"/>
                    </a:lnTo>
                    <a:lnTo>
                      <a:pt x="2349" y="385"/>
                    </a:lnTo>
                    <a:lnTo>
                      <a:pt x="2233" y="424"/>
                    </a:lnTo>
                    <a:lnTo>
                      <a:pt x="2156" y="424"/>
                    </a:lnTo>
                    <a:lnTo>
                      <a:pt x="2002" y="385"/>
                    </a:lnTo>
                    <a:lnTo>
                      <a:pt x="1887" y="347"/>
                    </a:lnTo>
                    <a:lnTo>
                      <a:pt x="1617" y="193"/>
                    </a:lnTo>
                    <a:lnTo>
                      <a:pt x="1540" y="193"/>
                    </a:lnTo>
                    <a:lnTo>
                      <a:pt x="1540" y="270"/>
                    </a:lnTo>
                    <a:lnTo>
                      <a:pt x="1617" y="308"/>
                    </a:lnTo>
                    <a:lnTo>
                      <a:pt x="1656" y="424"/>
                    </a:lnTo>
                    <a:lnTo>
                      <a:pt x="1694" y="578"/>
                    </a:lnTo>
                    <a:lnTo>
                      <a:pt x="1617" y="770"/>
                    </a:lnTo>
                    <a:lnTo>
                      <a:pt x="1579" y="847"/>
                    </a:lnTo>
                    <a:lnTo>
                      <a:pt x="1502" y="886"/>
                    </a:lnTo>
                    <a:lnTo>
                      <a:pt x="1387" y="924"/>
                    </a:lnTo>
                    <a:lnTo>
                      <a:pt x="1156" y="924"/>
                    </a:lnTo>
                    <a:lnTo>
                      <a:pt x="1040" y="847"/>
                    </a:lnTo>
                    <a:lnTo>
                      <a:pt x="886" y="770"/>
                    </a:lnTo>
                    <a:lnTo>
                      <a:pt x="809" y="655"/>
                    </a:lnTo>
                    <a:lnTo>
                      <a:pt x="771" y="616"/>
                    </a:lnTo>
                    <a:lnTo>
                      <a:pt x="732" y="655"/>
                    </a:lnTo>
                    <a:lnTo>
                      <a:pt x="732" y="693"/>
                    </a:lnTo>
                    <a:lnTo>
                      <a:pt x="771" y="847"/>
                    </a:lnTo>
                    <a:lnTo>
                      <a:pt x="771" y="1040"/>
                    </a:lnTo>
                    <a:lnTo>
                      <a:pt x="655" y="1155"/>
                    </a:lnTo>
                    <a:lnTo>
                      <a:pt x="578" y="1232"/>
                    </a:lnTo>
                    <a:lnTo>
                      <a:pt x="501" y="1232"/>
                    </a:lnTo>
                    <a:lnTo>
                      <a:pt x="424" y="1270"/>
                    </a:lnTo>
                    <a:lnTo>
                      <a:pt x="309" y="1232"/>
                    </a:lnTo>
                    <a:lnTo>
                      <a:pt x="155" y="1155"/>
                    </a:lnTo>
                    <a:lnTo>
                      <a:pt x="78" y="1078"/>
                    </a:lnTo>
                    <a:lnTo>
                      <a:pt x="39" y="924"/>
                    </a:lnTo>
                    <a:lnTo>
                      <a:pt x="1" y="924"/>
                    </a:lnTo>
                    <a:lnTo>
                      <a:pt x="39" y="1078"/>
                    </a:lnTo>
                    <a:lnTo>
                      <a:pt x="155" y="1232"/>
                    </a:lnTo>
                    <a:lnTo>
                      <a:pt x="270" y="1309"/>
                    </a:lnTo>
                    <a:lnTo>
                      <a:pt x="424" y="1347"/>
                    </a:lnTo>
                    <a:lnTo>
                      <a:pt x="578" y="1309"/>
                    </a:lnTo>
                    <a:lnTo>
                      <a:pt x="694" y="1232"/>
                    </a:lnTo>
                    <a:lnTo>
                      <a:pt x="809" y="1116"/>
                    </a:lnTo>
                    <a:lnTo>
                      <a:pt x="848" y="963"/>
                    </a:lnTo>
                    <a:lnTo>
                      <a:pt x="848" y="809"/>
                    </a:lnTo>
                    <a:lnTo>
                      <a:pt x="1079" y="963"/>
                    </a:lnTo>
                    <a:lnTo>
                      <a:pt x="1194" y="1001"/>
                    </a:lnTo>
                    <a:lnTo>
                      <a:pt x="1425" y="1001"/>
                    </a:lnTo>
                    <a:lnTo>
                      <a:pt x="1579" y="924"/>
                    </a:lnTo>
                    <a:lnTo>
                      <a:pt x="1694" y="809"/>
                    </a:lnTo>
                    <a:lnTo>
                      <a:pt x="1733" y="693"/>
                    </a:lnTo>
                    <a:lnTo>
                      <a:pt x="1771" y="539"/>
                    </a:lnTo>
                    <a:lnTo>
                      <a:pt x="1733" y="385"/>
                    </a:lnTo>
                    <a:lnTo>
                      <a:pt x="1964" y="462"/>
                    </a:lnTo>
                    <a:lnTo>
                      <a:pt x="2156" y="501"/>
                    </a:lnTo>
                    <a:lnTo>
                      <a:pt x="2310" y="501"/>
                    </a:lnTo>
                    <a:lnTo>
                      <a:pt x="2464" y="424"/>
                    </a:lnTo>
                    <a:lnTo>
                      <a:pt x="2541" y="308"/>
                    </a:lnTo>
                    <a:lnTo>
                      <a:pt x="2618" y="193"/>
                    </a:lnTo>
                    <a:lnTo>
                      <a:pt x="2618" y="39"/>
                    </a:lnTo>
                    <a:lnTo>
                      <a:pt x="258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1"/>
              <p:cNvSpPr/>
              <p:nvPr/>
            </p:nvSpPr>
            <p:spPr>
              <a:xfrm>
                <a:off x="3301925" y="3920775"/>
                <a:ext cx="48125" cy="39475"/>
              </a:xfrm>
              <a:custGeom>
                <a:avLst/>
                <a:gdLst/>
                <a:ahLst/>
                <a:cxnLst/>
                <a:rect l="l" t="t" r="r" b="b"/>
                <a:pathLst>
                  <a:path w="1925" h="1579" extrusionOk="0">
                    <a:moveTo>
                      <a:pt x="1886" y="0"/>
                    </a:moveTo>
                    <a:lnTo>
                      <a:pt x="1809" y="116"/>
                    </a:lnTo>
                    <a:lnTo>
                      <a:pt x="1694" y="193"/>
                    </a:lnTo>
                    <a:lnTo>
                      <a:pt x="1578" y="270"/>
                    </a:lnTo>
                    <a:lnTo>
                      <a:pt x="1347" y="270"/>
                    </a:lnTo>
                    <a:lnTo>
                      <a:pt x="1232" y="231"/>
                    </a:lnTo>
                    <a:lnTo>
                      <a:pt x="1193" y="231"/>
                    </a:lnTo>
                    <a:lnTo>
                      <a:pt x="1155" y="270"/>
                    </a:lnTo>
                    <a:lnTo>
                      <a:pt x="1193" y="462"/>
                    </a:lnTo>
                    <a:lnTo>
                      <a:pt x="1193" y="616"/>
                    </a:lnTo>
                    <a:lnTo>
                      <a:pt x="1078" y="770"/>
                    </a:lnTo>
                    <a:lnTo>
                      <a:pt x="963" y="886"/>
                    </a:lnTo>
                    <a:lnTo>
                      <a:pt x="693" y="886"/>
                    </a:lnTo>
                    <a:lnTo>
                      <a:pt x="578" y="847"/>
                    </a:lnTo>
                    <a:lnTo>
                      <a:pt x="501" y="770"/>
                    </a:lnTo>
                    <a:lnTo>
                      <a:pt x="424" y="693"/>
                    </a:lnTo>
                    <a:lnTo>
                      <a:pt x="385" y="616"/>
                    </a:lnTo>
                    <a:lnTo>
                      <a:pt x="385" y="578"/>
                    </a:lnTo>
                    <a:lnTo>
                      <a:pt x="347" y="578"/>
                    </a:lnTo>
                    <a:lnTo>
                      <a:pt x="308" y="616"/>
                    </a:lnTo>
                    <a:lnTo>
                      <a:pt x="385" y="770"/>
                    </a:lnTo>
                    <a:lnTo>
                      <a:pt x="424" y="886"/>
                    </a:lnTo>
                    <a:lnTo>
                      <a:pt x="424" y="1001"/>
                    </a:lnTo>
                    <a:lnTo>
                      <a:pt x="347" y="1232"/>
                    </a:lnTo>
                    <a:lnTo>
                      <a:pt x="270" y="1348"/>
                    </a:lnTo>
                    <a:lnTo>
                      <a:pt x="193" y="1425"/>
                    </a:lnTo>
                    <a:lnTo>
                      <a:pt x="116" y="1502"/>
                    </a:lnTo>
                    <a:lnTo>
                      <a:pt x="0" y="1540"/>
                    </a:lnTo>
                    <a:lnTo>
                      <a:pt x="0" y="1578"/>
                    </a:lnTo>
                    <a:lnTo>
                      <a:pt x="116" y="1540"/>
                    </a:lnTo>
                    <a:lnTo>
                      <a:pt x="231" y="1463"/>
                    </a:lnTo>
                    <a:lnTo>
                      <a:pt x="385" y="1309"/>
                    </a:lnTo>
                    <a:lnTo>
                      <a:pt x="462" y="1078"/>
                    </a:lnTo>
                    <a:lnTo>
                      <a:pt x="462" y="847"/>
                    </a:lnTo>
                    <a:lnTo>
                      <a:pt x="616" y="963"/>
                    </a:lnTo>
                    <a:lnTo>
                      <a:pt x="809" y="1001"/>
                    </a:lnTo>
                    <a:lnTo>
                      <a:pt x="1001" y="963"/>
                    </a:lnTo>
                    <a:lnTo>
                      <a:pt x="1155" y="847"/>
                    </a:lnTo>
                    <a:lnTo>
                      <a:pt x="1232" y="693"/>
                    </a:lnTo>
                    <a:lnTo>
                      <a:pt x="1309" y="539"/>
                    </a:lnTo>
                    <a:lnTo>
                      <a:pt x="1270" y="347"/>
                    </a:lnTo>
                    <a:lnTo>
                      <a:pt x="1617" y="347"/>
                    </a:lnTo>
                    <a:lnTo>
                      <a:pt x="1771" y="270"/>
                    </a:lnTo>
                    <a:lnTo>
                      <a:pt x="1886" y="193"/>
                    </a:lnTo>
                    <a:lnTo>
                      <a:pt x="1925" y="39"/>
                    </a:lnTo>
                    <a:lnTo>
                      <a:pt x="192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1"/>
              <p:cNvSpPr/>
              <p:nvPr/>
            </p:nvSpPr>
            <p:spPr>
              <a:xfrm>
                <a:off x="3345225" y="4019875"/>
                <a:ext cx="41400" cy="23125"/>
              </a:xfrm>
              <a:custGeom>
                <a:avLst/>
                <a:gdLst/>
                <a:ahLst/>
                <a:cxnLst/>
                <a:rect l="l" t="t" r="r" b="b"/>
                <a:pathLst>
                  <a:path w="1656" h="925" extrusionOk="0">
                    <a:moveTo>
                      <a:pt x="1578" y="1"/>
                    </a:moveTo>
                    <a:lnTo>
                      <a:pt x="1540" y="39"/>
                    </a:lnTo>
                    <a:lnTo>
                      <a:pt x="1540" y="78"/>
                    </a:lnTo>
                    <a:lnTo>
                      <a:pt x="1540" y="232"/>
                    </a:lnTo>
                    <a:lnTo>
                      <a:pt x="1463" y="347"/>
                    </a:lnTo>
                    <a:lnTo>
                      <a:pt x="1347" y="463"/>
                    </a:lnTo>
                    <a:lnTo>
                      <a:pt x="1232" y="501"/>
                    </a:lnTo>
                    <a:lnTo>
                      <a:pt x="1194" y="501"/>
                    </a:lnTo>
                    <a:lnTo>
                      <a:pt x="1040" y="463"/>
                    </a:lnTo>
                    <a:lnTo>
                      <a:pt x="924" y="386"/>
                    </a:lnTo>
                    <a:lnTo>
                      <a:pt x="809" y="309"/>
                    </a:lnTo>
                    <a:lnTo>
                      <a:pt x="732" y="155"/>
                    </a:lnTo>
                    <a:lnTo>
                      <a:pt x="693" y="78"/>
                    </a:lnTo>
                    <a:lnTo>
                      <a:pt x="655" y="39"/>
                    </a:lnTo>
                    <a:lnTo>
                      <a:pt x="616" y="78"/>
                    </a:lnTo>
                    <a:lnTo>
                      <a:pt x="616" y="116"/>
                    </a:lnTo>
                    <a:lnTo>
                      <a:pt x="655" y="193"/>
                    </a:lnTo>
                    <a:lnTo>
                      <a:pt x="693" y="347"/>
                    </a:lnTo>
                    <a:lnTo>
                      <a:pt x="693" y="501"/>
                    </a:lnTo>
                    <a:lnTo>
                      <a:pt x="655" y="655"/>
                    </a:lnTo>
                    <a:lnTo>
                      <a:pt x="578" y="771"/>
                    </a:lnTo>
                    <a:lnTo>
                      <a:pt x="462" y="848"/>
                    </a:lnTo>
                    <a:lnTo>
                      <a:pt x="270" y="848"/>
                    </a:lnTo>
                    <a:lnTo>
                      <a:pt x="154" y="771"/>
                    </a:lnTo>
                    <a:lnTo>
                      <a:pt x="77" y="694"/>
                    </a:lnTo>
                    <a:lnTo>
                      <a:pt x="39" y="578"/>
                    </a:lnTo>
                    <a:lnTo>
                      <a:pt x="39" y="540"/>
                    </a:lnTo>
                    <a:lnTo>
                      <a:pt x="0" y="578"/>
                    </a:lnTo>
                    <a:lnTo>
                      <a:pt x="0" y="655"/>
                    </a:lnTo>
                    <a:lnTo>
                      <a:pt x="39" y="694"/>
                    </a:lnTo>
                    <a:lnTo>
                      <a:pt x="116" y="809"/>
                    </a:lnTo>
                    <a:lnTo>
                      <a:pt x="231" y="886"/>
                    </a:lnTo>
                    <a:lnTo>
                      <a:pt x="385" y="925"/>
                    </a:lnTo>
                    <a:lnTo>
                      <a:pt x="578" y="886"/>
                    </a:lnTo>
                    <a:lnTo>
                      <a:pt x="693" y="771"/>
                    </a:lnTo>
                    <a:lnTo>
                      <a:pt x="732" y="655"/>
                    </a:lnTo>
                    <a:lnTo>
                      <a:pt x="770" y="540"/>
                    </a:lnTo>
                    <a:lnTo>
                      <a:pt x="770" y="386"/>
                    </a:lnTo>
                    <a:lnTo>
                      <a:pt x="963" y="540"/>
                    </a:lnTo>
                    <a:lnTo>
                      <a:pt x="1078" y="578"/>
                    </a:lnTo>
                    <a:lnTo>
                      <a:pt x="1270" y="578"/>
                    </a:lnTo>
                    <a:lnTo>
                      <a:pt x="1424" y="501"/>
                    </a:lnTo>
                    <a:lnTo>
                      <a:pt x="1578" y="386"/>
                    </a:lnTo>
                    <a:lnTo>
                      <a:pt x="1617" y="309"/>
                    </a:lnTo>
                    <a:lnTo>
                      <a:pt x="1655" y="232"/>
                    </a:lnTo>
                    <a:lnTo>
                      <a:pt x="1655" y="116"/>
                    </a:lnTo>
                    <a:lnTo>
                      <a:pt x="1617" y="39"/>
                    </a:lnTo>
                    <a:lnTo>
                      <a:pt x="15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1"/>
              <p:cNvSpPr/>
              <p:nvPr/>
            </p:nvSpPr>
            <p:spPr>
              <a:xfrm>
                <a:off x="3355800" y="4042025"/>
                <a:ext cx="31775" cy="23100"/>
              </a:xfrm>
              <a:custGeom>
                <a:avLst/>
                <a:gdLst/>
                <a:ahLst/>
                <a:cxnLst/>
                <a:rect l="l" t="t" r="r" b="b"/>
                <a:pathLst>
                  <a:path w="1271" h="924" extrusionOk="0">
                    <a:moveTo>
                      <a:pt x="1232" y="0"/>
                    </a:moveTo>
                    <a:lnTo>
                      <a:pt x="1194" y="39"/>
                    </a:lnTo>
                    <a:lnTo>
                      <a:pt x="1194" y="193"/>
                    </a:lnTo>
                    <a:lnTo>
                      <a:pt x="1155" y="308"/>
                    </a:lnTo>
                    <a:lnTo>
                      <a:pt x="1078" y="424"/>
                    </a:lnTo>
                    <a:lnTo>
                      <a:pt x="963" y="501"/>
                    </a:lnTo>
                    <a:lnTo>
                      <a:pt x="771" y="501"/>
                    </a:lnTo>
                    <a:lnTo>
                      <a:pt x="655" y="462"/>
                    </a:lnTo>
                    <a:lnTo>
                      <a:pt x="578" y="385"/>
                    </a:lnTo>
                    <a:lnTo>
                      <a:pt x="540" y="308"/>
                    </a:lnTo>
                    <a:lnTo>
                      <a:pt x="501" y="231"/>
                    </a:lnTo>
                    <a:lnTo>
                      <a:pt x="463" y="231"/>
                    </a:lnTo>
                    <a:lnTo>
                      <a:pt x="463" y="270"/>
                    </a:lnTo>
                    <a:lnTo>
                      <a:pt x="463" y="347"/>
                    </a:lnTo>
                    <a:lnTo>
                      <a:pt x="501" y="424"/>
                    </a:lnTo>
                    <a:lnTo>
                      <a:pt x="463" y="501"/>
                    </a:lnTo>
                    <a:lnTo>
                      <a:pt x="386" y="693"/>
                    </a:lnTo>
                    <a:lnTo>
                      <a:pt x="309" y="770"/>
                    </a:lnTo>
                    <a:lnTo>
                      <a:pt x="232" y="808"/>
                    </a:lnTo>
                    <a:lnTo>
                      <a:pt x="155" y="847"/>
                    </a:lnTo>
                    <a:lnTo>
                      <a:pt x="39" y="885"/>
                    </a:lnTo>
                    <a:lnTo>
                      <a:pt x="1" y="885"/>
                    </a:lnTo>
                    <a:lnTo>
                      <a:pt x="116" y="924"/>
                    </a:lnTo>
                    <a:lnTo>
                      <a:pt x="270" y="885"/>
                    </a:lnTo>
                    <a:lnTo>
                      <a:pt x="424" y="770"/>
                    </a:lnTo>
                    <a:lnTo>
                      <a:pt x="501" y="616"/>
                    </a:lnTo>
                    <a:lnTo>
                      <a:pt x="540" y="424"/>
                    </a:lnTo>
                    <a:lnTo>
                      <a:pt x="694" y="539"/>
                    </a:lnTo>
                    <a:lnTo>
                      <a:pt x="886" y="577"/>
                    </a:lnTo>
                    <a:lnTo>
                      <a:pt x="963" y="577"/>
                    </a:lnTo>
                    <a:lnTo>
                      <a:pt x="1117" y="501"/>
                    </a:lnTo>
                    <a:lnTo>
                      <a:pt x="1232" y="347"/>
                    </a:lnTo>
                    <a:lnTo>
                      <a:pt x="1271" y="193"/>
                    </a:lnTo>
                    <a:lnTo>
                      <a:pt x="1271" y="116"/>
                    </a:lnTo>
                    <a:lnTo>
                      <a:pt x="1232" y="39"/>
                    </a:lnTo>
                    <a:lnTo>
                      <a:pt x="1232"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9" name="Google Shape;2469;p51"/>
          <p:cNvGrpSpPr/>
          <p:nvPr/>
        </p:nvGrpSpPr>
        <p:grpSpPr>
          <a:xfrm rot="10559835">
            <a:off x="157981" y="3151272"/>
            <a:ext cx="2020268" cy="1765643"/>
            <a:chOff x="7790686" y="2857512"/>
            <a:chExt cx="1363998" cy="1307030"/>
          </a:xfrm>
        </p:grpSpPr>
        <p:sp>
          <p:nvSpPr>
            <p:cNvPr id="2470" name="Google Shape;2470;p51"/>
            <p:cNvSpPr/>
            <p:nvPr/>
          </p:nvSpPr>
          <p:spPr>
            <a:xfrm rot="-9390104">
              <a:off x="7937757" y="3030978"/>
              <a:ext cx="1069856" cy="960097"/>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1" name="Google Shape;2471;p51"/>
            <p:cNvGrpSpPr/>
            <p:nvPr/>
          </p:nvGrpSpPr>
          <p:grpSpPr>
            <a:xfrm rot="-9391090">
              <a:off x="7939472" y="3030986"/>
              <a:ext cx="1066435" cy="960088"/>
              <a:chOff x="436325" y="4204625"/>
              <a:chExt cx="685150" cy="616825"/>
            </a:xfrm>
          </p:grpSpPr>
          <p:sp>
            <p:nvSpPr>
              <p:cNvPr id="2472" name="Google Shape;2472;p51"/>
              <p:cNvSpPr/>
              <p:nvPr/>
            </p:nvSpPr>
            <p:spPr>
              <a:xfrm>
                <a:off x="436325" y="4204625"/>
                <a:ext cx="685150" cy="616825"/>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1"/>
              <p:cNvSpPr/>
              <p:nvPr/>
            </p:nvSpPr>
            <p:spPr>
              <a:xfrm>
                <a:off x="436325" y="4204625"/>
                <a:ext cx="685150" cy="616825"/>
              </a:xfrm>
              <a:custGeom>
                <a:avLst/>
                <a:gdLst/>
                <a:ahLst/>
                <a:cxnLst/>
                <a:rect l="l" t="t" r="r" b="b"/>
                <a:pathLst>
                  <a:path w="27406" h="24673" fill="none" extrusionOk="0">
                    <a:moveTo>
                      <a:pt x="21017" y="5005"/>
                    </a:moveTo>
                    <a:lnTo>
                      <a:pt x="21017" y="5005"/>
                    </a:lnTo>
                    <a:lnTo>
                      <a:pt x="18322" y="4928"/>
                    </a:lnTo>
                    <a:lnTo>
                      <a:pt x="16475" y="4928"/>
                    </a:lnTo>
                    <a:lnTo>
                      <a:pt x="16475" y="4928"/>
                    </a:lnTo>
                    <a:lnTo>
                      <a:pt x="15358" y="4928"/>
                    </a:lnTo>
                    <a:lnTo>
                      <a:pt x="14550" y="4889"/>
                    </a:lnTo>
                    <a:lnTo>
                      <a:pt x="14204" y="4851"/>
                    </a:lnTo>
                    <a:lnTo>
                      <a:pt x="13896" y="4774"/>
                    </a:lnTo>
                    <a:lnTo>
                      <a:pt x="13549" y="4697"/>
                    </a:lnTo>
                    <a:lnTo>
                      <a:pt x="13242" y="4581"/>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lnTo>
                      <a:pt x="6044" y="39"/>
                    </a:lnTo>
                    <a:lnTo>
                      <a:pt x="5697" y="78"/>
                    </a:lnTo>
                    <a:lnTo>
                      <a:pt x="5351" y="155"/>
                    </a:lnTo>
                    <a:lnTo>
                      <a:pt x="5005" y="309"/>
                    </a:lnTo>
                    <a:lnTo>
                      <a:pt x="4658" y="463"/>
                    </a:lnTo>
                    <a:lnTo>
                      <a:pt x="4273" y="655"/>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1"/>
              <p:cNvSpPr/>
              <p:nvPr/>
            </p:nvSpPr>
            <p:spPr>
              <a:xfrm>
                <a:off x="841450" y="4410550"/>
                <a:ext cx="147250" cy="147250"/>
              </a:xfrm>
              <a:custGeom>
                <a:avLst/>
                <a:gdLst/>
                <a:ahLst/>
                <a:cxnLst/>
                <a:rect l="l" t="t" r="r" b="b"/>
                <a:pathLst>
                  <a:path w="5890" h="5890" fill="none" extrusionOk="0">
                    <a:moveTo>
                      <a:pt x="2964" y="5890"/>
                    </a:moveTo>
                    <a:lnTo>
                      <a:pt x="2964" y="5890"/>
                    </a:lnTo>
                    <a:lnTo>
                      <a:pt x="2656" y="5890"/>
                    </a:lnTo>
                    <a:lnTo>
                      <a:pt x="2348" y="5813"/>
                    </a:lnTo>
                    <a:lnTo>
                      <a:pt x="2079" y="5774"/>
                    </a:lnTo>
                    <a:lnTo>
                      <a:pt x="1809" y="5659"/>
                    </a:lnTo>
                    <a:lnTo>
                      <a:pt x="1540" y="5543"/>
                    </a:lnTo>
                    <a:lnTo>
                      <a:pt x="1309" y="5389"/>
                    </a:lnTo>
                    <a:lnTo>
                      <a:pt x="1078" y="5197"/>
                    </a:lnTo>
                    <a:lnTo>
                      <a:pt x="886" y="5043"/>
                    </a:lnTo>
                    <a:lnTo>
                      <a:pt x="693" y="4812"/>
                    </a:lnTo>
                    <a:lnTo>
                      <a:pt x="501" y="4581"/>
                    </a:lnTo>
                    <a:lnTo>
                      <a:pt x="347" y="4350"/>
                    </a:lnTo>
                    <a:lnTo>
                      <a:pt x="231" y="4081"/>
                    </a:lnTo>
                    <a:lnTo>
                      <a:pt x="154" y="3811"/>
                    </a:lnTo>
                    <a:lnTo>
                      <a:pt x="77" y="3542"/>
                    </a:lnTo>
                    <a:lnTo>
                      <a:pt x="0" y="3234"/>
                    </a:lnTo>
                    <a:lnTo>
                      <a:pt x="0" y="2926"/>
                    </a:lnTo>
                    <a:lnTo>
                      <a:pt x="0" y="2926"/>
                    </a:lnTo>
                    <a:lnTo>
                      <a:pt x="0" y="2618"/>
                    </a:lnTo>
                    <a:lnTo>
                      <a:pt x="77" y="2349"/>
                    </a:lnTo>
                    <a:lnTo>
                      <a:pt x="154" y="2041"/>
                    </a:lnTo>
                    <a:lnTo>
                      <a:pt x="231" y="1771"/>
                    </a:lnTo>
                    <a:lnTo>
                      <a:pt x="347" y="1540"/>
                    </a:lnTo>
                    <a:lnTo>
                      <a:pt x="501" y="1271"/>
                    </a:lnTo>
                    <a:lnTo>
                      <a:pt x="693" y="1040"/>
                    </a:lnTo>
                    <a:lnTo>
                      <a:pt x="886" y="848"/>
                    </a:lnTo>
                    <a:lnTo>
                      <a:pt x="1078" y="655"/>
                    </a:lnTo>
                    <a:lnTo>
                      <a:pt x="1309" y="501"/>
                    </a:lnTo>
                    <a:lnTo>
                      <a:pt x="1540" y="347"/>
                    </a:lnTo>
                    <a:lnTo>
                      <a:pt x="1809" y="232"/>
                    </a:lnTo>
                    <a:lnTo>
                      <a:pt x="2079" y="116"/>
                    </a:lnTo>
                    <a:lnTo>
                      <a:pt x="2348" y="39"/>
                    </a:lnTo>
                    <a:lnTo>
                      <a:pt x="2656" y="1"/>
                    </a:lnTo>
                    <a:lnTo>
                      <a:pt x="2964" y="1"/>
                    </a:lnTo>
                    <a:lnTo>
                      <a:pt x="2964" y="1"/>
                    </a:lnTo>
                    <a:lnTo>
                      <a:pt x="3272" y="1"/>
                    </a:lnTo>
                    <a:lnTo>
                      <a:pt x="3541" y="39"/>
                    </a:lnTo>
                    <a:lnTo>
                      <a:pt x="3849" y="116"/>
                    </a:lnTo>
                    <a:lnTo>
                      <a:pt x="4119" y="232"/>
                    </a:lnTo>
                    <a:lnTo>
                      <a:pt x="4350" y="347"/>
                    </a:lnTo>
                    <a:lnTo>
                      <a:pt x="4619" y="501"/>
                    </a:lnTo>
                    <a:lnTo>
                      <a:pt x="4850" y="655"/>
                    </a:lnTo>
                    <a:lnTo>
                      <a:pt x="5042" y="848"/>
                    </a:lnTo>
                    <a:lnTo>
                      <a:pt x="5235" y="1040"/>
                    </a:lnTo>
                    <a:lnTo>
                      <a:pt x="5389" y="1271"/>
                    </a:lnTo>
                    <a:lnTo>
                      <a:pt x="5543" y="1540"/>
                    </a:lnTo>
                    <a:lnTo>
                      <a:pt x="5658" y="1771"/>
                    </a:lnTo>
                    <a:lnTo>
                      <a:pt x="5774" y="2041"/>
                    </a:lnTo>
                    <a:lnTo>
                      <a:pt x="5851" y="2349"/>
                    </a:lnTo>
                    <a:lnTo>
                      <a:pt x="5889" y="2618"/>
                    </a:lnTo>
                    <a:lnTo>
                      <a:pt x="5889" y="2926"/>
                    </a:lnTo>
                    <a:lnTo>
                      <a:pt x="5889" y="2926"/>
                    </a:lnTo>
                    <a:lnTo>
                      <a:pt x="5889" y="3234"/>
                    </a:lnTo>
                    <a:lnTo>
                      <a:pt x="5851" y="3542"/>
                    </a:lnTo>
                    <a:lnTo>
                      <a:pt x="5774" y="3811"/>
                    </a:lnTo>
                    <a:lnTo>
                      <a:pt x="5658" y="4081"/>
                    </a:lnTo>
                    <a:lnTo>
                      <a:pt x="5543" y="4350"/>
                    </a:lnTo>
                    <a:lnTo>
                      <a:pt x="5389" y="4581"/>
                    </a:lnTo>
                    <a:lnTo>
                      <a:pt x="5235" y="4812"/>
                    </a:lnTo>
                    <a:lnTo>
                      <a:pt x="5042" y="5043"/>
                    </a:lnTo>
                    <a:lnTo>
                      <a:pt x="4850" y="5197"/>
                    </a:lnTo>
                    <a:lnTo>
                      <a:pt x="4619" y="5389"/>
                    </a:lnTo>
                    <a:lnTo>
                      <a:pt x="4350" y="5543"/>
                    </a:lnTo>
                    <a:lnTo>
                      <a:pt x="4119" y="5659"/>
                    </a:lnTo>
                    <a:lnTo>
                      <a:pt x="3849" y="5774"/>
                    </a:lnTo>
                    <a:lnTo>
                      <a:pt x="3541" y="5813"/>
                    </a:lnTo>
                    <a:lnTo>
                      <a:pt x="3272" y="5890"/>
                    </a:lnTo>
                    <a:lnTo>
                      <a:pt x="2964" y="58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1"/>
              <p:cNvSpPr/>
              <p:nvPr/>
            </p:nvSpPr>
            <p:spPr>
              <a:xfrm>
                <a:off x="785625" y="4665550"/>
                <a:ext cx="111650" cy="95300"/>
              </a:xfrm>
              <a:custGeom>
                <a:avLst/>
                <a:gdLst/>
                <a:ahLst/>
                <a:cxnLst/>
                <a:rect l="l" t="t" r="r" b="b"/>
                <a:pathLst>
                  <a:path w="4466" h="3812" extrusionOk="0">
                    <a:moveTo>
                      <a:pt x="3196" y="1"/>
                    </a:moveTo>
                    <a:lnTo>
                      <a:pt x="3003" y="39"/>
                    </a:lnTo>
                    <a:lnTo>
                      <a:pt x="2772" y="116"/>
                    </a:lnTo>
                    <a:lnTo>
                      <a:pt x="2387" y="270"/>
                    </a:lnTo>
                    <a:lnTo>
                      <a:pt x="2041" y="463"/>
                    </a:lnTo>
                    <a:lnTo>
                      <a:pt x="1733" y="693"/>
                    </a:lnTo>
                    <a:lnTo>
                      <a:pt x="1540" y="539"/>
                    </a:lnTo>
                    <a:lnTo>
                      <a:pt x="1348" y="424"/>
                    </a:lnTo>
                    <a:lnTo>
                      <a:pt x="1117" y="309"/>
                    </a:lnTo>
                    <a:lnTo>
                      <a:pt x="848" y="232"/>
                    </a:lnTo>
                    <a:lnTo>
                      <a:pt x="578" y="232"/>
                    </a:lnTo>
                    <a:lnTo>
                      <a:pt x="463" y="309"/>
                    </a:lnTo>
                    <a:lnTo>
                      <a:pt x="309" y="386"/>
                    </a:lnTo>
                    <a:lnTo>
                      <a:pt x="232" y="501"/>
                    </a:lnTo>
                    <a:lnTo>
                      <a:pt x="116" y="693"/>
                    </a:lnTo>
                    <a:lnTo>
                      <a:pt x="39" y="847"/>
                    </a:lnTo>
                    <a:lnTo>
                      <a:pt x="1" y="1040"/>
                    </a:lnTo>
                    <a:lnTo>
                      <a:pt x="1" y="1155"/>
                    </a:lnTo>
                    <a:lnTo>
                      <a:pt x="1" y="1309"/>
                    </a:lnTo>
                    <a:lnTo>
                      <a:pt x="78" y="1502"/>
                    </a:lnTo>
                    <a:lnTo>
                      <a:pt x="193" y="1656"/>
                    </a:lnTo>
                    <a:lnTo>
                      <a:pt x="347" y="1733"/>
                    </a:lnTo>
                    <a:lnTo>
                      <a:pt x="501" y="1810"/>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1040" y="3734"/>
                    </a:lnTo>
                    <a:lnTo>
                      <a:pt x="1233" y="3811"/>
                    </a:lnTo>
                    <a:lnTo>
                      <a:pt x="1579" y="3811"/>
                    </a:lnTo>
                    <a:lnTo>
                      <a:pt x="1887" y="3773"/>
                    </a:lnTo>
                    <a:lnTo>
                      <a:pt x="2195" y="3619"/>
                    </a:lnTo>
                    <a:lnTo>
                      <a:pt x="2426" y="3465"/>
                    </a:lnTo>
                    <a:lnTo>
                      <a:pt x="2618" y="3311"/>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4081" y="1617"/>
                    </a:lnTo>
                    <a:lnTo>
                      <a:pt x="4196" y="1617"/>
                    </a:lnTo>
                    <a:lnTo>
                      <a:pt x="4312" y="1579"/>
                    </a:lnTo>
                    <a:lnTo>
                      <a:pt x="4389" y="1463"/>
                    </a:lnTo>
                    <a:lnTo>
                      <a:pt x="4466" y="1309"/>
                    </a:lnTo>
                    <a:lnTo>
                      <a:pt x="4427" y="1040"/>
                    </a:lnTo>
                    <a:lnTo>
                      <a:pt x="4312" y="693"/>
                    </a:lnTo>
                    <a:lnTo>
                      <a:pt x="4158" y="424"/>
                    </a:lnTo>
                    <a:lnTo>
                      <a:pt x="4004" y="232"/>
                    </a:lnTo>
                    <a:lnTo>
                      <a:pt x="3811" y="116"/>
                    </a:lnTo>
                    <a:lnTo>
                      <a:pt x="3619" y="39"/>
                    </a:lnTo>
                    <a:lnTo>
                      <a:pt x="34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1"/>
              <p:cNvSpPr/>
              <p:nvPr/>
            </p:nvSpPr>
            <p:spPr>
              <a:xfrm>
                <a:off x="785625" y="4665550"/>
                <a:ext cx="111650" cy="95300"/>
              </a:xfrm>
              <a:custGeom>
                <a:avLst/>
                <a:gdLst/>
                <a:ahLst/>
                <a:cxnLst/>
                <a:rect l="l" t="t" r="r" b="b"/>
                <a:pathLst>
                  <a:path w="4466" h="3812" fill="none" extrusionOk="0">
                    <a:moveTo>
                      <a:pt x="4312" y="693"/>
                    </a:moveTo>
                    <a:lnTo>
                      <a:pt x="4312" y="693"/>
                    </a:lnTo>
                    <a:lnTo>
                      <a:pt x="4158" y="424"/>
                    </a:lnTo>
                    <a:lnTo>
                      <a:pt x="4004" y="232"/>
                    </a:lnTo>
                    <a:lnTo>
                      <a:pt x="3811" y="116"/>
                    </a:lnTo>
                    <a:lnTo>
                      <a:pt x="3619" y="39"/>
                    </a:lnTo>
                    <a:lnTo>
                      <a:pt x="3426" y="1"/>
                    </a:lnTo>
                    <a:lnTo>
                      <a:pt x="3196" y="1"/>
                    </a:lnTo>
                    <a:lnTo>
                      <a:pt x="3003" y="39"/>
                    </a:lnTo>
                    <a:lnTo>
                      <a:pt x="2772" y="116"/>
                    </a:lnTo>
                    <a:lnTo>
                      <a:pt x="2387" y="270"/>
                    </a:lnTo>
                    <a:lnTo>
                      <a:pt x="2041" y="463"/>
                    </a:lnTo>
                    <a:lnTo>
                      <a:pt x="1733" y="693"/>
                    </a:lnTo>
                    <a:lnTo>
                      <a:pt x="1733" y="693"/>
                    </a:lnTo>
                    <a:lnTo>
                      <a:pt x="1540" y="539"/>
                    </a:lnTo>
                    <a:lnTo>
                      <a:pt x="1348" y="424"/>
                    </a:lnTo>
                    <a:lnTo>
                      <a:pt x="1117" y="309"/>
                    </a:lnTo>
                    <a:lnTo>
                      <a:pt x="848" y="232"/>
                    </a:lnTo>
                    <a:lnTo>
                      <a:pt x="694" y="232"/>
                    </a:lnTo>
                    <a:lnTo>
                      <a:pt x="578" y="232"/>
                    </a:lnTo>
                    <a:lnTo>
                      <a:pt x="463" y="309"/>
                    </a:lnTo>
                    <a:lnTo>
                      <a:pt x="309" y="386"/>
                    </a:lnTo>
                    <a:lnTo>
                      <a:pt x="232" y="501"/>
                    </a:lnTo>
                    <a:lnTo>
                      <a:pt x="116" y="693"/>
                    </a:lnTo>
                    <a:lnTo>
                      <a:pt x="116" y="693"/>
                    </a:lnTo>
                    <a:lnTo>
                      <a:pt x="39" y="847"/>
                    </a:lnTo>
                    <a:lnTo>
                      <a:pt x="1" y="1040"/>
                    </a:lnTo>
                    <a:lnTo>
                      <a:pt x="1" y="1155"/>
                    </a:lnTo>
                    <a:lnTo>
                      <a:pt x="1" y="1309"/>
                    </a:lnTo>
                    <a:lnTo>
                      <a:pt x="78" y="1502"/>
                    </a:lnTo>
                    <a:lnTo>
                      <a:pt x="193" y="1656"/>
                    </a:lnTo>
                    <a:lnTo>
                      <a:pt x="347" y="1733"/>
                    </a:lnTo>
                    <a:lnTo>
                      <a:pt x="501" y="1810"/>
                    </a:lnTo>
                    <a:lnTo>
                      <a:pt x="655" y="1848"/>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886" y="3619"/>
                    </a:lnTo>
                    <a:lnTo>
                      <a:pt x="1040" y="3734"/>
                    </a:lnTo>
                    <a:lnTo>
                      <a:pt x="1233" y="3811"/>
                    </a:lnTo>
                    <a:lnTo>
                      <a:pt x="1425" y="3811"/>
                    </a:lnTo>
                    <a:lnTo>
                      <a:pt x="1579" y="3811"/>
                    </a:lnTo>
                    <a:lnTo>
                      <a:pt x="1887" y="3773"/>
                    </a:lnTo>
                    <a:lnTo>
                      <a:pt x="2195" y="3619"/>
                    </a:lnTo>
                    <a:lnTo>
                      <a:pt x="2426" y="3465"/>
                    </a:lnTo>
                    <a:lnTo>
                      <a:pt x="2618" y="3311"/>
                    </a:lnTo>
                    <a:lnTo>
                      <a:pt x="2811" y="3157"/>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3965" y="1579"/>
                    </a:lnTo>
                    <a:lnTo>
                      <a:pt x="4081" y="1617"/>
                    </a:lnTo>
                    <a:lnTo>
                      <a:pt x="4196" y="1617"/>
                    </a:lnTo>
                    <a:lnTo>
                      <a:pt x="4312" y="1579"/>
                    </a:lnTo>
                    <a:lnTo>
                      <a:pt x="4389" y="1463"/>
                    </a:lnTo>
                    <a:lnTo>
                      <a:pt x="4466" y="1309"/>
                    </a:lnTo>
                    <a:lnTo>
                      <a:pt x="4427" y="1040"/>
                    </a:lnTo>
                    <a:lnTo>
                      <a:pt x="4312" y="69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1"/>
              <p:cNvSpPr/>
              <p:nvPr/>
            </p:nvSpPr>
            <p:spPr>
              <a:xfrm>
                <a:off x="797175" y="4676150"/>
                <a:ext cx="84700" cy="27925"/>
              </a:xfrm>
              <a:custGeom>
                <a:avLst/>
                <a:gdLst/>
                <a:ahLst/>
                <a:cxnLst/>
                <a:rect l="l" t="t" r="r" b="b"/>
                <a:pathLst>
                  <a:path w="3388" h="1117" extrusionOk="0">
                    <a:moveTo>
                      <a:pt x="2772" y="0"/>
                    </a:moveTo>
                    <a:lnTo>
                      <a:pt x="2541" y="39"/>
                    </a:lnTo>
                    <a:lnTo>
                      <a:pt x="2310" y="154"/>
                    </a:lnTo>
                    <a:lnTo>
                      <a:pt x="2079" y="269"/>
                    </a:lnTo>
                    <a:lnTo>
                      <a:pt x="1848" y="462"/>
                    </a:lnTo>
                    <a:lnTo>
                      <a:pt x="1617" y="616"/>
                    </a:lnTo>
                    <a:lnTo>
                      <a:pt x="1502" y="693"/>
                    </a:lnTo>
                    <a:lnTo>
                      <a:pt x="1232" y="693"/>
                    </a:lnTo>
                    <a:lnTo>
                      <a:pt x="1001" y="577"/>
                    </a:lnTo>
                    <a:lnTo>
                      <a:pt x="809" y="423"/>
                    </a:lnTo>
                    <a:lnTo>
                      <a:pt x="617" y="346"/>
                    </a:lnTo>
                    <a:lnTo>
                      <a:pt x="501" y="308"/>
                    </a:lnTo>
                    <a:lnTo>
                      <a:pt x="347" y="269"/>
                    </a:lnTo>
                    <a:lnTo>
                      <a:pt x="309" y="269"/>
                    </a:lnTo>
                    <a:lnTo>
                      <a:pt x="193" y="308"/>
                    </a:lnTo>
                    <a:lnTo>
                      <a:pt x="116" y="346"/>
                    </a:lnTo>
                    <a:lnTo>
                      <a:pt x="39" y="423"/>
                    </a:lnTo>
                    <a:lnTo>
                      <a:pt x="1" y="500"/>
                    </a:lnTo>
                    <a:lnTo>
                      <a:pt x="1" y="654"/>
                    </a:lnTo>
                    <a:lnTo>
                      <a:pt x="1" y="808"/>
                    </a:lnTo>
                    <a:lnTo>
                      <a:pt x="39" y="962"/>
                    </a:lnTo>
                    <a:lnTo>
                      <a:pt x="78" y="1078"/>
                    </a:lnTo>
                    <a:lnTo>
                      <a:pt x="116" y="1116"/>
                    </a:lnTo>
                    <a:lnTo>
                      <a:pt x="116" y="1078"/>
                    </a:lnTo>
                    <a:lnTo>
                      <a:pt x="78" y="924"/>
                    </a:lnTo>
                    <a:lnTo>
                      <a:pt x="39" y="731"/>
                    </a:lnTo>
                    <a:lnTo>
                      <a:pt x="78" y="539"/>
                    </a:lnTo>
                    <a:lnTo>
                      <a:pt x="116" y="462"/>
                    </a:lnTo>
                    <a:lnTo>
                      <a:pt x="193" y="423"/>
                    </a:lnTo>
                    <a:lnTo>
                      <a:pt x="347" y="346"/>
                    </a:lnTo>
                    <a:lnTo>
                      <a:pt x="540" y="385"/>
                    </a:lnTo>
                    <a:lnTo>
                      <a:pt x="732" y="500"/>
                    </a:lnTo>
                    <a:lnTo>
                      <a:pt x="1040" y="693"/>
                    </a:lnTo>
                    <a:lnTo>
                      <a:pt x="1232" y="770"/>
                    </a:lnTo>
                    <a:lnTo>
                      <a:pt x="1386" y="808"/>
                    </a:lnTo>
                    <a:lnTo>
                      <a:pt x="1617" y="770"/>
                    </a:lnTo>
                    <a:lnTo>
                      <a:pt x="1810" y="616"/>
                    </a:lnTo>
                    <a:lnTo>
                      <a:pt x="2002" y="462"/>
                    </a:lnTo>
                    <a:lnTo>
                      <a:pt x="2310" y="269"/>
                    </a:lnTo>
                    <a:lnTo>
                      <a:pt x="2464" y="192"/>
                    </a:lnTo>
                    <a:lnTo>
                      <a:pt x="2618" y="154"/>
                    </a:lnTo>
                    <a:lnTo>
                      <a:pt x="2772" y="115"/>
                    </a:lnTo>
                    <a:lnTo>
                      <a:pt x="2964" y="154"/>
                    </a:lnTo>
                    <a:lnTo>
                      <a:pt x="3041" y="231"/>
                    </a:lnTo>
                    <a:lnTo>
                      <a:pt x="3157" y="308"/>
                    </a:lnTo>
                    <a:lnTo>
                      <a:pt x="3234" y="385"/>
                    </a:lnTo>
                    <a:lnTo>
                      <a:pt x="3272" y="539"/>
                    </a:lnTo>
                    <a:lnTo>
                      <a:pt x="3272" y="654"/>
                    </a:lnTo>
                    <a:lnTo>
                      <a:pt x="3234" y="808"/>
                    </a:lnTo>
                    <a:lnTo>
                      <a:pt x="3234" y="847"/>
                    </a:lnTo>
                    <a:lnTo>
                      <a:pt x="3272" y="847"/>
                    </a:lnTo>
                    <a:lnTo>
                      <a:pt x="3349" y="770"/>
                    </a:lnTo>
                    <a:lnTo>
                      <a:pt x="3388" y="654"/>
                    </a:lnTo>
                    <a:lnTo>
                      <a:pt x="3388" y="500"/>
                    </a:lnTo>
                    <a:lnTo>
                      <a:pt x="3311" y="308"/>
                    </a:lnTo>
                    <a:lnTo>
                      <a:pt x="3195" y="192"/>
                    </a:lnTo>
                    <a:lnTo>
                      <a:pt x="3080" y="115"/>
                    </a:lnTo>
                    <a:lnTo>
                      <a:pt x="3003" y="39"/>
                    </a:lnTo>
                    <a:lnTo>
                      <a:pt x="2772" y="0"/>
                    </a:lnTo>
                    <a:close/>
                  </a:path>
                </a:pathLst>
              </a:custGeom>
              <a:solidFill>
                <a:srgbClr val="294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1"/>
              <p:cNvSpPr/>
              <p:nvPr/>
            </p:nvSpPr>
            <p:spPr>
              <a:xfrm>
                <a:off x="797175" y="4676150"/>
                <a:ext cx="84700" cy="27925"/>
              </a:xfrm>
              <a:custGeom>
                <a:avLst/>
                <a:gdLst/>
                <a:ahLst/>
                <a:cxnLst/>
                <a:rect l="l" t="t" r="r" b="b"/>
                <a:pathLst>
                  <a:path w="3388" h="1117" fill="none" extrusionOk="0">
                    <a:moveTo>
                      <a:pt x="2772" y="0"/>
                    </a:moveTo>
                    <a:lnTo>
                      <a:pt x="2772" y="0"/>
                    </a:lnTo>
                    <a:lnTo>
                      <a:pt x="2541" y="39"/>
                    </a:lnTo>
                    <a:lnTo>
                      <a:pt x="2310" y="154"/>
                    </a:lnTo>
                    <a:lnTo>
                      <a:pt x="2310" y="154"/>
                    </a:lnTo>
                    <a:lnTo>
                      <a:pt x="2079" y="269"/>
                    </a:lnTo>
                    <a:lnTo>
                      <a:pt x="1848" y="462"/>
                    </a:lnTo>
                    <a:lnTo>
                      <a:pt x="1848" y="462"/>
                    </a:lnTo>
                    <a:lnTo>
                      <a:pt x="1617" y="616"/>
                    </a:lnTo>
                    <a:lnTo>
                      <a:pt x="1502" y="693"/>
                    </a:lnTo>
                    <a:lnTo>
                      <a:pt x="1386" y="693"/>
                    </a:lnTo>
                    <a:lnTo>
                      <a:pt x="1386" y="693"/>
                    </a:lnTo>
                    <a:lnTo>
                      <a:pt x="1232" y="693"/>
                    </a:lnTo>
                    <a:lnTo>
                      <a:pt x="1232" y="693"/>
                    </a:lnTo>
                    <a:lnTo>
                      <a:pt x="1001" y="577"/>
                    </a:lnTo>
                    <a:lnTo>
                      <a:pt x="809" y="423"/>
                    </a:lnTo>
                    <a:lnTo>
                      <a:pt x="617" y="346"/>
                    </a:lnTo>
                    <a:lnTo>
                      <a:pt x="501" y="308"/>
                    </a:lnTo>
                    <a:lnTo>
                      <a:pt x="347" y="269"/>
                    </a:lnTo>
                    <a:lnTo>
                      <a:pt x="347" y="269"/>
                    </a:lnTo>
                    <a:lnTo>
                      <a:pt x="309" y="269"/>
                    </a:lnTo>
                    <a:lnTo>
                      <a:pt x="309" y="269"/>
                    </a:lnTo>
                    <a:lnTo>
                      <a:pt x="193" y="308"/>
                    </a:lnTo>
                    <a:lnTo>
                      <a:pt x="116" y="346"/>
                    </a:lnTo>
                    <a:lnTo>
                      <a:pt x="39" y="423"/>
                    </a:lnTo>
                    <a:lnTo>
                      <a:pt x="1" y="500"/>
                    </a:lnTo>
                    <a:lnTo>
                      <a:pt x="1" y="500"/>
                    </a:lnTo>
                    <a:lnTo>
                      <a:pt x="1" y="654"/>
                    </a:lnTo>
                    <a:lnTo>
                      <a:pt x="1" y="808"/>
                    </a:lnTo>
                    <a:lnTo>
                      <a:pt x="39" y="962"/>
                    </a:lnTo>
                    <a:lnTo>
                      <a:pt x="78" y="1078"/>
                    </a:lnTo>
                    <a:lnTo>
                      <a:pt x="78" y="1078"/>
                    </a:lnTo>
                    <a:lnTo>
                      <a:pt x="116" y="1116"/>
                    </a:lnTo>
                    <a:lnTo>
                      <a:pt x="116" y="1116"/>
                    </a:lnTo>
                    <a:lnTo>
                      <a:pt x="116" y="1078"/>
                    </a:lnTo>
                    <a:lnTo>
                      <a:pt x="116" y="1078"/>
                    </a:lnTo>
                    <a:lnTo>
                      <a:pt x="78" y="924"/>
                    </a:lnTo>
                    <a:lnTo>
                      <a:pt x="39" y="731"/>
                    </a:lnTo>
                    <a:lnTo>
                      <a:pt x="78" y="539"/>
                    </a:lnTo>
                    <a:lnTo>
                      <a:pt x="116" y="462"/>
                    </a:lnTo>
                    <a:lnTo>
                      <a:pt x="193" y="423"/>
                    </a:lnTo>
                    <a:lnTo>
                      <a:pt x="193" y="423"/>
                    </a:lnTo>
                    <a:lnTo>
                      <a:pt x="347" y="346"/>
                    </a:lnTo>
                    <a:lnTo>
                      <a:pt x="347" y="346"/>
                    </a:lnTo>
                    <a:lnTo>
                      <a:pt x="540" y="385"/>
                    </a:lnTo>
                    <a:lnTo>
                      <a:pt x="732" y="500"/>
                    </a:lnTo>
                    <a:lnTo>
                      <a:pt x="732" y="500"/>
                    </a:lnTo>
                    <a:lnTo>
                      <a:pt x="1040" y="693"/>
                    </a:lnTo>
                    <a:lnTo>
                      <a:pt x="1232" y="770"/>
                    </a:lnTo>
                    <a:lnTo>
                      <a:pt x="1386" y="808"/>
                    </a:lnTo>
                    <a:lnTo>
                      <a:pt x="1386" y="808"/>
                    </a:lnTo>
                    <a:lnTo>
                      <a:pt x="1617" y="770"/>
                    </a:lnTo>
                    <a:lnTo>
                      <a:pt x="1617" y="770"/>
                    </a:lnTo>
                    <a:lnTo>
                      <a:pt x="1810" y="616"/>
                    </a:lnTo>
                    <a:lnTo>
                      <a:pt x="2002" y="462"/>
                    </a:lnTo>
                    <a:lnTo>
                      <a:pt x="2002" y="462"/>
                    </a:lnTo>
                    <a:lnTo>
                      <a:pt x="2310" y="269"/>
                    </a:lnTo>
                    <a:lnTo>
                      <a:pt x="2464" y="192"/>
                    </a:lnTo>
                    <a:lnTo>
                      <a:pt x="2618" y="154"/>
                    </a:lnTo>
                    <a:lnTo>
                      <a:pt x="2618" y="154"/>
                    </a:lnTo>
                    <a:lnTo>
                      <a:pt x="2772" y="115"/>
                    </a:lnTo>
                    <a:lnTo>
                      <a:pt x="2772" y="115"/>
                    </a:lnTo>
                    <a:lnTo>
                      <a:pt x="2964" y="154"/>
                    </a:lnTo>
                    <a:lnTo>
                      <a:pt x="3041" y="231"/>
                    </a:lnTo>
                    <a:lnTo>
                      <a:pt x="3157" y="308"/>
                    </a:lnTo>
                    <a:lnTo>
                      <a:pt x="3157" y="308"/>
                    </a:lnTo>
                    <a:lnTo>
                      <a:pt x="3234" y="385"/>
                    </a:lnTo>
                    <a:lnTo>
                      <a:pt x="3272" y="539"/>
                    </a:lnTo>
                    <a:lnTo>
                      <a:pt x="3272" y="654"/>
                    </a:lnTo>
                    <a:lnTo>
                      <a:pt x="3234" y="808"/>
                    </a:lnTo>
                    <a:lnTo>
                      <a:pt x="3234" y="808"/>
                    </a:lnTo>
                    <a:lnTo>
                      <a:pt x="3234" y="847"/>
                    </a:lnTo>
                    <a:lnTo>
                      <a:pt x="3272" y="847"/>
                    </a:lnTo>
                    <a:lnTo>
                      <a:pt x="3272" y="847"/>
                    </a:lnTo>
                    <a:lnTo>
                      <a:pt x="3272" y="847"/>
                    </a:lnTo>
                    <a:lnTo>
                      <a:pt x="3272" y="847"/>
                    </a:lnTo>
                    <a:lnTo>
                      <a:pt x="3349" y="770"/>
                    </a:lnTo>
                    <a:lnTo>
                      <a:pt x="3388" y="654"/>
                    </a:lnTo>
                    <a:lnTo>
                      <a:pt x="3388" y="500"/>
                    </a:lnTo>
                    <a:lnTo>
                      <a:pt x="3311" y="308"/>
                    </a:lnTo>
                    <a:lnTo>
                      <a:pt x="3195" y="192"/>
                    </a:lnTo>
                    <a:lnTo>
                      <a:pt x="3195" y="192"/>
                    </a:lnTo>
                    <a:lnTo>
                      <a:pt x="3080" y="115"/>
                    </a:lnTo>
                    <a:lnTo>
                      <a:pt x="3003" y="39"/>
                    </a:lnTo>
                    <a:lnTo>
                      <a:pt x="2772"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51"/>
              <p:cNvSpPr/>
              <p:nvPr/>
            </p:nvSpPr>
            <p:spPr>
              <a:xfrm>
                <a:off x="496000" y="4292200"/>
                <a:ext cx="111650" cy="128975"/>
              </a:xfrm>
              <a:custGeom>
                <a:avLst/>
                <a:gdLst/>
                <a:ahLst/>
                <a:cxnLst/>
                <a:rect l="l" t="t" r="r" b="b"/>
                <a:pathLst>
                  <a:path w="4466" h="5159" extrusionOk="0">
                    <a:moveTo>
                      <a:pt x="2002" y="1"/>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463" y="4504"/>
                    </a:lnTo>
                    <a:lnTo>
                      <a:pt x="1540" y="4658"/>
                    </a:lnTo>
                    <a:lnTo>
                      <a:pt x="1694" y="4850"/>
                    </a:lnTo>
                    <a:lnTo>
                      <a:pt x="1886" y="5043"/>
                    </a:lnTo>
                    <a:lnTo>
                      <a:pt x="2002" y="5081"/>
                    </a:lnTo>
                    <a:lnTo>
                      <a:pt x="2156" y="5158"/>
                    </a:lnTo>
                    <a:lnTo>
                      <a:pt x="2464" y="5158"/>
                    </a:lnTo>
                    <a:lnTo>
                      <a:pt x="2618" y="5120"/>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926" y="924"/>
                    </a:lnTo>
                    <a:lnTo>
                      <a:pt x="2926" y="732"/>
                    </a:lnTo>
                    <a:lnTo>
                      <a:pt x="2849" y="501"/>
                    </a:lnTo>
                    <a:lnTo>
                      <a:pt x="2733" y="270"/>
                    </a:lnTo>
                    <a:lnTo>
                      <a:pt x="2656" y="193"/>
                    </a:lnTo>
                    <a:lnTo>
                      <a:pt x="2541" y="116"/>
                    </a:lnTo>
                    <a:lnTo>
                      <a:pt x="2387" y="39"/>
                    </a:lnTo>
                    <a:lnTo>
                      <a:pt x="21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1"/>
              <p:cNvSpPr/>
              <p:nvPr/>
            </p:nvSpPr>
            <p:spPr>
              <a:xfrm>
                <a:off x="496000" y="4292200"/>
                <a:ext cx="111650" cy="128975"/>
              </a:xfrm>
              <a:custGeom>
                <a:avLst/>
                <a:gdLst/>
                <a:ahLst/>
                <a:cxnLst/>
                <a:rect l="l" t="t" r="r" b="b"/>
                <a:pathLst>
                  <a:path w="4466" h="5159" fill="none" extrusionOk="0">
                    <a:moveTo>
                      <a:pt x="1732" y="39"/>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386" y="4311"/>
                    </a:lnTo>
                    <a:lnTo>
                      <a:pt x="1463" y="4504"/>
                    </a:lnTo>
                    <a:lnTo>
                      <a:pt x="1540" y="4658"/>
                    </a:lnTo>
                    <a:lnTo>
                      <a:pt x="1694" y="4850"/>
                    </a:lnTo>
                    <a:lnTo>
                      <a:pt x="1886" y="5043"/>
                    </a:lnTo>
                    <a:lnTo>
                      <a:pt x="2002" y="5081"/>
                    </a:lnTo>
                    <a:lnTo>
                      <a:pt x="2156" y="5158"/>
                    </a:lnTo>
                    <a:lnTo>
                      <a:pt x="2310" y="5158"/>
                    </a:lnTo>
                    <a:lnTo>
                      <a:pt x="2464" y="5158"/>
                    </a:lnTo>
                    <a:lnTo>
                      <a:pt x="2618" y="5120"/>
                    </a:lnTo>
                    <a:lnTo>
                      <a:pt x="2849" y="5043"/>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887" y="1155"/>
                    </a:lnTo>
                    <a:lnTo>
                      <a:pt x="2926" y="924"/>
                    </a:lnTo>
                    <a:lnTo>
                      <a:pt x="2926" y="732"/>
                    </a:lnTo>
                    <a:lnTo>
                      <a:pt x="2849" y="501"/>
                    </a:lnTo>
                    <a:lnTo>
                      <a:pt x="2733" y="270"/>
                    </a:lnTo>
                    <a:lnTo>
                      <a:pt x="2656" y="193"/>
                    </a:lnTo>
                    <a:lnTo>
                      <a:pt x="2541" y="116"/>
                    </a:lnTo>
                    <a:lnTo>
                      <a:pt x="2387" y="39"/>
                    </a:lnTo>
                    <a:lnTo>
                      <a:pt x="2194" y="1"/>
                    </a:lnTo>
                    <a:lnTo>
                      <a:pt x="2002" y="1"/>
                    </a:lnTo>
                    <a:lnTo>
                      <a:pt x="1732"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1"/>
              <p:cNvSpPr/>
              <p:nvPr/>
            </p:nvSpPr>
            <p:spPr>
              <a:xfrm>
                <a:off x="510425" y="4304700"/>
                <a:ext cx="49100" cy="81825"/>
              </a:xfrm>
              <a:custGeom>
                <a:avLst/>
                <a:gdLst/>
                <a:ahLst/>
                <a:cxnLst/>
                <a:rect l="l" t="t" r="r" b="b"/>
                <a:pathLst>
                  <a:path w="1964" h="3273" extrusionOk="0">
                    <a:moveTo>
                      <a:pt x="1271" y="1"/>
                    </a:moveTo>
                    <a:lnTo>
                      <a:pt x="1155" y="39"/>
                    </a:lnTo>
                    <a:lnTo>
                      <a:pt x="1078" y="78"/>
                    </a:lnTo>
                    <a:lnTo>
                      <a:pt x="1001" y="155"/>
                    </a:lnTo>
                    <a:lnTo>
                      <a:pt x="924" y="270"/>
                    </a:lnTo>
                    <a:lnTo>
                      <a:pt x="847" y="501"/>
                    </a:lnTo>
                    <a:lnTo>
                      <a:pt x="847" y="694"/>
                    </a:lnTo>
                    <a:lnTo>
                      <a:pt x="963" y="1040"/>
                    </a:lnTo>
                    <a:lnTo>
                      <a:pt x="1001" y="1233"/>
                    </a:lnTo>
                    <a:lnTo>
                      <a:pt x="1040" y="1425"/>
                    </a:lnTo>
                    <a:lnTo>
                      <a:pt x="1001" y="1502"/>
                    </a:lnTo>
                    <a:lnTo>
                      <a:pt x="963" y="1540"/>
                    </a:lnTo>
                    <a:lnTo>
                      <a:pt x="847" y="1617"/>
                    </a:lnTo>
                    <a:lnTo>
                      <a:pt x="501" y="1694"/>
                    </a:lnTo>
                    <a:lnTo>
                      <a:pt x="309" y="1810"/>
                    </a:lnTo>
                    <a:lnTo>
                      <a:pt x="116" y="2041"/>
                    </a:lnTo>
                    <a:lnTo>
                      <a:pt x="1" y="2272"/>
                    </a:lnTo>
                    <a:lnTo>
                      <a:pt x="1" y="2503"/>
                    </a:lnTo>
                    <a:lnTo>
                      <a:pt x="1" y="2657"/>
                    </a:lnTo>
                    <a:lnTo>
                      <a:pt x="39" y="2772"/>
                    </a:lnTo>
                    <a:lnTo>
                      <a:pt x="116" y="2926"/>
                    </a:lnTo>
                    <a:lnTo>
                      <a:pt x="232" y="3042"/>
                    </a:lnTo>
                    <a:lnTo>
                      <a:pt x="309" y="3119"/>
                    </a:lnTo>
                    <a:lnTo>
                      <a:pt x="424" y="3196"/>
                    </a:lnTo>
                    <a:lnTo>
                      <a:pt x="578" y="3273"/>
                    </a:lnTo>
                    <a:lnTo>
                      <a:pt x="694" y="3273"/>
                    </a:lnTo>
                    <a:lnTo>
                      <a:pt x="732" y="3234"/>
                    </a:lnTo>
                    <a:lnTo>
                      <a:pt x="578" y="3157"/>
                    </a:lnTo>
                    <a:lnTo>
                      <a:pt x="424" y="3080"/>
                    </a:lnTo>
                    <a:lnTo>
                      <a:pt x="309" y="2965"/>
                    </a:lnTo>
                    <a:lnTo>
                      <a:pt x="193" y="2849"/>
                    </a:lnTo>
                    <a:lnTo>
                      <a:pt x="116" y="2657"/>
                    </a:lnTo>
                    <a:lnTo>
                      <a:pt x="78" y="2503"/>
                    </a:lnTo>
                    <a:lnTo>
                      <a:pt x="116" y="2349"/>
                    </a:lnTo>
                    <a:lnTo>
                      <a:pt x="155" y="2156"/>
                    </a:lnTo>
                    <a:lnTo>
                      <a:pt x="232" y="2041"/>
                    </a:lnTo>
                    <a:lnTo>
                      <a:pt x="347" y="1925"/>
                    </a:lnTo>
                    <a:lnTo>
                      <a:pt x="501" y="1810"/>
                    </a:lnTo>
                    <a:lnTo>
                      <a:pt x="617" y="1771"/>
                    </a:lnTo>
                    <a:lnTo>
                      <a:pt x="886" y="1733"/>
                    </a:lnTo>
                    <a:lnTo>
                      <a:pt x="963" y="1694"/>
                    </a:lnTo>
                    <a:lnTo>
                      <a:pt x="1078" y="1617"/>
                    </a:lnTo>
                    <a:lnTo>
                      <a:pt x="1117" y="1502"/>
                    </a:lnTo>
                    <a:lnTo>
                      <a:pt x="1155" y="1348"/>
                    </a:lnTo>
                    <a:lnTo>
                      <a:pt x="1078" y="1117"/>
                    </a:lnTo>
                    <a:lnTo>
                      <a:pt x="1001" y="771"/>
                    </a:lnTo>
                    <a:lnTo>
                      <a:pt x="963" y="617"/>
                    </a:lnTo>
                    <a:lnTo>
                      <a:pt x="1001" y="424"/>
                    </a:lnTo>
                    <a:lnTo>
                      <a:pt x="1040" y="309"/>
                    </a:lnTo>
                    <a:lnTo>
                      <a:pt x="1117" y="232"/>
                    </a:lnTo>
                    <a:lnTo>
                      <a:pt x="1194" y="155"/>
                    </a:lnTo>
                    <a:lnTo>
                      <a:pt x="1309" y="116"/>
                    </a:lnTo>
                    <a:lnTo>
                      <a:pt x="1463" y="155"/>
                    </a:lnTo>
                    <a:lnTo>
                      <a:pt x="1617" y="270"/>
                    </a:lnTo>
                    <a:lnTo>
                      <a:pt x="1694" y="386"/>
                    </a:lnTo>
                    <a:lnTo>
                      <a:pt x="1887" y="694"/>
                    </a:lnTo>
                    <a:lnTo>
                      <a:pt x="1925" y="694"/>
                    </a:lnTo>
                    <a:lnTo>
                      <a:pt x="1964" y="655"/>
                    </a:lnTo>
                    <a:lnTo>
                      <a:pt x="1887" y="424"/>
                    </a:lnTo>
                    <a:lnTo>
                      <a:pt x="1733" y="232"/>
                    </a:lnTo>
                    <a:lnTo>
                      <a:pt x="1540" y="78"/>
                    </a:lnTo>
                    <a:lnTo>
                      <a:pt x="1425" y="39"/>
                    </a:lnTo>
                    <a:lnTo>
                      <a:pt x="1309" y="1"/>
                    </a:lnTo>
                    <a:close/>
                  </a:path>
                </a:pathLst>
              </a:custGeom>
              <a:solidFill>
                <a:srgbClr val="FB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1"/>
              <p:cNvSpPr/>
              <p:nvPr/>
            </p:nvSpPr>
            <p:spPr>
              <a:xfrm>
                <a:off x="510425" y="4304700"/>
                <a:ext cx="49100" cy="81825"/>
              </a:xfrm>
              <a:custGeom>
                <a:avLst/>
                <a:gdLst/>
                <a:ahLst/>
                <a:cxnLst/>
                <a:rect l="l" t="t" r="r" b="b"/>
                <a:pathLst>
                  <a:path w="1964" h="3273" fill="none" extrusionOk="0">
                    <a:moveTo>
                      <a:pt x="1309" y="1"/>
                    </a:moveTo>
                    <a:lnTo>
                      <a:pt x="1309" y="1"/>
                    </a:lnTo>
                    <a:lnTo>
                      <a:pt x="1271" y="1"/>
                    </a:lnTo>
                    <a:lnTo>
                      <a:pt x="1271" y="1"/>
                    </a:lnTo>
                    <a:lnTo>
                      <a:pt x="1155" y="39"/>
                    </a:lnTo>
                    <a:lnTo>
                      <a:pt x="1078" y="78"/>
                    </a:lnTo>
                    <a:lnTo>
                      <a:pt x="1001" y="155"/>
                    </a:lnTo>
                    <a:lnTo>
                      <a:pt x="924" y="270"/>
                    </a:lnTo>
                    <a:lnTo>
                      <a:pt x="847" y="501"/>
                    </a:lnTo>
                    <a:lnTo>
                      <a:pt x="847" y="694"/>
                    </a:lnTo>
                    <a:lnTo>
                      <a:pt x="847" y="694"/>
                    </a:lnTo>
                    <a:lnTo>
                      <a:pt x="963" y="1040"/>
                    </a:lnTo>
                    <a:lnTo>
                      <a:pt x="1001" y="1233"/>
                    </a:lnTo>
                    <a:lnTo>
                      <a:pt x="1040" y="1425"/>
                    </a:lnTo>
                    <a:lnTo>
                      <a:pt x="1040" y="1425"/>
                    </a:lnTo>
                    <a:lnTo>
                      <a:pt x="1001" y="1502"/>
                    </a:lnTo>
                    <a:lnTo>
                      <a:pt x="963" y="1540"/>
                    </a:lnTo>
                    <a:lnTo>
                      <a:pt x="847" y="1617"/>
                    </a:lnTo>
                    <a:lnTo>
                      <a:pt x="501" y="1694"/>
                    </a:lnTo>
                    <a:lnTo>
                      <a:pt x="501" y="1694"/>
                    </a:lnTo>
                    <a:lnTo>
                      <a:pt x="309" y="1810"/>
                    </a:lnTo>
                    <a:lnTo>
                      <a:pt x="116" y="2041"/>
                    </a:lnTo>
                    <a:lnTo>
                      <a:pt x="1" y="2272"/>
                    </a:lnTo>
                    <a:lnTo>
                      <a:pt x="1" y="2503"/>
                    </a:lnTo>
                    <a:lnTo>
                      <a:pt x="1" y="2503"/>
                    </a:lnTo>
                    <a:lnTo>
                      <a:pt x="1" y="2657"/>
                    </a:lnTo>
                    <a:lnTo>
                      <a:pt x="39" y="2772"/>
                    </a:lnTo>
                    <a:lnTo>
                      <a:pt x="116" y="2926"/>
                    </a:lnTo>
                    <a:lnTo>
                      <a:pt x="232" y="3042"/>
                    </a:lnTo>
                    <a:lnTo>
                      <a:pt x="309" y="3119"/>
                    </a:lnTo>
                    <a:lnTo>
                      <a:pt x="424" y="3196"/>
                    </a:lnTo>
                    <a:lnTo>
                      <a:pt x="578" y="3273"/>
                    </a:lnTo>
                    <a:lnTo>
                      <a:pt x="694" y="3273"/>
                    </a:lnTo>
                    <a:lnTo>
                      <a:pt x="694" y="3273"/>
                    </a:lnTo>
                    <a:lnTo>
                      <a:pt x="694" y="3273"/>
                    </a:lnTo>
                    <a:lnTo>
                      <a:pt x="694" y="3273"/>
                    </a:lnTo>
                    <a:lnTo>
                      <a:pt x="732" y="3234"/>
                    </a:lnTo>
                    <a:lnTo>
                      <a:pt x="732" y="3234"/>
                    </a:lnTo>
                    <a:lnTo>
                      <a:pt x="732" y="3234"/>
                    </a:lnTo>
                    <a:lnTo>
                      <a:pt x="578" y="3157"/>
                    </a:lnTo>
                    <a:lnTo>
                      <a:pt x="424" y="3080"/>
                    </a:lnTo>
                    <a:lnTo>
                      <a:pt x="309" y="2965"/>
                    </a:lnTo>
                    <a:lnTo>
                      <a:pt x="193" y="2849"/>
                    </a:lnTo>
                    <a:lnTo>
                      <a:pt x="193" y="2849"/>
                    </a:lnTo>
                    <a:lnTo>
                      <a:pt x="116" y="2657"/>
                    </a:lnTo>
                    <a:lnTo>
                      <a:pt x="78" y="2503"/>
                    </a:lnTo>
                    <a:lnTo>
                      <a:pt x="116" y="2349"/>
                    </a:lnTo>
                    <a:lnTo>
                      <a:pt x="155" y="2156"/>
                    </a:lnTo>
                    <a:lnTo>
                      <a:pt x="155" y="2156"/>
                    </a:lnTo>
                    <a:lnTo>
                      <a:pt x="232" y="2041"/>
                    </a:lnTo>
                    <a:lnTo>
                      <a:pt x="347" y="1925"/>
                    </a:lnTo>
                    <a:lnTo>
                      <a:pt x="501" y="1810"/>
                    </a:lnTo>
                    <a:lnTo>
                      <a:pt x="617" y="1771"/>
                    </a:lnTo>
                    <a:lnTo>
                      <a:pt x="617" y="1771"/>
                    </a:lnTo>
                    <a:lnTo>
                      <a:pt x="886" y="1733"/>
                    </a:lnTo>
                    <a:lnTo>
                      <a:pt x="963" y="1694"/>
                    </a:lnTo>
                    <a:lnTo>
                      <a:pt x="1078" y="1617"/>
                    </a:lnTo>
                    <a:lnTo>
                      <a:pt x="1078" y="1617"/>
                    </a:lnTo>
                    <a:lnTo>
                      <a:pt x="1117" y="1502"/>
                    </a:lnTo>
                    <a:lnTo>
                      <a:pt x="1155" y="1348"/>
                    </a:lnTo>
                    <a:lnTo>
                      <a:pt x="1078" y="1117"/>
                    </a:lnTo>
                    <a:lnTo>
                      <a:pt x="1078" y="1117"/>
                    </a:lnTo>
                    <a:lnTo>
                      <a:pt x="1001" y="771"/>
                    </a:lnTo>
                    <a:lnTo>
                      <a:pt x="963" y="617"/>
                    </a:lnTo>
                    <a:lnTo>
                      <a:pt x="1001" y="424"/>
                    </a:lnTo>
                    <a:lnTo>
                      <a:pt x="1001" y="424"/>
                    </a:lnTo>
                    <a:lnTo>
                      <a:pt x="1040" y="309"/>
                    </a:lnTo>
                    <a:lnTo>
                      <a:pt x="1117" y="232"/>
                    </a:lnTo>
                    <a:lnTo>
                      <a:pt x="1194" y="155"/>
                    </a:lnTo>
                    <a:lnTo>
                      <a:pt x="1309" y="116"/>
                    </a:lnTo>
                    <a:lnTo>
                      <a:pt x="1309" y="116"/>
                    </a:lnTo>
                    <a:lnTo>
                      <a:pt x="1463" y="155"/>
                    </a:lnTo>
                    <a:lnTo>
                      <a:pt x="1463" y="155"/>
                    </a:lnTo>
                    <a:lnTo>
                      <a:pt x="1617" y="270"/>
                    </a:lnTo>
                    <a:lnTo>
                      <a:pt x="1694" y="386"/>
                    </a:lnTo>
                    <a:lnTo>
                      <a:pt x="1887" y="694"/>
                    </a:lnTo>
                    <a:lnTo>
                      <a:pt x="1887" y="694"/>
                    </a:lnTo>
                    <a:lnTo>
                      <a:pt x="1925" y="694"/>
                    </a:lnTo>
                    <a:lnTo>
                      <a:pt x="1925" y="694"/>
                    </a:lnTo>
                    <a:lnTo>
                      <a:pt x="1925" y="694"/>
                    </a:lnTo>
                    <a:lnTo>
                      <a:pt x="1964" y="655"/>
                    </a:lnTo>
                    <a:lnTo>
                      <a:pt x="1964" y="655"/>
                    </a:lnTo>
                    <a:lnTo>
                      <a:pt x="1887" y="424"/>
                    </a:lnTo>
                    <a:lnTo>
                      <a:pt x="1733" y="232"/>
                    </a:lnTo>
                    <a:lnTo>
                      <a:pt x="1540" y="78"/>
                    </a:lnTo>
                    <a:lnTo>
                      <a:pt x="1425" y="39"/>
                    </a:lnTo>
                    <a:lnTo>
                      <a:pt x="1309"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1"/>
              <p:cNvSpPr/>
              <p:nvPr/>
            </p:nvSpPr>
            <p:spPr>
              <a:xfrm>
                <a:off x="508500" y="4466375"/>
                <a:ext cx="112625" cy="96250"/>
              </a:xfrm>
              <a:custGeom>
                <a:avLst/>
                <a:gdLst/>
                <a:ahLst/>
                <a:cxnLst/>
                <a:rect l="l" t="t" r="r" b="b"/>
                <a:pathLst>
                  <a:path w="4505" h="3850" extrusionOk="0">
                    <a:moveTo>
                      <a:pt x="3426" y="0"/>
                    </a:moveTo>
                    <a:lnTo>
                      <a:pt x="3234" y="39"/>
                    </a:lnTo>
                    <a:lnTo>
                      <a:pt x="3003" y="77"/>
                    </a:lnTo>
                    <a:lnTo>
                      <a:pt x="2810" y="116"/>
                    </a:lnTo>
                    <a:lnTo>
                      <a:pt x="2387" y="308"/>
                    </a:lnTo>
                    <a:lnTo>
                      <a:pt x="2041" y="501"/>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lnTo>
                      <a:pt x="4196" y="462"/>
                    </a:lnTo>
                    <a:lnTo>
                      <a:pt x="4042" y="270"/>
                    </a:lnTo>
                    <a:lnTo>
                      <a:pt x="3850" y="116"/>
                    </a:lnTo>
                    <a:lnTo>
                      <a:pt x="3657" y="39"/>
                    </a:lnTo>
                    <a:lnTo>
                      <a:pt x="34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1"/>
              <p:cNvSpPr/>
              <p:nvPr/>
            </p:nvSpPr>
            <p:spPr>
              <a:xfrm>
                <a:off x="508500" y="4466375"/>
                <a:ext cx="112625" cy="96250"/>
              </a:xfrm>
              <a:custGeom>
                <a:avLst/>
                <a:gdLst/>
                <a:ahLst/>
                <a:cxnLst/>
                <a:rect l="l" t="t" r="r" b="b"/>
                <a:pathLst>
                  <a:path w="4505" h="3850" fill="none" extrusionOk="0">
                    <a:moveTo>
                      <a:pt x="4312" y="693"/>
                    </a:moveTo>
                    <a:lnTo>
                      <a:pt x="4312" y="693"/>
                    </a:lnTo>
                    <a:lnTo>
                      <a:pt x="4196" y="462"/>
                    </a:lnTo>
                    <a:lnTo>
                      <a:pt x="4042" y="270"/>
                    </a:lnTo>
                    <a:lnTo>
                      <a:pt x="3850" y="116"/>
                    </a:lnTo>
                    <a:lnTo>
                      <a:pt x="3657" y="39"/>
                    </a:lnTo>
                    <a:lnTo>
                      <a:pt x="3426" y="0"/>
                    </a:lnTo>
                    <a:lnTo>
                      <a:pt x="3234" y="39"/>
                    </a:lnTo>
                    <a:lnTo>
                      <a:pt x="3003" y="77"/>
                    </a:lnTo>
                    <a:lnTo>
                      <a:pt x="2810" y="116"/>
                    </a:lnTo>
                    <a:lnTo>
                      <a:pt x="2387" y="308"/>
                    </a:lnTo>
                    <a:lnTo>
                      <a:pt x="2041" y="501"/>
                    </a:lnTo>
                    <a:lnTo>
                      <a:pt x="1733" y="693"/>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51"/>
              <p:cNvSpPr/>
              <p:nvPr/>
            </p:nvSpPr>
            <p:spPr>
              <a:xfrm>
                <a:off x="529675" y="4516400"/>
                <a:ext cx="81825" cy="25050"/>
              </a:xfrm>
              <a:custGeom>
                <a:avLst/>
                <a:gdLst/>
                <a:ahLst/>
                <a:cxnLst/>
                <a:rect l="l" t="t" r="r" b="b"/>
                <a:pathLst>
                  <a:path w="3273" h="1002" extrusionOk="0">
                    <a:moveTo>
                      <a:pt x="154" y="1"/>
                    </a:moveTo>
                    <a:lnTo>
                      <a:pt x="39" y="155"/>
                    </a:lnTo>
                    <a:lnTo>
                      <a:pt x="0" y="270"/>
                    </a:lnTo>
                    <a:lnTo>
                      <a:pt x="0" y="424"/>
                    </a:lnTo>
                    <a:lnTo>
                      <a:pt x="0" y="578"/>
                    </a:lnTo>
                    <a:lnTo>
                      <a:pt x="77" y="732"/>
                    </a:lnTo>
                    <a:lnTo>
                      <a:pt x="193" y="847"/>
                    </a:lnTo>
                    <a:lnTo>
                      <a:pt x="308" y="924"/>
                    </a:lnTo>
                    <a:lnTo>
                      <a:pt x="462" y="1001"/>
                    </a:lnTo>
                    <a:lnTo>
                      <a:pt x="809" y="1001"/>
                    </a:lnTo>
                    <a:lnTo>
                      <a:pt x="963" y="963"/>
                    </a:lnTo>
                    <a:lnTo>
                      <a:pt x="1078" y="886"/>
                    </a:lnTo>
                    <a:lnTo>
                      <a:pt x="1194" y="770"/>
                    </a:lnTo>
                    <a:lnTo>
                      <a:pt x="1386" y="540"/>
                    </a:lnTo>
                    <a:lnTo>
                      <a:pt x="1540" y="270"/>
                    </a:lnTo>
                    <a:lnTo>
                      <a:pt x="1771" y="540"/>
                    </a:lnTo>
                    <a:lnTo>
                      <a:pt x="2040" y="770"/>
                    </a:lnTo>
                    <a:lnTo>
                      <a:pt x="2194" y="847"/>
                    </a:lnTo>
                    <a:lnTo>
                      <a:pt x="2348" y="924"/>
                    </a:lnTo>
                    <a:lnTo>
                      <a:pt x="2541" y="1001"/>
                    </a:lnTo>
                    <a:lnTo>
                      <a:pt x="2772" y="1001"/>
                    </a:lnTo>
                    <a:lnTo>
                      <a:pt x="2926" y="963"/>
                    </a:lnTo>
                    <a:lnTo>
                      <a:pt x="3080" y="886"/>
                    </a:lnTo>
                    <a:lnTo>
                      <a:pt x="3195" y="809"/>
                    </a:lnTo>
                    <a:lnTo>
                      <a:pt x="3234" y="655"/>
                    </a:lnTo>
                    <a:lnTo>
                      <a:pt x="3272" y="540"/>
                    </a:lnTo>
                    <a:lnTo>
                      <a:pt x="3272" y="386"/>
                    </a:lnTo>
                    <a:lnTo>
                      <a:pt x="3234" y="270"/>
                    </a:lnTo>
                    <a:lnTo>
                      <a:pt x="3118" y="193"/>
                    </a:lnTo>
                    <a:lnTo>
                      <a:pt x="3080" y="193"/>
                    </a:lnTo>
                    <a:lnTo>
                      <a:pt x="3041" y="232"/>
                    </a:lnTo>
                    <a:lnTo>
                      <a:pt x="3041" y="270"/>
                    </a:lnTo>
                    <a:lnTo>
                      <a:pt x="3118" y="347"/>
                    </a:lnTo>
                    <a:lnTo>
                      <a:pt x="3157" y="463"/>
                    </a:lnTo>
                    <a:lnTo>
                      <a:pt x="3157" y="617"/>
                    </a:lnTo>
                    <a:lnTo>
                      <a:pt x="3118" y="694"/>
                    </a:lnTo>
                    <a:lnTo>
                      <a:pt x="3041" y="809"/>
                    </a:lnTo>
                    <a:lnTo>
                      <a:pt x="2926" y="847"/>
                    </a:lnTo>
                    <a:lnTo>
                      <a:pt x="2733" y="886"/>
                    </a:lnTo>
                    <a:lnTo>
                      <a:pt x="2502" y="847"/>
                    </a:lnTo>
                    <a:lnTo>
                      <a:pt x="2233" y="732"/>
                    </a:lnTo>
                    <a:lnTo>
                      <a:pt x="1963" y="578"/>
                    </a:lnTo>
                    <a:lnTo>
                      <a:pt x="1733" y="347"/>
                    </a:lnTo>
                    <a:lnTo>
                      <a:pt x="1579" y="116"/>
                    </a:lnTo>
                    <a:lnTo>
                      <a:pt x="1502" y="78"/>
                    </a:lnTo>
                    <a:lnTo>
                      <a:pt x="1502" y="116"/>
                    </a:lnTo>
                    <a:lnTo>
                      <a:pt x="1463" y="116"/>
                    </a:lnTo>
                    <a:lnTo>
                      <a:pt x="1348" y="424"/>
                    </a:lnTo>
                    <a:lnTo>
                      <a:pt x="1194" y="655"/>
                    </a:lnTo>
                    <a:lnTo>
                      <a:pt x="1078" y="770"/>
                    </a:lnTo>
                    <a:lnTo>
                      <a:pt x="963" y="847"/>
                    </a:lnTo>
                    <a:lnTo>
                      <a:pt x="809" y="886"/>
                    </a:lnTo>
                    <a:lnTo>
                      <a:pt x="655" y="924"/>
                    </a:lnTo>
                    <a:lnTo>
                      <a:pt x="616" y="924"/>
                    </a:lnTo>
                    <a:lnTo>
                      <a:pt x="462" y="886"/>
                    </a:lnTo>
                    <a:lnTo>
                      <a:pt x="308" y="809"/>
                    </a:lnTo>
                    <a:lnTo>
                      <a:pt x="193" y="732"/>
                    </a:lnTo>
                    <a:lnTo>
                      <a:pt x="116" y="617"/>
                    </a:lnTo>
                    <a:lnTo>
                      <a:pt x="77" y="463"/>
                    </a:lnTo>
                    <a:lnTo>
                      <a:pt x="77" y="309"/>
                    </a:lnTo>
                    <a:lnTo>
                      <a:pt x="116" y="193"/>
                    </a:lnTo>
                    <a:lnTo>
                      <a:pt x="193" y="39"/>
                    </a:lnTo>
                    <a:lnTo>
                      <a:pt x="193" y="1"/>
                    </a:lnTo>
                    <a:close/>
                  </a:path>
                </a:pathLst>
              </a:custGeom>
              <a:solidFill>
                <a:srgbClr val="F1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51"/>
              <p:cNvSpPr/>
              <p:nvPr/>
            </p:nvSpPr>
            <p:spPr>
              <a:xfrm>
                <a:off x="529675" y="4516400"/>
                <a:ext cx="81825" cy="25050"/>
              </a:xfrm>
              <a:custGeom>
                <a:avLst/>
                <a:gdLst/>
                <a:ahLst/>
                <a:cxnLst/>
                <a:rect l="l" t="t" r="r" b="b"/>
                <a:pathLst>
                  <a:path w="3273" h="1002" fill="none" extrusionOk="0">
                    <a:moveTo>
                      <a:pt x="154" y="1"/>
                    </a:moveTo>
                    <a:lnTo>
                      <a:pt x="154" y="1"/>
                    </a:lnTo>
                    <a:lnTo>
                      <a:pt x="154" y="1"/>
                    </a:lnTo>
                    <a:lnTo>
                      <a:pt x="154" y="1"/>
                    </a:lnTo>
                    <a:lnTo>
                      <a:pt x="39" y="155"/>
                    </a:lnTo>
                    <a:lnTo>
                      <a:pt x="0" y="270"/>
                    </a:lnTo>
                    <a:lnTo>
                      <a:pt x="0" y="424"/>
                    </a:lnTo>
                    <a:lnTo>
                      <a:pt x="0" y="578"/>
                    </a:lnTo>
                    <a:lnTo>
                      <a:pt x="77" y="732"/>
                    </a:lnTo>
                    <a:lnTo>
                      <a:pt x="193" y="847"/>
                    </a:lnTo>
                    <a:lnTo>
                      <a:pt x="308" y="924"/>
                    </a:lnTo>
                    <a:lnTo>
                      <a:pt x="462" y="1001"/>
                    </a:lnTo>
                    <a:lnTo>
                      <a:pt x="462" y="1001"/>
                    </a:lnTo>
                    <a:lnTo>
                      <a:pt x="655" y="1001"/>
                    </a:lnTo>
                    <a:lnTo>
                      <a:pt x="655" y="1001"/>
                    </a:lnTo>
                    <a:lnTo>
                      <a:pt x="809" y="1001"/>
                    </a:lnTo>
                    <a:lnTo>
                      <a:pt x="963" y="963"/>
                    </a:lnTo>
                    <a:lnTo>
                      <a:pt x="1078" y="886"/>
                    </a:lnTo>
                    <a:lnTo>
                      <a:pt x="1194" y="770"/>
                    </a:lnTo>
                    <a:lnTo>
                      <a:pt x="1386" y="540"/>
                    </a:lnTo>
                    <a:lnTo>
                      <a:pt x="1540" y="270"/>
                    </a:lnTo>
                    <a:lnTo>
                      <a:pt x="1540" y="270"/>
                    </a:lnTo>
                    <a:lnTo>
                      <a:pt x="1771" y="540"/>
                    </a:lnTo>
                    <a:lnTo>
                      <a:pt x="2040" y="770"/>
                    </a:lnTo>
                    <a:lnTo>
                      <a:pt x="2194" y="847"/>
                    </a:lnTo>
                    <a:lnTo>
                      <a:pt x="2348" y="924"/>
                    </a:lnTo>
                    <a:lnTo>
                      <a:pt x="2541" y="1001"/>
                    </a:lnTo>
                    <a:lnTo>
                      <a:pt x="2695" y="1001"/>
                    </a:lnTo>
                    <a:lnTo>
                      <a:pt x="2695" y="1001"/>
                    </a:lnTo>
                    <a:lnTo>
                      <a:pt x="2772" y="1001"/>
                    </a:lnTo>
                    <a:lnTo>
                      <a:pt x="2772" y="1001"/>
                    </a:lnTo>
                    <a:lnTo>
                      <a:pt x="2926" y="963"/>
                    </a:lnTo>
                    <a:lnTo>
                      <a:pt x="3080" y="886"/>
                    </a:lnTo>
                    <a:lnTo>
                      <a:pt x="3195" y="809"/>
                    </a:lnTo>
                    <a:lnTo>
                      <a:pt x="3234" y="655"/>
                    </a:lnTo>
                    <a:lnTo>
                      <a:pt x="3234" y="655"/>
                    </a:lnTo>
                    <a:lnTo>
                      <a:pt x="3272" y="540"/>
                    </a:lnTo>
                    <a:lnTo>
                      <a:pt x="3272" y="386"/>
                    </a:lnTo>
                    <a:lnTo>
                      <a:pt x="3234" y="270"/>
                    </a:lnTo>
                    <a:lnTo>
                      <a:pt x="3118" y="193"/>
                    </a:lnTo>
                    <a:lnTo>
                      <a:pt x="3118" y="193"/>
                    </a:lnTo>
                    <a:lnTo>
                      <a:pt x="3080" y="193"/>
                    </a:lnTo>
                    <a:lnTo>
                      <a:pt x="3080" y="193"/>
                    </a:lnTo>
                    <a:lnTo>
                      <a:pt x="3041" y="232"/>
                    </a:lnTo>
                    <a:lnTo>
                      <a:pt x="3041" y="232"/>
                    </a:lnTo>
                    <a:lnTo>
                      <a:pt x="3041" y="270"/>
                    </a:lnTo>
                    <a:lnTo>
                      <a:pt x="3041" y="270"/>
                    </a:lnTo>
                    <a:lnTo>
                      <a:pt x="3118" y="347"/>
                    </a:lnTo>
                    <a:lnTo>
                      <a:pt x="3157" y="463"/>
                    </a:lnTo>
                    <a:lnTo>
                      <a:pt x="3157" y="617"/>
                    </a:lnTo>
                    <a:lnTo>
                      <a:pt x="3118" y="694"/>
                    </a:lnTo>
                    <a:lnTo>
                      <a:pt x="3118" y="694"/>
                    </a:lnTo>
                    <a:lnTo>
                      <a:pt x="3041" y="809"/>
                    </a:lnTo>
                    <a:lnTo>
                      <a:pt x="2926" y="847"/>
                    </a:lnTo>
                    <a:lnTo>
                      <a:pt x="2733" y="886"/>
                    </a:lnTo>
                    <a:lnTo>
                      <a:pt x="2733" y="886"/>
                    </a:lnTo>
                    <a:lnTo>
                      <a:pt x="2502" y="847"/>
                    </a:lnTo>
                    <a:lnTo>
                      <a:pt x="2502" y="847"/>
                    </a:lnTo>
                    <a:lnTo>
                      <a:pt x="2233" y="732"/>
                    </a:lnTo>
                    <a:lnTo>
                      <a:pt x="1963" y="578"/>
                    </a:lnTo>
                    <a:lnTo>
                      <a:pt x="1733" y="347"/>
                    </a:lnTo>
                    <a:lnTo>
                      <a:pt x="1579" y="116"/>
                    </a:lnTo>
                    <a:lnTo>
                      <a:pt x="1579" y="116"/>
                    </a:lnTo>
                    <a:lnTo>
                      <a:pt x="1502" y="78"/>
                    </a:lnTo>
                    <a:lnTo>
                      <a:pt x="1502" y="78"/>
                    </a:lnTo>
                    <a:lnTo>
                      <a:pt x="1502" y="116"/>
                    </a:lnTo>
                    <a:lnTo>
                      <a:pt x="1463" y="116"/>
                    </a:lnTo>
                    <a:lnTo>
                      <a:pt x="1463" y="116"/>
                    </a:lnTo>
                    <a:lnTo>
                      <a:pt x="1348" y="424"/>
                    </a:lnTo>
                    <a:lnTo>
                      <a:pt x="1194" y="655"/>
                    </a:lnTo>
                    <a:lnTo>
                      <a:pt x="1078" y="770"/>
                    </a:lnTo>
                    <a:lnTo>
                      <a:pt x="963" y="847"/>
                    </a:lnTo>
                    <a:lnTo>
                      <a:pt x="809" y="886"/>
                    </a:lnTo>
                    <a:lnTo>
                      <a:pt x="655" y="924"/>
                    </a:lnTo>
                    <a:lnTo>
                      <a:pt x="655" y="924"/>
                    </a:lnTo>
                    <a:lnTo>
                      <a:pt x="616" y="924"/>
                    </a:lnTo>
                    <a:lnTo>
                      <a:pt x="616" y="924"/>
                    </a:lnTo>
                    <a:lnTo>
                      <a:pt x="462" y="886"/>
                    </a:lnTo>
                    <a:lnTo>
                      <a:pt x="308" y="809"/>
                    </a:lnTo>
                    <a:lnTo>
                      <a:pt x="193" y="732"/>
                    </a:lnTo>
                    <a:lnTo>
                      <a:pt x="116" y="617"/>
                    </a:lnTo>
                    <a:lnTo>
                      <a:pt x="77" y="463"/>
                    </a:lnTo>
                    <a:lnTo>
                      <a:pt x="77" y="309"/>
                    </a:lnTo>
                    <a:lnTo>
                      <a:pt x="116" y="193"/>
                    </a:lnTo>
                    <a:lnTo>
                      <a:pt x="193" y="39"/>
                    </a:lnTo>
                    <a:lnTo>
                      <a:pt x="193" y="39"/>
                    </a:lnTo>
                    <a:lnTo>
                      <a:pt x="193" y="1"/>
                    </a:lnTo>
                    <a:lnTo>
                      <a:pt x="154"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1"/>
              <p:cNvSpPr/>
              <p:nvPr/>
            </p:nvSpPr>
            <p:spPr>
              <a:xfrm>
                <a:off x="620125" y="4584725"/>
                <a:ext cx="111650" cy="128975"/>
              </a:xfrm>
              <a:custGeom>
                <a:avLst/>
                <a:gdLst/>
                <a:ahLst/>
                <a:cxnLst/>
                <a:rect l="l" t="t" r="r" b="b"/>
                <a:pathLst>
                  <a:path w="4466" h="5159" extrusionOk="0">
                    <a:moveTo>
                      <a:pt x="1694" y="0"/>
                    </a:move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924"/>
                    </a:lnTo>
                    <a:lnTo>
                      <a:pt x="2887" y="693"/>
                    </a:lnTo>
                    <a:lnTo>
                      <a:pt x="2849" y="462"/>
                    </a:lnTo>
                    <a:lnTo>
                      <a:pt x="2733" y="231"/>
                    </a:lnTo>
                    <a:lnTo>
                      <a:pt x="2618" y="154"/>
                    </a:lnTo>
                    <a:lnTo>
                      <a:pt x="2502" y="77"/>
                    </a:lnTo>
                    <a:lnTo>
                      <a:pt x="23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1"/>
              <p:cNvSpPr/>
              <p:nvPr/>
            </p:nvSpPr>
            <p:spPr>
              <a:xfrm>
                <a:off x="620125" y="4584725"/>
                <a:ext cx="111650" cy="128975"/>
              </a:xfrm>
              <a:custGeom>
                <a:avLst/>
                <a:gdLst/>
                <a:ahLst/>
                <a:cxnLst/>
                <a:rect l="l" t="t" r="r" b="b"/>
                <a:pathLst>
                  <a:path w="4466" h="5159" fill="none" extrusionOk="0">
                    <a:moveTo>
                      <a:pt x="1694" y="0"/>
                    </a:moveTo>
                    <a:lnTo>
                      <a:pt x="1694" y="0"/>
                    </a:ln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1117"/>
                    </a:lnTo>
                    <a:lnTo>
                      <a:pt x="2887" y="924"/>
                    </a:lnTo>
                    <a:lnTo>
                      <a:pt x="2887" y="693"/>
                    </a:lnTo>
                    <a:lnTo>
                      <a:pt x="2849" y="462"/>
                    </a:lnTo>
                    <a:lnTo>
                      <a:pt x="2733" y="231"/>
                    </a:lnTo>
                    <a:lnTo>
                      <a:pt x="2618" y="154"/>
                    </a:lnTo>
                    <a:lnTo>
                      <a:pt x="2502" y="77"/>
                    </a:lnTo>
                    <a:lnTo>
                      <a:pt x="2348" y="0"/>
                    </a:lnTo>
                    <a:lnTo>
                      <a:pt x="2194" y="0"/>
                    </a:lnTo>
                    <a:lnTo>
                      <a:pt x="1964" y="0"/>
                    </a:lnTo>
                    <a:lnTo>
                      <a:pt x="169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1"/>
              <p:cNvSpPr/>
              <p:nvPr/>
            </p:nvSpPr>
            <p:spPr>
              <a:xfrm>
                <a:off x="657650" y="4601075"/>
                <a:ext cx="50075" cy="47175"/>
              </a:xfrm>
              <a:custGeom>
                <a:avLst/>
                <a:gdLst/>
                <a:ahLst/>
                <a:cxnLst/>
                <a:rect l="l" t="t" r="r" b="b"/>
                <a:pathLst>
                  <a:path w="2003" h="1887" extrusionOk="0">
                    <a:moveTo>
                      <a:pt x="232" y="1"/>
                    </a:moveTo>
                    <a:lnTo>
                      <a:pt x="116" y="78"/>
                    </a:lnTo>
                    <a:lnTo>
                      <a:pt x="39" y="155"/>
                    </a:lnTo>
                    <a:lnTo>
                      <a:pt x="1" y="309"/>
                    </a:lnTo>
                    <a:lnTo>
                      <a:pt x="1" y="386"/>
                    </a:lnTo>
                    <a:lnTo>
                      <a:pt x="1" y="501"/>
                    </a:lnTo>
                    <a:lnTo>
                      <a:pt x="78" y="617"/>
                    </a:lnTo>
                    <a:lnTo>
                      <a:pt x="155" y="655"/>
                    </a:lnTo>
                    <a:lnTo>
                      <a:pt x="193" y="617"/>
                    </a:lnTo>
                    <a:lnTo>
                      <a:pt x="116" y="578"/>
                    </a:lnTo>
                    <a:lnTo>
                      <a:pt x="78" y="463"/>
                    </a:lnTo>
                    <a:lnTo>
                      <a:pt x="39" y="386"/>
                    </a:lnTo>
                    <a:lnTo>
                      <a:pt x="78" y="270"/>
                    </a:lnTo>
                    <a:lnTo>
                      <a:pt x="116" y="193"/>
                    </a:lnTo>
                    <a:lnTo>
                      <a:pt x="193" y="116"/>
                    </a:lnTo>
                    <a:lnTo>
                      <a:pt x="270" y="78"/>
                    </a:lnTo>
                    <a:lnTo>
                      <a:pt x="463" y="78"/>
                    </a:lnTo>
                    <a:lnTo>
                      <a:pt x="616" y="155"/>
                    </a:lnTo>
                    <a:lnTo>
                      <a:pt x="732" y="270"/>
                    </a:lnTo>
                    <a:lnTo>
                      <a:pt x="770" y="386"/>
                    </a:lnTo>
                    <a:lnTo>
                      <a:pt x="809" y="540"/>
                    </a:lnTo>
                    <a:lnTo>
                      <a:pt x="847" y="848"/>
                    </a:lnTo>
                    <a:lnTo>
                      <a:pt x="770" y="1156"/>
                    </a:lnTo>
                    <a:lnTo>
                      <a:pt x="770" y="1194"/>
                    </a:lnTo>
                    <a:lnTo>
                      <a:pt x="847" y="1232"/>
                    </a:lnTo>
                    <a:lnTo>
                      <a:pt x="847" y="1194"/>
                    </a:lnTo>
                    <a:lnTo>
                      <a:pt x="1117" y="1079"/>
                    </a:lnTo>
                    <a:lnTo>
                      <a:pt x="1386" y="1040"/>
                    </a:lnTo>
                    <a:lnTo>
                      <a:pt x="1540" y="1040"/>
                    </a:lnTo>
                    <a:lnTo>
                      <a:pt x="1656" y="1079"/>
                    </a:lnTo>
                    <a:lnTo>
                      <a:pt x="1733" y="1117"/>
                    </a:lnTo>
                    <a:lnTo>
                      <a:pt x="1810" y="1194"/>
                    </a:lnTo>
                    <a:lnTo>
                      <a:pt x="1887" y="1386"/>
                    </a:lnTo>
                    <a:lnTo>
                      <a:pt x="1887" y="1540"/>
                    </a:lnTo>
                    <a:lnTo>
                      <a:pt x="1810" y="1694"/>
                    </a:lnTo>
                    <a:lnTo>
                      <a:pt x="1733" y="1733"/>
                    </a:lnTo>
                    <a:lnTo>
                      <a:pt x="1656" y="1771"/>
                    </a:lnTo>
                    <a:lnTo>
                      <a:pt x="1617" y="1810"/>
                    </a:lnTo>
                    <a:lnTo>
                      <a:pt x="1617" y="1848"/>
                    </a:lnTo>
                    <a:lnTo>
                      <a:pt x="1656" y="1887"/>
                    </a:lnTo>
                    <a:lnTo>
                      <a:pt x="1694" y="1887"/>
                    </a:lnTo>
                    <a:lnTo>
                      <a:pt x="1810" y="1848"/>
                    </a:lnTo>
                    <a:lnTo>
                      <a:pt x="1887" y="1810"/>
                    </a:lnTo>
                    <a:lnTo>
                      <a:pt x="1964" y="1694"/>
                    </a:lnTo>
                    <a:lnTo>
                      <a:pt x="2002" y="1617"/>
                    </a:lnTo>
                    <a:lnTo>
                      <a:pt x="2002" y="1386"/>
                    </a:lnTo>
                    <a:lnTo>
                      <a:pt x="1925" y="1156"/>
                    </a:lnTo>
                    <a:lnTo>
                      <a:pt x="1848" y="1040"/>
                    </a:lnTo>
                    <a:lnTo>
                      <a:pt x="1733" y="963"/>
                    </a:lnTo>
                    <a:lnTo>
                      <a:pt x="1579" y="925"/>
                    </a:lnTo>
                    <a:lnTo>
                      <a:pt x="1425" y="925"/>
                    </a:lnTo>
                    <a:lnTo>
                      <a:pt x="1155" y="963"/>
                    </a:lnTo>
                    <a:lnTo>
                      <a:pt x="924" y="1040"/>
                    </a:lnTo>
                    <a:lnTo>
                      <a:pt x="963" y="886"/>
                    </a:lnTo>
                    <a:lnTo>
                      <a:pt x="963" y="694"/>
                    </a:lnTo>
                    <a:lnTo>
                      <a:pt x="924" y="501"/>
                    </a:lnTo>
                    <a:lnTo>
                      <a:pt x="886" y="347"/>
                    </a:lnTo>
                    <a:lnTo>
                      <a:pt x="770" y="193"/>
                    </a:lnTo>
                    <a:lnTo>
                      <a:pt x="655" y="78"/>
                    </a:lnTo>
                    <a:lnTo>
                      <a:pt x="501" y="39"/>
                    </a:lnTo>
                    <a:lnTo>
                      <a:pt x="347" y="1"/>
                    </a:lnTo>
                    <a:close/>
                  </a:path>
                </a:pathLst>
              </a:custGeom>
              <a:solidFill>
                <a:srgbClr val="C7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51"/>
              <p:cNvSpPr/>
              <p:nvPr/>
            </p:nvSpPr>
            <p:spPr>
              <a:xfrm>
                <a:off x="657650" y="4601075"/>
                <a:ext cx="50075" cy="47175"/>
              </a:xfrm>
              <a:custGeom>
                <a:avLst/>
                <a:gdLst/>
                <a:ahLst/>
                <a:cxnLst/>
                <a:rect l="l" t="t" r="r" b="b"/>
                <a:pathLst>
                  <a:path w="2003" h="1887" fill="none" extrusionOk="0">
                    <a:moveTo>
                      <a:pt x="347" y="1"/>
                    </a:moveTo>
                    <a:lnTo>
                      <a:pt x="347" y="1"/>
                    </a:lnTo>
                    <a:lnTo>
                      <a:pt x="347" y="1"/>
                    </a:lnTo>
                    <a:lnTo>
                      <a:pt x="347" y="1"/>
                    </a:lnTo>
                    <a:lnTo>
                      <a:pt x="232" y="1"/>
                    </a:lnTo>
                    <a:lnTo>
                      <a:pt x="116" y="78"/>
                    </a:lnTo>
                    <a:lnTo>
                      <a:pt x="39" y="155"/>
                    </a:lnTo>
                    <a:lnTo>
                      <a:pt x="1" y="309"/>
                    </a:lnTo>
                    <a:lnTo>
                      <a:pt x="1" y="309"/>
                    </a:lnTo>
                    <a:lnTo>
                      <a:pt x="1" y="386"/>
                    </a:lnTo>
                    <a:lnTo>
                      <a:pt x="1" y="501"/>
                    </a:lnTo>
                    <a:lnTo>
                      <a:pt x="78" y="617"/>
                    </a:lnTo>
                    <a:lnTo>
                      <a:pt x="155" y="655"/>
                    </a:lnTo>
                    <a:lnTo>
                      <a:pt x="155" y="655"/>
                    </a:lnTo>
                    <a:lnTo>
                      <a:pt x="155" y="655"/>
                    </a:lnTo>
                    <a:lnTo>
                      <a:pt x="155" y="655"/>
                    </a:lnTo>
                    <a:lnTo>
                      <a:pt x="193" y="617"/>
                    </a:lnTo>
                    <a:lnTo>
                      <a:pt x="193" y="617"/>
                    </a:lnTo>
                    <a:lnTo>
                      <a:pt x="116" y="578"/>
                    </a:lnTo>
                    <a:lnTo>
                      <a:pt x="78" y="463"/>
                    </a:lnTo>
                    <a:lnTo>
                      <a:pt x="39" y="386"/>
                    </a:lnTo>
                    <a:lnTo>
                      <a:pt x="78" y="270"/>
                    </a:lnTo>
                    <a:lnTo>
                      <a:pt x="78" y="270"/>
                    </a:lnTo>
                    <a:lnTo>
                      <a:pt x="116" y="193"/>
                    </a:lnTo>
                    <a:lnTo>
                      <a:pt x="193" y="116"/>
                    </a:lnTo>
                    <a:lnTo>
                      <a:pt x="270" y="78"/>
                    </a:lnTo>
                    <a:lnTo>
                      <a:pt x="347" y="78"/>
                    </a:lnTo>
                    <a:lnTo>
                      <a:pt x="347" y="78"/>
                    </a:lnTo>
                    <a:lnTo>
                      <a:pt x="463" y="78"/>
                    </a:lnTo>
                    <a:lnTo>
                      <a:pt x="463" y="78"/>
                    </a:lnTo>
                    <a:lnTo>
                      <a:pt x="616" y="155"/>
                    </a:lnTo>
                    <a:lnTo>
                      <a:pt x="732" y="270"/>
                    </a:lnTo>
                    <a:lnTo>
                      <a:pt x="770" y="386"/>
                    </a:lnTo>
                    <a:lnTo>
                      <a:pt x="809" y="540"/>
                    </a:lnTo>
                    <a:lnTo>
                      <a:pt x="847" y="848"/>
                    </a:lnTo>
                    <a:lnTo>
                      <a:pt x="770" y="1156"/>
                    </a:lnTo>
                    <a:lnTo>
                      <a:pt x="770" y="1156"/>
                    </a:lnTo>
                    <a:lnTo>
                      <a:pt x="770" y="1194"/>
                    </a:lnTo>
                    <a:lnTo>
                      <a:pt x="847" y="1232"/>
                    </a:lnTo>
                    <a:lnTo>
                      <a:pt x="847" y="1232"/>
                    </a:lnTo>
                    <a:lnTo>
                      <a:pt x="847" y="1194"/>
                    </a:lnTo>
                    <a:lnTo>
                      <a:pt x="847" y="1194"/>
                    </a:lnTo>
                    <a:lnTo>
                      <a:pt x="1117" y="1079"/>
                    </a:lnTo>
                    <a:lnTo>
                      <a:pt x="1386" y="1040"/>
                    </a:lnTo>
                    <a:lnTo>
                      <a:pt x="1386" y="1040"/>
                    </a:lnTo>
                    <a:lnTo>
                      <a:pt x="1425" y="1040"/>
                    </a:lnTo>
                    <a:lnTo>
                      <a:pt x="1425" y="1040"/>
                    </a:lnTo>
                    <a:lnTo>
                      <a:pt x="1540" y="1040"/>
                    </a:lnTo>
                    <a:lnTo>
                      <a:pt x="1656" y="1079"/>
                    </a:lnTo>
                    <a:lnTo>
                      <a:pt x="1733" y="1117"/>
                    </a:lnTo>
                    <a:lnTo>
                      <a:pt x="1810" y="1194"/>
                    </a:lnTo>
                    <a:lnTo>
                      <a:pt x="1810" y="1194"/>
                    </a:lnTo>
                    <a:lnTo>
                      <a:pt x="1887" y="1386"/>
                    </a:lnTo>
                    <a:lnTo>
                      <a:pt x="1887" y="1540"/>
                    </a:lnTo>
                    <a:lnTo>
                      <a:pt x="1810" y="1694"/>
                    </a:lnTo>
                    <a:lnTo>
                      <a:pt x="1733" y="1733"/>
                    </a:lnTo>
                    <a:lnTo>
                      <a:pt x="1656" y="1771"/>
                    </a:lnTo>
                    <a:lnTo>
                      <a:pt x="1656" y="1771"/>
                    </a:lnTo>
                    <a:lnTo>
                      <a:pt x="1617" y="1810"/>
                    </a:lnTo>
                    <a:lnTo>
                      <a:pt x="1617" y="1848"/>
                    </a:lnTo>
                    <a:lnTo>
                      <a:pt x="1656" y="1887"/>
                    </a:lnTo>
                    <a:lnTo>
                      <a:pt x="1694" y="1887"/>
                    </a:lnTo>
                    <a:lnTo>
                      <a:pt x="1694" y="1887"/>
                    </a:lnTo>
                    <a:lnTo>
                      <a:pt x="1694" y="1887"/>
                    </a:lnTo>
                    <a:lnTo>
                      <a:pt x="1694" y="1887"/>
                    </a:lnTo>
                    <a:lnTo>
                      <a:pt x="1810" y="1848"/>
                    </a:lnTo>
                    <a:lnTo>
                      <a:pt x="1887" y="1810"/>
                    </a:lnTo>
                    <a:lnTo>
                      <a:pt x="1964" y="1694"/>
                    </a:lnTo>
                    <a:lnTo>
                      <a:pt x="2002" y="1617"/>
                    </a:lnTo>
                    <a:lnTo>
                      <a:pt x="2002" y="1386"/>
                    </a:lnTo>
                    <a:lnTo>
                      <a:pt x="1925" y="1156"/>
                    </a:lnTo>
                    <a:lnTo>
                      <a:pt x="1925" y="1156"/>
                    </a:lnTo>
                    <a:lnTo>
                      <a:pt x="1848" y="1040"/>
                    </a:lnTo>
                    <a:lnTo>
                      <a:pt x="1733" y="963"/>
                    </a:lnTo>
                    <a:lnTo>
                      <a:pt x="1579" y="925"/>
                    </a:lnTo>
                    <a:lnTo>
                      <a:pt x="1425" y="925"/>
                    </a:lnTo>
                    <a:lnTo>
                      <a:pt x="1425" y="925"/>
                    </a:lnTo>
                    <a:lnTo>
                      <a:pt x="1155" y="963"/>
                    </a:lnTo>
                    <a:lnTo>
                      <a:pt x="924" y="1040"/>
                    </a:lnTo>
                    <a:lnTo>
                      <a:pt x="924" y="1040"/>
                    </a:lnTo>
                    <a:lnTo>
                      <a:pt x="963" y="886"/>
                    </a:lnTo>
                    <a:lnTo>
                      <a:pt x="963" y="694"/>
                    </a:lnTo>
                    <a:lnTo>
                      <a:pt x="924" y="501"/>
                    </a:lnTo>
                    <a:lnTo>
                      <a:pt x="886" y="347"/>
                    </a:lnTo>
                    <a:lnTo>
                      <a:pt x="886" y="347"/>
                    </a:lnTo>
                    <a:lnTo>
                      <a:pt x="770" y="193"/>
                    </a:lnTo>
                    <a:lnTo>
                      <a:pt x="655" y="78"/>
                    </a:lnTo>
                    <a:lnTo>
                      <a:pt x="501" y="39"/>
                    </a:lnTo>
                    <a:lnTo>
                      <a:pt x="347"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 name="TextBox 11">
            <a:extLst>
              <a:ext uri="{FF2B5EF4-FFF2-40B4-BE49-F238E27FC236}">
                <a16:creationId xmlns:a16="http://schemas.microsoft.com/office/drawing/2014/main" id="{27DF2B8C-8F3D-55D7-8C03-55D41324E176}"/>
              </a:ext>
            </a:extLst>
          </p:cNvPr>
          <p:cNvSpPr txBox="1"/>
          <p:nvPr/>
        </p:nvSpPr>
        <p:spPr>
          <a:xfrm>
            <a:off x="2402899" y="148107"/>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5 </a:t>
            </a:r>
          </a:p>
        </p:txBody>
      </p:sp>
      <p:sp>
        <p:nvSpPr>
          <p:cNvPr id="4" name="Rectangle 3"/>
          <p:cNvSpPr/>
          <p:nvPr/>
        </p:nvSpPr>
        <p:spPr>
          <a:xfrm>
            <a:off x="3290653" y="889907"/>
            <a:ext cx="3069677" cy="1938992"/>
          </a:xfrm>
          <a:prstGeom prst="rect">
            <a:avLst/>
          </a:prstGeom>
        </p:spPr>
        <p:txBody>
          <a:bodyPr wrap="square">
            <a:spAutoFit/>
          </a:bodyPr>
          <a:lstStyle/>
          <a:p>
            <a:pPr algn="just">
              <a:lnSpc>
                <a:spcPct val="150000"/>
              </a:lnSpc>
            </a:pPr>
            <a:r>
              <a:rPr lang="vi-VN" sz="2000" b="1">
                <a:solidFill>
                  <a:srgbClr val="242021"/>
                </a:solidFill>
                <a:latin typeface="+mn-lt"/>
              </a:rPr>
              <a:t>b. </a:t>
            </a:r>
            <a:r>
              <a:rPr lang="vi-VN" sz="2000">
                <a:solidFill>
                  <a:srgbClr val="242021"/>
                </a:solidFill>
                <a:latin typeface="+mn-lt"/>
              </a:rPr>
              <a:t>Khi mặt trời lặng im</a:t>
            </a:r>
          </a:p>
          <a:p>
            <a:pPr algn="just">
              <a:lnSpc>
                <a:spcPct val="150000"/>
              </a:lnSpc>
            </a:pPr>
            <a:r>
              <a:rPr lang="vi-VN" sz="2000">
                <a:solidFill>
                  <a:srgbClr val="242021"/>
                </a:solidFill>
                <a:latin typeface="+mn-lt"/>
              </a:rPr>
              <a:t>Nằm dài sau dãy núi</a:t>
            </a:r>
          </a:p>
          <a:p>
            <a:pPr algn="just">
              <a:lnSpc>
                <a:spcPct val="150000"/>
              </a:lnSpc>
            </a:pPr>
            <a:r>
              <a:rPr lang="vi-VN" sz="2000">
                <a:solidFill>
                  <a:srgbClr val="242021"/>
                </a:solidFill>
                <a:latin typeface="+mn-lt"/>
              </a:rPr>
              <a:t>Ấy là lúc bóng đêm</a:t>
            </a:r>
          </a:p>
          <a:p>
            <a:pPr algn="just">
              <a:lnSpc>
                <a:spcPct val="150000"/>
              </a:lnSpc>
            </a:pPr>
            <a:r>
              <a:rPr lang="vi-VN" sz="2000">
                <a:solidFill>
                  <a:srgbClr val="242021"/>
                </a:solidFill>
                <a:latin typeface="+mn-lt"/>
              </a:rPr>
              <a:t>Tô màu cho thế giới.</a:t>
            </a:r>
          </a:p>
        </p:txBody>
      </p:sp>
      <p:sp>
        <p:nvSpPr>
          <p:cNvPr id="68" name="Rounded Rectangle 67"/>
          <p:cNvSpPr/>
          <p:nvPr/>
        </p:nvSpPr>
        <p:spPr>
          <a:xfrm>
            <a:off x="2402899" y="3600639"/>
            <a:ext cx="4554656" cy="116380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t>Dùng từ ngữ chỉ</a:t>
            </a:r>
            <a:r>
              <a:rPr lang="en-US" sz="2000"/>
              <a:t> </a:t>
            </a:r>
            <a:r>
              <a:rPr lang="vi-VN" sz="2000"/>
              <a:t>hoạt động, đặc điểm</a:t>
            </a:r>
            <a:r>
              <a:rPr lang="en-US" sz="2000"/>
              <a:t> </a:t>
            </a:r>
            <a:r>
              <a:rPr lang="vi-VN" sz="2000"/>
              <a:t>của người để tả vật</a:t>
            </a:r>
            <a:endParaRPr lang="en-US" sz="2000"/>
          </a:p>
        </p:txBody>
      </p:sp>
      <p:sp>
        <p:nvSpPr>
          <p:cNvPr id="5" name="Rectangle 4"/>
          <p:cNvSpPr/>
          <p:nvPr/>
        </p:nvSpPr>
        <p:spPr>
          <a:xfrm>
            <a:off x="1539360" y="2872310"/>
            <a:ext cx="6034344" cy="537391"/>
          </a:xfrm>
          <a:prstGeom prst="rect">
            <a:avLst/>
          </a:prstGeom>
        </p:spPr>
        <p:txBody>
          <a:bodyPr wrap="square">
            <a:spAutoFit/>
          </a:bodyPr>
          <a:lstStyle/>
          <a:p>
            <a:pPr marL="342900" indent="-342900" algn="ctr">
              <a:lnSpc>
                <a:spcPct val="150000"/>
              </a:lnSpc>
              <a:buFont typeface="Wingdings" panose="05000000000000000000" pitchFamily="2" charset="2"/>
              <a:buChar char="è"/>
            </a:pPr>
            <a:r>
              <a:rPr lang="vi-VN" sz="2200" b="1">
                <a:solidFill>
                  <a:srgbClr val="242021"/>
                </a:solidFill>
                <a:latin typeface="+mn-lt"/>
              </a:rPr>
              <a:t>Vật được nhân hóa:mặt trời, bóng đêm</a:t>
            </a:r>
            <a:endParaRPr lang="en-US" sz="2200" b="1">
              <a:solidFill>
                <a:srgbClr val="242021"/>
              </a:solidFill>
              <a:latin typeface="+mn-lt"/>
            </a:endParaRPr>
          </a:p>
        </p:txBody>
      </p:sp>
    </p:spTree>
    <p:extLst>
      <p:ext uri="{BB962C8B-B14F-4D97-AF65-F5344CB8AC3E}">
        <p14:creationId xmlns:p14="http://schemas.microsoft.com/office/powerpoint/2010/main" val="329462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8"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66" name="TextBox 11">
            <a:extLst>
              <a:ext uri="{FF2B5EF4-FFF2-40B4-BE49-F238E27FC236}">
                <a16:creationId xmlns:a16="http://schemas.microsoft.com/office/drawing/2014/main" id="{27DF2B8C-8F3D-55D7-8C03-55D41324E176}"/>
              </a:ext>
            </a:extLst>
          </p:cNvPr>
          <p:cNvSpPr txBox="1"/>
          <p:nvPr/>
        </p:nvSpPr>
        <p:spPr>
          <a:xfrm>
            <a:off x="2401533" y="312120"/>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5 </a:t>
            </a:r>
          </a:p>
        </p:txBody>
      </p:sp>
      <p:sp>
        <p:nvSpPr>
          <p:cNvPr id="4" name="Rectangle 3"/>
          <p:cNvSpPr/>
          <p:nvPr/>
        </p:nvSpPr>
        <p:spPr>
          <a:xfrm>
            <a:off x="2702071" y="1053920"/>
            <a:ext cx="3656893" cy="1938992"/>
          </a:xfrm>
          <a:prstGeom prst="rect">
            <a:avLst/>
          </a:prstGeom>
        </p:spPr>
        <p:txBody>
          <a:bodyPr wrap="square">
            <a:spAutoFit/>
          </a:bodyPr>
          <a:lstStyle/>
          <a:p>
            <a:pPr algn="just">
              <a:lnSpc>
                <a:spcPct val="150000"/>
              </a:lnSpc>
            </a:pPr>
            <a:r>
              <a:rPr lang="en-US" sz="2000" b="1">
                <a:solidFill>
                  <a:srgbClr val="242021"/>
                </a:solidFill>
                <a:latin typeface="+mn-lt"/>
              </a:rPr>
              <a:t>c</a:t>
            </a:r>
            <a:r>
              <a:rPr lang="vi-VN" sz="2000" b="1">
                <a:solidFill>
                  <a:srgbClr val="242021"/>
                </a:solidFill>
                <a:latin typeface="+mn-lt"/>
              </a:rPr>
              <a:t>. </a:t>
            </a:r>
            <a:r>
              <a:rPr lang="vi-VN" sz="2000">
                <a:solidFill>
                  <a:srgbClr val="242021"/>
                </a:solidFill>
                <a:latin typeface="+mn-lt"/>
              </a:rPr>
              <a:t>Ngoan nhé, chú bê vàng,</a:t>
            </a:r>
          </a:p>
          <a:p>
            <a:pPr algn="just">
              <a:lnSpc>
                <a:spcPct val="150000"/>
              </a:lnSpc>
            </a:pPr>
            <a:r>
              <a:rPr lang="vi-VN" sz="2000">
                <a:solidFill>
                  <a:srgbClr val="242021"/>
                </a:solidFill>
                <a:latin typeface="+mn-lt"/>
              </a:rPr>
              <a:t>Ta dắt đi ăn cỏ,</a:t>
            </a:r>
          </a:p>
          <a:p>
            <a:pPr algn="just">
              <a:lnSpc>
                <a:spcPct val="150000"/>
              </a:lnSpc>
            </a:pPr>
            <a:r>
              <a:rPr lang="vi-VN" sz="2000">
                <a:solidFill>
                  <a:srgbClr val="242021"/>
                </a:solidFill>
                <a:latin typeface="+mn-lt"/>
              </a:rPr>
              <a:t>Bốn chân bước nhịp nhàng,</a:t>
            </a:r>
          </a:p>
          <a:p>
            <a:pPr algn="just">
              <a:lnSpc>
                <a:spcPct val="150000"/>
              </a:lnSpc>
            </a:pPr>
            <a:r>
              <a:rPr lang="vi-VN" sz="2000">
                <a:solidFill>
                  <a:srgbClr val="242021"/>
                </a:solidFill>
                <a:latin typeface="+mn-lt"/>
              </a:rPr>
              <a:t>Nước sông in hình chú.</a:t>
            </a:r>
          </a:p>
        </p:txBody>
      </p:sp>
      <p:sp>
        <p:nvSpPr>
          <p:cNvPr id="5" name="Rectangle 4"/>
          <p:cNvSpPr/>
          <p:nvPr/>
        </p:nvSpPr>
        <p:spPr>
          <a:xfrm>
            <a:off x="1537994" y="3036323"/>
            <a:ext cx="6034344" cy="600164"/>
          </a:xfrm>
          <a:prstGeom prst="rect">
            <a:avLst/>
          </a:prstGeom>
        </p:spPr>
        <p:txBody>
          <a:bodyPr wrap="square">
            <a:spAutoFit/>
          </a:bodyPr>
          <a:lstStyle/>
          <a:p>
            <a:pPr marL="342900" indent="-342900" algn="ctr">
              <a:lnSpc>
                <a:spcPct val="150000"/>
              </a:lnSpc>
              <a:buFont typeface="Wingdings" panose="05000000000000000000" pitchFamily="2" charset="2"/>
              <a:buChar char="è"/>
            </a:pPr>
            <a:r>
              <a:rPr lang="vi-VN" sz="2200" b="1">
                <a:solidFill>
                  <a:srgbClr val="242021"/>
                </a:solidFill>
                <a:latin typeface="+mn-lt"/>
              </a:rPr>
              <a:t>Vật được nhân hóa:</a:t>
            </a:r>
            <a:r>
              <a:rPr lang="en-US" sz="2200" b="1">
                <a:solidFill>
                  <a:srgbClr val="242021"/>
                </a:solidFill>
                <a:latin typeface="+mn-lt"/>
              </a:rPr>
              <a:t> chú bê vàng</a:t>
            </a:r>
          </a:p>
        </p:txBody>
      </p:sp>
      <p:sp>
        <p:nvSpPr>
          <p:cNvPr id="54" name="Rounded Rectangle 53"/>
          <p:cNvSpPr/>
          <p:nvPr/>
        </p:nvSpPr>
        <p:spPr>
          <a:xfrm>
            <a:off x="1149790" y="3679898"/>
            <a:ext cx="3104562" cy="116380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t>Trò chuyện</a:t>
            </a:r>
            <a:r>
              <a:rPr lang="en-US" sz="2000"/>
              <a:t> </a:t>
            </a:r>
            <a:r>
              <a:rPr lang="vi-VN" sz="2000"/>
              <a:t>với vật như</a:t>
            </a:r>
            <a:r>
              <a:rPr lang="en-US" sz="2000"/>
              <a:t> </a:t>
            </a:r>
            <a:r>
              <a:rPr lang="vi-VN" sz="2000"/>
              <a:t>với người. </a:t>
            </a:r>
            <a:endParaRPr lang="en-US" sz="2000"/>
          </a:p>
        </p:txBody>
      </p:sp>
      <p:sp>
        <p:nvSpPr>
          <p:cNvPr id="55" name="Rounded Rectangle 54"/>
          <p:cNvSpPr/>
          <p:nvPr/>
        </p:nvSpPr>
        <p:spPr>
          <a:xfrm>
            <a:off x="4699087" y="3679898"/>
            <a:ext cx="3085285" cy="116380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t>Gọi vật bằng</a:t>
            </a:r>
            <a:r>
              <a:rPr lang="en-US" sz="2000"/>
              <a:t> </a:t>
            </a:r>
            <a:r>
              <a:rPr lang="vi-VN" sz="2000"/>
              <a:t>những từ</a:t>
            </a:r>
            <a:r>
              <a:rPr lang="en-US" sz="2000"/>
              <a:t> </a:t>
            </a:r>
            <a:r>
              <a:rPr lang="vi-VN" sz="2000"/>
              <a:t>chỉ người </a:t>
            </a:r>
            <a:endParaRPr lang="en-US" sz="2000">
              <a:solidFill>
                <a:schemeClr val="bg1"/>
              </a:solidFill>
            </a:endParaRPr>
          </a:p>
        </p:txBody>
      </p:sp>
    </p:spTree>
    <p:extLst>
      <p:ext uri="{BB962C8B-B14F-4D97-AF65-F5344CB8AC3E}">
        <p14:creationId xmlns:p14="http://schemas.microsoft.com/office/powerpoint/2010/main" val="220027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4" grpId="0" animBg="1"/>
      <p:bldP spid="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grpSp>
        <p:nvGrpSpPr>
          <p:cNvPr id="1747" name="Google Shape;1747;p40"/>
          <p:cNvGrpSpPr/>
          <p:nvPr/>
        </p:nvGrpSpPr>
        <p:grpSpPr>
          <a:xfrm>
            <a:off x="49278" y="3391963"/>
            <a:ext cx="2890095" cy="2424066"/>
            <a:chOff x="-85347" y="5712238"/>
            <a:chExt cx="2890095" cy="2424066"/>
          </a:xfrm>
        </p:grpSpPr>
        <p:sp>
          <p:nvSpPr>
            <p:cNvPr id="1748" name="Google Shape;1748;p40"/>
            <p:cNvSpPr/>
            <p:nvPr/>
          </p:nvSpPr>
          <p:spPr>
            <a:xfrm rot="-1025768">
              <a:off x="120672" y="6037301"/>
              <a:ext cx="2478057" cy="1773951"/>
            </a:xfrm>
            <a:custGeom>
              <a:avLst/>
              <a:gdLst/>
              <a:ahLst/>
              <a:cxnLst/>
              <a:rect l="l" t="t" r="r" b="b"/>
              <a:pathLst>
                <a:path w="36951" h="26521" extrusionOk="0">
                  <a:moveTo>
                    <a:pt x="4234" y="1"/>
                  </a:moveTo>
                  <a:lnTo>
                    <a:pt x="4003" y="78"/>
                  </a:lnTo>
                  <a:lnTo>
                    <a:pt x="3811" y="193"/>
                  </a:lnTo>
                  <a:lnTo>
                    <a:pt x="3657" y="347"/>
                  </a:lnTo>
                  <a:lnTo>
                    <a:pt x="3503" y="501"/>
                  </a:lnTo>
                  <a:lnTo>
                    <a:pt x="3387" y="693"/>
                  </a:lnTo>
                  <a:lnTo>
                    <a:pt x="3349" y="924"/>
                  </a:lnTo>
                  <a:lnTo>
                    <a:pt x="0" y="19553"/>
                  </a:lnTo>
                  <a:lnTo>
                    <a:pt x="0" y="19784"/>
                  </a:lnTo>
                  <a:lnTo>
                    <a:pt x="0" y="20015"/>
                  </a:lnTo>
                  <a:lnTo>
                    <a:pt x="77" y="20246"/>
                  </a:lnTo>
                  <a:lnTo>
                    <a:pt x="193" y="20439"/>
                  </a:lnTo>
                  <a:lnTo>
                    <a:pt x="347" y="20593"/>
                  </a:lnTo>
                  <a:lnTo>
                    <a:pt x="501" y="20747"/>
                  </a:lnTo>
                  <a:lnTo>
                    <a:pt x="732" y="20824"/>
                  </a:lnTo>
                  <a:lnTo>
                    <a:pt x="963" y="20901"/>
                  </a:lnTo>
                  <a:lnTo>
                    <a:pt x="32255" y="26482"/>
                  </a:lnTo>
                  <a:lnTo>
                    <a:pt x="32486" y="26520"/>
                  </a:lnTo>
                  <a:lnTo>
                    <a:pt x="32717" y="26482"/>
                  </a:lnTo>
                  <a:lnTo>
                    <a:pt x="32948" y="26405"/>
                  </a:lnTo>
                  <a:lnTo>
                    <a:pt x="33140" y="26289"/>
                  </a:lnTo>
                  <a:lnTo>
                    <a:pt x="33294" y="26174"/>
                  </a:lnTo>
                  <a:lnTo>
                    <a:pt x="33448" y="25981"/>
                  </a:lnTo>
                  <a:lnTo>
                    <a:pt x="33564" y="25789"/>
                  </a:lnTo>
                  <a:lnTo>
                    <a:pt x="33602" y="25558"/>
                  </a:lnTo>
                  <a:lnTo>
                    <a:pt x="36951" y="6929"/>
                  </a:lnTo>
                  <a:lnTo>
                    <a:pt x="36951" y="6698"/>
                  </a:lnTo>
                  <a:lnTo>
                    <a:pt x="36912" y="6467"/>
                  </a:lnTo>
                  <a:lnTo>
                    <a:pt x="36835" y="6274"/>
                  </a:lnTo>
                  <a:lnTo>
                    <a:pt x="36758" y="6082"/>
                  </a:lnTo>
                  <a:lnTo>
                    <a:pt x="36604" y="5890"/>
                  </a:lnTo>
                  <a:lnTo>
                    <a:pt x="36412" y="5774"/>
                  </a:lnTo>
                  <a:lnTo>
                    <a:pt x="36219" y="5659"/>
                  </a:lnTo>
                  <a:lnTo>
                    <a:pt x="35989" y="5582"/>
                  </a:lnTo>
                  <a:lnTo>
                    <a:pt x="4696" y="1"/>
                  </a:lnTo>
                  <a:close/>
                </a:path>
              </a:pathLst>
            </a:custGeom>
            <a:solidFill>
              <a:schemeClr val="lt2"/>
            </a:solidFill>
            <a:ln w="114300" cap="flat" cmpd="sng">
              <a:solidFill>
                <a:schemeClr val="lt2"/>
              </a:solidFill>
              <a:prstDash val="solid"/>
              <a:round/>
              <a:headEnd type="none" w="sm" len="sm"/>
              <a:tailEnd type="none" w="sm" len="sm"/>
            </a:ln>
            <a:effectLst>
              <a:outerShdw dist="47625" dir="80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49" name="Google Shape;1749;p40"/>
            <p:cNvGrpSpPr/>
            <p:nvPr/>
          </p:nvGrpSpPr>
          <p:grpSpPr>
            <a:xfrm rot="-1024427">
              <a:off x="122559" y="6036332"/>
              <a:ext cx="2474281" cy="1775877"/>
              <a:chOff x="2182825" y="1511300"/>
              <a:chExt cx="923775" cy="663025"/>
            </a:xfrm>
          </p:grpSpPr>
          <p:sp>
            <p:nvSpPr>
              <p:cNvPr id="1750" name="Google Shape;1750;p40"/>
              <p:cNvSpPr/>
              <p:nvPr/>
            </p:nvSpPr>
            <p:spPr>
              <a:xfrm>
                <a:off x="2182825" y="1511300"/>
                <a:ext cx="923775" cy="663025"/>
              </a:xfrm>
              <a:custGeom>
                <a:avLst/>
                <a:gdLst/>
                <a:ahLst/>
                <a:cxnLst/>
                <a:rect l="l" t="t" r="r" b="b"/>
                <a:pathLst>
                  <a:path w="36951" h="26521" extrusionOk="0">
                    <a:moveTo>
                      <a:pt x="4234" y="1"/>
                    </a:moveTo>
                    <a:lnTo>
                      <a:pt x="4003" y="78"/>
                    </a:lnTo>
                    <a:lnTo>
                      <a:pt x="3811" y="193"/>
                    </a:lnTo>
                    <a:lnTo>
                      <a:pt x="3657" y="347"/>
                    </a:lnTo>
                    <a:lnTo>
                      <a:pt x="3503" y="501"/>
                    </a:lnTo>
                    <a:lnTo>
                      <a:pt x="3387" y="693"/>
                    </a:lnTo>
                    <a:lnTo>
                      <a:pt x="3349" y="924"/>
                    </a:lnTo>
                    <a:lnTo>
                      <a:pt x="0" y="19553"/>
                    </a:lnTo>
                    <a:lnTo>
                      <a:pt x="0" y="19784"/>
                    </a:lnTo>
                    <a:lnTo>
                      <a:pt x="0" y="20015"/>
                    </a:lnTo>
                    <a:lnTo>
                      <a:pt x="77" y="20246"/>
                    </a:lnTo>
                    <a:lnTo>
                      <a:pt x="193" y="20439"/>
                    </a:lnTo>
                    <a:lnTo>
                      <a:pt x="347" y="20593"/>
                    </a:lnTo>
                    <a:lnTo>
                      <a:pt x="501" y="20747"/>
                    </a:lnTo>
                    <a:lnTo>
                      <a:pt x="732" y="20824"/>
                    </a:lnTo>
                    <a:lnTo>
                      <a:pt x="963" y="20901"/>
                    </a:lnTo>
                    <a:lnTo>
                      <a:pt x="32255" y="26482"/>
                    </a:lnTo>
                    <a:lnTo>
                      <a:pt x="32486" y="26520"/>
                    </a:lnTo>
                    <a:lnTo>
                      <a:pt x="32717" y="26482"/>
                    </a:lnTo>
                    <a:lnTo>
                      <a:pt x="32948" y="26405"/>
                    </a:lnTo>
                    <a:lnTo>
                      <a:pt x="33140" y="26289"/>
                    </a:lnTo>
                    <a:lnTo>
                      <a:pt x="33294" y="26174"/>
                    </a:lnTo>
                    <a:lnTo>
                      <a:pt x="33448" y="25981"/>
                    </a:lnTo>
                    <a:lnTo>
                      <a:pt x="33564" y="25789"/>
                    </a:lnTo>
                    <a:lnTo>
                      <a:pt x="33602" y="25558"/>
                    </a:lnTo>
                    <a:lnTo>
                      <a:pt x="36951" y="6929"/>
                    </a:lnTo>
                    <a:lnTo>
                      <a:pt x="36951" y="6698"/>
                    </a:lnTo>
                    <a:lnTo>
                      <a:pt x="36912" y="6467"/>
                    </a:lnTo>
                    <a:lnTo>
                      <a:pt x="36835" y="6274"/>
                    </a:lnTo>
                    <a:lnTo>
                      <a:pt x="36758" y="6082"/>
                    </a:lnTo>
                    <a:lnTo>
                      <a:pt x="36604" y="5890"/>
                    </a:lnTo>
                    <a:lnTo>
                      <a:pt x="36412" y="5774"/>
                    </a:lnTo>
                    <a:lnTo>
                      <a:pt x="36219" y="5659"/>
                    </a:lnTo>
                    <a:lnTo>
                      <a:pt x="35989" y="5582"/>
                    </a:lnTo>
                    <a:lnTo>
                      <a:pt x="46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51" name="Google Shape;1751;p40"/>
              <p:cNvSpPr/>
              <p:nvPr/>
            </p:nvSpPr>
            <p:spPr>
              <a:xfrm>
                <a:off x="2212650" y="1544025"/>
                <a:ext cx="864125" cy="597575"/>
              </a:xfrm>
              <a:custGeom>
                <a:avLst/>
                <a:gdLst/>
                <a:ahLst/>
                <a:cxnLst/>
                <a:rect l="l" t="t" r="r" b="b"/>
                <a:pathLst>
                  <a:path w="34565" h="23903" extrusionOk="0">
                    <a:moveTo>
                      <a:pt x="3773" y="0"/>
                    </a:moveTo>
                    <a:lnTo>
                      <a:pt x="3580" y="77"/>
                    </a:lnTo>
                    <a:lnTo>
                      <a:pt x="3426" y="154"/>
                    </a:lnTo>
                    <a:lnTo>
                      <a:pt x="3272" y="308"/>
                    </a:lnTo>
                    <a:lnTo>
                      <a:pt x="3118" y="462"/>
                    </a:lnTo>
                    <a:lnTo>
                      <a:pt x="3041" y="655"/>
                    </a:lnTo>
                    <a:lnTo>
                      <a:pt x="2964" y="847"/>
                    </a:lnTo>
                    <a:lnTo>
                      <a:pt x="39" y="17398"/>
                    </a:lnTo>
                    <a:lnTo>
                      <a:pt x="1" y="17590"/>
                    </a:lnTo>
                    <a:lnTo>
                      <a:pt x="39" y="17821"/>
                    </a:lnTo>
                    <a:lnTo>
                      <a:pt x="116" y="18014"/>
                    </a:lnTo>
                    <a:lnTo>
                      <a:pt x="193" y="18167"/>
                    </a:lnTo>
                    <a:lnTo>
                      <a:pt x="347" y="18321"/>
                    </a:lnTo>
                    <a:lnTo>
                      <a:pt x="501" y="18475"/>
                    </a:lnTo>
                    <a:lnTo>
                      <a:pt x="693" y="18552"/>
                    </a:lnTo>
                    <a:lnTo>
                      <a:pt x="886" y="18629"/>
                    </a:lnTo>
                    <a:lnTo>
                      <a:pt x="30331" y="23864"/>
                    </a:lnTo>
                    <a:lnTo>
                      <a:pt x="30562" y="23902"/>
                    </a:lnTo>
                    <a:lnTo>
                      <a:pt x="30754" y="23864"/>
                    </a:lnTo>
                    <a:lnTo>
                      <a:pt x="30947" y="23787"/>
                    </a:lnTo>
                    <a:lnTo>
                      <a:pt x="31139" y="23710"/>
                    </a:lnTo>
                    <a:lnTo>
                      <a:pt x="31293" y="23556"/>
                    </a:lnTo>
                    <a:lnTo>
                      <a:pt x="31408" y="23402"/>
                    </a:lnTo>
                    <a:lnTo>
                      <a:pt x="31524" y="23210"/>
                    </a:lnTo>
                    <a:lnTo>
                      <a:pt x="31562" y="23017"/>
                    </a:lnTo>
                    <a:lnTo>
                      <a:pt x="34526" y="6505"/>
                    </a:lnTo>
                    <a:lnTo>
                      <a:pt x="34565" y="6274"/>
                    </a:lnTo>
                    <a:lnTo>
                      <a:pt x="34526" y="6082"/>
                    </a:lnTo>
                    <a:lnTo>
                      <a:pt x="34449" y="5889"/>
                    </a:lnTo>
                    <a:lnTo>
                      <a:pt x="34372" y="5697"/>
                    </a:lnTo>
                    <a:lnTo>
                      <a:pt x="34218" y="5543"/>
                    </a:lnTo>
                    <a:lnTo>
                      <a:pt x="34064" y="5427"/>
                    </a:lnTo>
                    <a:lnTo>
                      <a:pt x="33872" y="5312"/>
                    </a:lnTo>
                    <a:lnTo>
                      <a:pt x="33679" y="5273"/>
                    </a:ln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sp>
        <p:nvSpPr>
          <p:cNvPr id="1752" name="Google Shape;1752;p40"/>
          <p:cNvSpPr txBox="1">
            <a:spLocks noGrp="1"/>
          </p:cNvSpPr>
          <p:nvPr>
            <p:ph type="title"/>
          </p:nvPr>
        </p:nvSpPr>
        <p:spPr>
          <a:xfrm>
            <a:off x="4492171" y="2638154"/>
            <a:ext cx="4061400" cy="841800"/>
          </a:xfrm>
          <a:prstGeom prst="rect">
            <a:avLst/>
          </a:prstGeom>
        </p:spPr>
        <p:txBody>
          <a:bodyPr spcFirstLastPara="1" wrap="square" lIns="91425" tIns="91425" rIns="91425" bIns="91425" anchor="ctr" anchorCtr="0">
            <a:noAutofit/>
          </a:bodyPr>
          <a:lstStyle/>
          <a:p>
            <a:pPr lvl="0"/>
            <a:r>
              <a:rPr lang="en-US" sz="5400" b="1">
                <a:latin typeface="+mj-lt"/>
              </a:rPr>
              <a:t>BÀI TẬP 6 </a:t>
            </a:r>
          </a:p>
        </p:txBody>
      </p:sp>
      <p:sp>
        <p:nvSpPr>
          <p:cNvPr id="1753" name="Google Shape;1753;p40"/>
          <p:cNvSpPr txBox="1">
            <a:spLocks noGrp="1"/>
          </p:cNvSpPr>
          <p:nvPr>
            <p:ph type="title" idx="2"/>
          </p:nvPr>
        </p:nvSpPr>
        <p:spPr>
          <a:xfrm>
            <a:off x="4492171" y="1601375"/>
            <a:ext cx="123212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b="1">
                <a:latin typeface="+mj-lt"/>
              </a:rPr>
              <a:t>06</a:t>
            </a:r>
            <a:endParaRPr sz="6600" b="1">
              <a:latin typeface="+mj-lt"/>
            </a:endParaRPr>
          </a:p>
        </p:txBody>
      </p:sp>
      <p:sp>
        <p:nvSpPr>
          <p:cNvPr id="1755" name="Google Shape;1755;p40"/>
          <p:cNvSpPr/>
          <p:nvPr/>
        </p:nvSpPr>
        <p:spPr>
          <a:xfrm rot="-1568227">
            <a:off x="6752823" y="725742"/>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56" name="Google Shape;1756;p40"/>
          <p:cNvGrpSpPr/>
          <p:nvPr/>
        </p:nvGrpSpPr>
        <p:grpSpPr>
          <a:xfrm>
            <a:off x="7004068" y="792423"/>
            <a:ext cx="1256708" cy="1256605"/>
            <a:chOff x="7308893" y="685748"/>
            <a:chExt cx="1256708" cy="1256605"/>
          </a:xfrm>
        </p:grpSpPr>
        <p:sp>
          <p:nvSpPr>
            <p:cNvPr id="1757" name="Google Shape;1757;p40"/>
            <p:cNvSpPr/>
            <p:nvPr/>
          </p:nvSpPr>
          <p:spPr>
            <a:xfrm rot="2039873">
              <a:off x="7484636" y="861440"/>
              <a:ext cx="905221" cy="905221"/>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58" name="Google Shape;1758;p40"/>
            <p:cNvGrpSpPr/>
            <p:nvPr/>
          </p:nvGrpSpPr>
          <p:grpSpPr>
            <a:xfrm rot="2038870">
              <a:off x="7486812" y="863643"/>
              <a:ext cx="900879" cy="900829"/>
              <a:chOff x="2485925" y="2919075"/>
              <a:chExt cx="448450" cy="448425"/>
            </a:xfrm>
          </p:grpSpPr>
          <p:sp>
            <p:nvSpPr>
              <p:cNvPr id="1759" name="Google Shape;1759;p40"/>
              <p:cNvSpPr/>
              <p:nvPr/>
            </p:nvSpPr>
            <p:spPr>
              <a:xfrm>
                <a:off x="2485925" y="2919075"/>
                <a:ext cx="448450" cy="448425"/>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0" name="Google Shape;1760;p40"/>
              <p:cNvSpPr/>
              <p:nvPr/>
            </p:nvSpPr>
            <p:spPr>
              <a:xfrm>
                <a:off x="2485925" y="2919075"/>
                <a:ext cx="448450" cy="448425"/>
              </a:xfrm>
              <a:custGeom>
                <a:avLst/>
                <a:gdLst/>
                <a:ahLst/>
                <a:cxnLst/>
                <a:rect l="l" t="t" r="r" b="b"/>
                <a:pathLst>
                  <a:path w="17938" h="17937" fill="none" extrusionOk="0">
                    <a:moveTo>
                      <a:pt x="17937" y="8969"/>
                    </a:move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lnTo>
                      <a:pt x="8969" y="0"/>
                    </a:lnTo>
                    <a:lnTo>
                      <a:pt x="8969" y="0"/>
                    </a:lnTo>
                    <a:lnTo>
                      <a:pt x="8507" y="0"/>
                    </a:ln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1" name="Google Shape;1761;p40"/>
              <p:cNvSpPr/>
              <p:nvPr/>
            </p:nvSpPr>
            <p:spPr>
              <a:xfrm>
                <a:off x="2497475" y="2933500"/>
                <a:ext cx="421500" cy="417650"/>
              </a:xfrm>
              <a:custGeom>
                <a:avLst/>
                <a:gdLst/>
                <a:ahLst/>
                <a:cxnLst/>
                <a:rect l="l" t="t" r="r" b="b"/>
                <a:pathLst>
                  <a:path w="16860" h="16706" extrusionOk="0">
                    <a:moveTo>
                      <a:pt x="5813" y="1"/>
                    </a:moveTo>
                    <a:lnTo>
                      <a:pt x="5774" y="39"/>
                    </a:lnTo>
                    <a:lnTo>
                      <a:pt x="5736" y="424"/>
                    </a:lnTo>
                    <a:lnTo>
                      <a:pt x="5697" y="847"/>
                    </a:lnTo>
                    <a:lnTo>
                      <a:pt x="5697" y="1232"/>
                    </a:lnTo>
                    <a:lnTo>
                      <a:pt x="5774" y="1617"/>
                    </a:lnTo>
                    <a:lnTo>
                      <a:pt x="5851" y="2002"/>
                    </a:lnTo>
                    <a:lnTo>
                      <a:pt x="5928" y="2387"/>
                    </a:lnTo>
                    <a:lnTo>
                      <a:pt x="6044" y="2733"/>
                    </a:lnTo>
                    <a:lnTo>
                      <a:pt x="6197" y="3118"/>
                    </a:lnTo>
                    <a:lnTo>
                      <a:pt x="6390" y="3465"/>
                    </a:lnTo>
                    <a:lnTo>
                      <a:pt x="6582" y="3811"/>
                    </a:lnTo>
                    <a:lnTo>
                      <a:pt x="7006" y="4466"/>
                    </a:lnTo>
                    <a:lnTo>
                      <a:pt x="7506" y="5081"/>
                    </a:lnTo>
                    <a:lnTo>
                      <a:pt x="8084" y="5620"/>
                    </a:lnTo>
                    <a:lnTo>
                      <a:pt x="8622" y="6044"/>
                    </a:lnTo>
                    <a:lnTo>
                      <a:pt x="9161" y="6429"/>
                    </a:lnTo>
                    <a:lnTo>
                      <a:pt x="9739" y="6775"/>
                    </a:lnTo>
                    <a:lnTo>
                      <a:pt x="10354" y="7083"/>
                    </a:lnTo>
                    <a:lnTo>
                      <a:pt x="10123" y="7737"/>
                    </a:lnTo>
                    <a:lnTo>
                      <a:pt x="9854" y="8353"/>
                    </a:lnTo>
                    <a:lnTo>
                      <a:pt x="9546" y="9007"/>
                    </a:lnTo>
                    <a:lnTo>
                      <a:pt x="9200" y="9623"/>
                    </a:lnTo>
                    <a:lnTo>
                      <a:pt x="8892" y="10239"/>
                    </a:lnTo>
                    <a:lnTo>
                      <a:pt x="8507" y="10855"/>
                    </a:lnTo>
                    <a:lnTo>
                      <a:pt x="8122" y="11432"/>
                    </a:lnTo>
                    <a:lnTo>
                      <a:pt x="7699" y="11971"/>
                    </a:lnTo>
                    <a:lnTo>
                      <a:pt x="7198" y="11663"/>
                    </a:lnTo>
                    <a:lnTo>
                      <a:pt x="6659" y="11355"/>
                    </a:lnTo>
                    <a:lnTo>
                      <a:pt x="6121" y="11124"/>
                    </a:lnTo>
                    <a:lnTo>
                      <a:pt x="5543" y="10893"/>
                    </a:lnTo>
                    <a:lnTo>
                      <a:pt x="5004" y="10739"/>
                    </a:lnTo>
                    <a:lnTo>
                      <a:pt x="4388" y="10585"/>
                    </a:lnTo>
                    <a:lnTo>
                      <a:pt x="3811" y="10508"/>
                    </a:lnTo>
                    <a:lnTo>
                      <a:pt x="3195" y="10431"/>
                    </a:lnTo>
                    <a:lnTo>
                      <a:pt x="2772" y="10431"/>
                    </a:lnTo>
                    <a:lnTo>
                      <a:pt x="2079" y="10470"/>
                    </a:lnTo>
                    <a:lnTo>
                      <a:pt x="1386" y="10547"/>
                    </a:lnTo>
                    <a:lnTo>
                      <a:pt x="693" y="10701"/>
                    </a:lnTo>
                    <a:lnTo>
                      <a:pt x="39" y="10932"/>
                    </a:lnTo>
                    <a:lnTo>
                      <a:pt x="1" y="10970"/>
                    </a:lnTo>
                    <a:lnTo>
                      <a:pt x="39" y="11009"/>
                    </a:lnTo>
                    <a:lnTo>
                      <a:pt x="39" y="10970"/>
                    </a:lnTo>
                    <a:lnTo>
                      <a:pt x="732" y="10816"/>
                    </a:lnTo>
                    <a:lnTo>
                      <a:pt x="1386" y="10701"/>
                    </a:lnTo>
                    <a:lnTo>
                      <a:pt x="2079" y="10624"/>
                    </a:lnTo>
                    <a:lnTo>
                      <a:pt x="2772" y="10585"/>
                    </a:lnTo>
                    <a:lnTo>
                      <a:pt x="3465" y="10624"/>
                    </a:lnTo>
                    <a:lnTo>
                      <a:pt x="4158" y="10701"/>
                    </a:lnTo>
                    <a:lnTo>
                      <a:pt x="4850" y="10855"/>
                    </a:lnTo>
                    <a:lnTo>
                      <a:pt x="5543" y="11047"/>
                    </a:lnTo>
                    <a:lnTo>
                      <a:pt x="6082" y="11240"/>
                    </a:lnTo>
                    <a:lnTo>
                      <a:pt x="6582" y="11509"/>
                    </a:lnTo>
                    <a:lnTo>
                      <a:pt x="7121" y="11779"/>
                    </a:lnTo>
                    <a:lnTo>
                      <a:pt x="7583" y="12125"/>
                    </a:lnTo>
                    <a:lnTo>
                      <a:pt x="6852" y="13010"/>
                    </a:lnTo>
                    <a:lnTo>
                      <a:pt x="6159" y="13703"/>
                    </a:lnTo>
                    <a:lnTo>
                      <a:pt x="5428" y="14357"/>
                    </a:lnTo>
                    <a:lnTo>
                      <a:pt x="4619" y="14935"/>
                    </a:lnTo>
                    <a:lnTo>
                      <a:pt x="3773" y="15435"/>
                    </a:lnTo>
                    <a:lnTo>
                      <a:pt x="3811" y="15474"/>
                    </a:lnTo>
                    <a:lnTo>
                      <a:pt x="4196" y="15281"/>
                    </a:lnTo>
                    <a:lnTo>
                      <a:pt x="4581" y="15089"/>
                    </a:lnTo>
                    <a:lnTo>
                      <a:pt x="4966" y="14858"/>
                    </a:lnTo>
                    <a:lnTo>
                      <a:pt x="5312" y="14588"/>
                    </a:lnTo>
                    <a:lnTo>
                      <a:pt x="5967" y="14050"/>
                    </a:lnTo>
                    <a:lnTo>
                      <a:pt x="6621" y="13434"/>
                    </a:lnTo>
                    <a:lnTo>
                      <a:pt x="7160" y="12856"/>
                    </a:lnTo>
                    <a:lnTo>
                      <a:pt x="7699" y="12202"/>
                    </a:lnTo>
                    <a:lnTo>
                      <a:pt x="8237" y="12625"/>
                    </a:lnTo>
                    <a:lnTo>
                      <a:pt x="8699" y="13087"/>
                    </a:lnTo>
                    <a:lnTo>
                      <a:pt x="9161" y="13588"/>
                    </a:lnTo>
                    <a:lnTo>
                      <a:pt x="9585" y="14127"/>
                    </a:lnTo>
                    <a:lnTo>
                      <a:pt x="9970" y="14704"/>
                    </a:lnTo>
                    <a:lnTo>
                      <a:pt x="10277" y="15358"/>
                    </a:lnTo>
                    <a:lnTo>
                      <a:pt x="10547" y="15974"/>
                    </a:lnTo>
                    <a:lnTo>
                      <a:pt x="10778" y="16667"/>
                    </a:lnTo>
                    <a:lnTo>
                      <a:pt x="10816" y="16705"/>
                    </a:lnTo>
                    <a:lnTo>
                      <a:pt x="10932" y="16705"/>
                    </a:lnTo>
                    <a:lnTo>
                      <a:pt x="10970" y="16667"/>
                    </a:lnTo>
                    <a:lnTo>
                      <a:pt x="10970" y="16628"/>
                    </a:lnTo>
                    <a:lnTo>
                      <a:pt x="10778" y="16013"/>
                    </a:lnTo>
                    <a:lnTo>
                      <a:pt x="10508" y="15397"/>
                    </a:lnTo>
                    <a:lnTo>
                      <a:pt x="10239" y="14819"/>
                    </a:lnTo>
                    <a:lnTo>
                      <a:pt x="9893" y="14280"/>
                    </a:lnTo>
                    <a:lnTo>
                      <a:pt x="9508" y="13742"/>
                    </a:lnTo>
                    <a:lnTo>
                      <a:pt x="9123" y="13241"/>
                    </a:lnTo>
                    <a:lnTo>
                      <a:pt x="8661" y="12779"/>
                    </a:lnTo>
                    <a:lnTo>
                      <a:pt x="8199" y="12356"/>
                    </a:lnTo>
                    <a:lnTo>
                      <a:pt x="7814" y="12087"/>
                    </a:lnTo>
                    <a:lnTo>
                      <a:pt x="8314" y="11394"/>
                    </a:lnTo>
                    <a:lnTo>
                      <a:pt x="8776" y="10701"/>
                    </a:lnTo>
                    <a:lnTo>
                      <a:pt x="9277" y="9854"/>
                    </a:lnTo>
                    <a:lnTo>
                      <a:pt x="9739" y="8969"/>
                    </a:lnTo>
                    <a:lnTo>
                      <a:pt x="10162" y="8045"/>
                    </a:lnTo>
                    <a:lnTo>
                      <a:pt x="10508" y="7121"/>
                    </a:lnTo>
                    <a:lnTo>
                      <a:pt x="10701" y="7237"/>
                    </a:lnTo>
                    <a:lnTo>
                      <a:pt x="11355" y="7468"/>
                    </a:lnTo>
                    <a:lnTo>
                      <a:pt x="12048" y="7660"/>
                    </a:lnTo>
                    <a:lnTo>
                      <a:pt x="12741" y="7776"/>
                    </a:lnTo>
                    <a:lnTo>
                      <a:pt x="13434" y="7814"/>
                    </a:lnTo>
                    <a:lnTo>
                      <a:pt x="14088" y="7776"/>
                    </a:lnTo>
                    <a:lnTo>
                      <a:pt x="14511" y="7699"/>
                    </a:lnTo>
                    <a:lnTo>
                      <a:pt x="14896" y="7583"/>
                    </a:lnTo>
                    <a:lnTo>
                      <a:pt x="15281" y="7468"/>
                    </a:lnTo>
                    <a:lnTo>
                      <a:pt x="15628" y="7275"/>
                    </a:lnTo>
                    <a:lnTo>
                      <a:pt x="15974" y="7083"/>
                    </a:lnTo>
                    <a:lnTo>
                      <a:pt x="16320" y="6813"/>
                    </a:lnTo>
                    <a:lnTo>
                      <a:pt x="16590" y="6544"/>
                    </a:lnTo>
                    <a:lnTo>
                      <a:pt x="16859" y="6236"/>
                    </a:lnTo>
                    <a:lnTo>
                      <a:pt x="16859" y="6198"/>
                    </a:lnTo>
                    <a:lnTo>
                      <a:pt x="16859" y="6159"/>
                    </a:lnTo>
                    <a:lnTo>
                      <a:pt x="16782" y="6121"/>
                    </a:lnTo>
                    <a:lnTo>
                      <a:pt x="16705" y="6159"/>
                    </a:lnTo>
                    <a:lnTo>
                      <a:pt x="16474" y="6429"/>
                    </a:lnTo>
                    <a:lnTo>
                      <a:pt x="16243" y="6698"/>
                    </a:lnTo>
                    <a:lnTo>
                      <a:pt x="15974" y="6890"/>
                    </a:lnTo>
                    <a:lnTo>
                      <a:pt x="15666" y="7083"/>
                    </a:lnTo>
                    <a:lnTo>
                      <a:pt x="15358" y="7275"/>
                    </a:lnTo>
                    <a:lnTo>
                      <a:pt x="15012" y="7391"/>
                    </a:lnTo>
                    <a:lnTo>
                      <a:pt x="14665" y="7506"/>
                    </a:lnTo>
                    <a:lnTo>
                      <a:pt x="14319" y="7583"/>
                    </a:lnTo>
                    <a:lnTo>
                      <a:pt x="13896" y="7660"/>
                    </a:lnTo>
                    <a:lnTo>
                      <a:pt x="13434" y="7660"/>
                    </a:lnTo>
                    <a:lnTo>
                      <a:pt x="12856" y="7622"/>
                    </a:lnTo>
                    <a:lnTo>
                      <a:pt x="12240" y="7545"/>
                    </a:lnTo>
                    <a:lnTo>
                      <a:pt x="11663" y="7391"/>
                    </a:lnTo>
                    <a:lnTo>
                      <a:pt x="11086" y="7198"/>
                    </a:lnTo>
                    <a:lnTo>
                      <a:pt x="10547" y="7006"/>
                    </a:lnTo>
                    <a:lnTo>
                      <a:pt x="10778" y="6313"/>
                    </a:lnTo>
                    <a:lnTo>
                      <a:pt x="11009" y="5582"/>
                    </a:lnTo>
                    <a:lnTo>
                      <a:pt x="11163" y="4850"/>
                    </a:lnTo>
                    <a:lnTo>
                      <a:pt x="11317" y="4119"/>
                    </a:lnTo>
                    <a:lnTo>
                      <a:pt x="11471" y="3157"/>
                    </a:lnTo>
                    <a:lnTo>
                      <a:pt x="11586" y="2156"/>
                    </a:lnTo>
                    <a:lnTo>
                      <a:pt x="11625" y="1155"/>
                    </a:lnTo>
                    <a:lnTo>
                      <a:pt x="11625" y="155"/>
                    </a:lnTo>
                    <a:lnTo>
                      <a:pt x="11586" y="116"/>
                    </a:lnTo>
                    <a:lnTo>
                      <a:pt x="11548" y="78"/>
                    </a:lnTo>
                    <a:lnTo>
                      <a:pt x="11471" y="116"/>
                    </a:lnTo>
                    <a:lnTo>
                      <a:pt x="11471" y="155"/>
                    </a:lnTo>
                    <a:lnTo>
                      <a:pt x="11471" y="1040"/>
                    </a:lnTo>
                    <a:lnTo>
                      <a:pt x="11432" y="1887"/>
                    </a:lnTo>
                    <a:lnTo>
                      <a:pt x="11355" y="2733"/>
                    </a:lnTo>
                    <a:lnTo>
                      <a:pt x="11240" y="3580"/>
                    </a:lnTo>
                    <a:lnTo>
                      <a:pt x="11086" y="4427"/>
                    </a:lnTo>
                    <a:lnTo>
                      <a:pt x="10893" y="5274"/>
                    </a:lnTo>
                    <a:lnTo>
                      <a:pt x="10662" y="6121"/>
                    </a:lnTo>
                    <a:lnTo>
                      <a:pt x="10393" y="6929"/>
                    </a:lnTo>
                    <a:lnTo>
                      <a:pt x="9816" y="6659"/>
                    </a:lnTo>
                    <a:lnTo>
                      <a:pt x="9238" y="6313"/>
                    </a:lnTo>
                    <a:lnTo>
                      <a:pt x="8661" y="5928"/>
                    </a:lnTo>
                    <a:lnTo>
                      <a:pt x="8160" y="5505"/>
                    </a:lnTo>
                    <a:lnTo>
                      <a:pt x="7660" y="5043"/>
                    </a:lnTo>
                    <a:lnTo>
                      <a:pt x="7237" y="4543"/>
                    </a:lnTo>
                    <a:lnTo>
                      <a:pt x="6852" y="4004"/>
                    </a:lnTo>
                    <a:lnTo>
                      <a:pt x="6505" y="3426"/>
                    </a:lnTo>
                    <a:lnTo>
                      <a:pt x="6313" y="3041"/>
                    </a:lnTo>
                    <a:lnTo>
                      <a:pt x="6159" y="2618"/>
                    </a:lnTo>
                    <a:lnTo>
                      <a:pt x="6005" y="2233"/>
                    </a:lnTo>
                    <a:lnTo>
                      <a:pt x="5928" y="1771"/>
                    </a:lnTo>
                    <a:lnTo>
                      <a:pt x="5851" y="1348"/>
                    </a:lnTo>
                    <a:lnTo>
                      <a:pt x="5813" y="924"/>
                    </a:lnTo>
                    <a:lnTo>
                      <a:pt x="5813" y="501"/>
                    </a:lnTo>
                    <a:lnTo>
                      <a:pt x="5813" y="39"/>
                    </a:lnTo>
                    <a:lnTo>
                      <a:pt x="5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grpSp>
        <p:nvGrpSpPr>
          <p:cNvPr id="1762" name="Google Shape;1762;p40"/>
          <p:cNvGrpSpPr/>
          <p:nvPr/>
        </p:nvGrpSpPr>
        <p:grpSpPr>
          <a:xfrm>
            <a:off x="1025921" y="714742"/>
            <a:ext cx="848040" cy="1061474"/>
            <a:chOff x="1025921" y="605229"/>
            <a:chExt cx="848040" cy="1061474"/>
          </a:xfrm>
        </p:grpSpPr>
        <p:sp>
          <p:nvSpPr>
            <p:cNvPr id="1763" name="Google Shape;1763;p40"/>
            <p:cNvSpPr/>
            <p:nvPr/>
          </p:nvSpPr>
          <p:spPr>
            <a:xfrm rot="1109778">
              <a:off x="1157330" y="674195"/>
              <a:ext cx="585222" cy="923542"/>
            </a:xfrm>
            <a:custGeom>
              <a:avLst/>
              <a:gdLst/>
              <a:ahLst/>
              <a:cxnLst/>
              <a:rect l="l" t="t" r="r" b="b"/>
              <a:pathLst>
                <a:path w="13434" h="21132" extrusionOk="0">
                  <a:moveTo>
                    <a:pt x="6697" y="0"/>
                  </a:moveTo>
                  <a:lnTo>
                    <a:pt x="6120" y="116"/>
                  </a:lnTo>
                  <a:lnTo>
                    <a:pt x="5543" y="270"/>
                  </a:lnTo>
                  <a:lnTo>
                    <a:pt x="4965" y="462"/>
                  </a:lnTo>
                  <a:lnTo>
                    <a:pt x="4465" y="693"/>
                  </a:lnTo>
                  <a:lnTo>
                    <a:pt x="3926" y="1001"/>
                  </a:lnTo>
                  <a:lnTo>
                    <a:pt x="3464" y="1347"/>
                  </a:lnTo>
                  <a:lnTo>
                    <a:pt x="3041" y="1732"/>
                  </a:lnTo>
                  <a:lnTo>
                    <a:pt x="2617" y="2194"/>
                  </a:lnTo>
                  <a:lnTo>
                    <a:pt x="2233" y="2656"/>
                  </a:lnTo>
                  <a:lnTo>
                    <a:pt x="1925" y="3195"/>
                  </a:lnTo>
                  <a:lnTo>
                    <a:pt x="1655" y="3772"/>
                  </a:lnTo>
                  <a:lnTo>
                    <a:pt x="1463" y="4350"/>
                  </a:lnTo>
                  <a:lnTo>
                    <a:pt x="1309" y="4927"/>
                  </a:lnTo>
                  <a:lnTo>
                    <a:pt x="1232" y="5543"/>
                  </a:lnTo>
                  <a:lnTo>
                    <a:pt x="1193" y="6159"/>
                  </a:lnTo>
                  <a:lnTo>
                    <a:pt x="1232" y="6736"/>
                  </a:lnTo>
                  <a:lnTo>
                    <a:pt x="1309" y="7313"/>
                  </a:lnTo>
                  <a:lnTo>
                    <a:pt x="1463" y="7891"/>
                  </a:lnTo>
                  <a:lnTo>
                    <a:pt x="1655" y="8429"/>
                  </a:lnTo>
                  <a:lnTo>
                    <a:pt x="1886" y="8968"/>
                  </a:lnTo>
                  <a:lnTo>
                    <a:pt x="2194" y="9469"/>
                  </a:lnTo>
                  <a:lnTo>
                    <a:pt x="2540" y="9969"/>
                  </a:lnTo>
                  <a:lnTo>
                    <a:pt x="2925" y="10392"/>
                  </a:lnTo>
                  <a:lnTo>
                    <a:pt x="3387" y="10816"/>
                  </a:lnTo>
                  <a:lnTo>
                    <a:pt x="3695" y="11047"/>
                  </a:lnTo>
                  <a:lnTo>
                    <a:pt x="3195" y="12240"/>
                  </a:lnTo>
                  <a:lnTo>
                    <a:pt x="2502" y="11971"/>
                  </a:lnTo>
                  <a:lnTo>
                    <a:pt x="116" y="18783"/>
                  </a:lnTo>
                  <a:lnTo>
                    <a:pt x="0" y="19053"/>
                  </a:lnTo>
                  <a:lnTo>
                    <a:pt x="0" y="19322"/>
                  </a:lnTo>
                  <a:lnTo>
                    <a:pt x="0" y="19592"/>
                  </a:lnTo>
                  <a:lnTo>
                    <a:pt x="77" y="19861"/>
                  </a:lnTo>
                  <a:lnTo>
                    <a:pt x="231" y="20092"/>
                  </a:lnTo>
                  <a:lnTo>
                    <a:pt x="385" y="20323"/>
                  </a:lnTo>
                  <a:lnTo>
                    <a:pt x="616" y="20477"/>
                  </a:lnTo>
                  <a:lnTo>
                    <a:pt x="847" y="20631"/>
                  </a:lnTo>
                  <a:lnTo>
                    <a:pt x="1809" y="21016"/>
                  </a:lnTo>
                  <a:lnTo>
                    <a:pt x="2079" y="21131"/>
                  </a:lnTo>
                  <a:lnTo>
                    <a:pt x="2387" y="21131"/>
                  </a:lnTo>
                  <a:lnTo>
                    <a:pt x="2656" y="21093"/>
                  </a:lnTo>
                  <a:lnTo>
                    <a:pt x="2887" y="21016"/>
                  </a:lnTo>
                  <a:lnTo>
                    <a:pt x="3156" y="20900"/>
                  </a:lnTo>
                  <a:lnTo>
                    <a:pt x="3349" y="20746"/>
                  </a:lnTo>
                  <a:lnTo>
                    <a:pt x="3541" y="20515"/>
                  </a:lnTo>
                  <a:lnTo>
                    <a:pt x="3657" y="20284"/>
                  </a:lnTo>
                  <a:lnTo>
                    <a:pt x="6813" y="13780"/>
                  </a:lnTo>
                  <a:lnTo>
                    <a:pt x="6005" y="13433"/>
                  </a:lnTo>
                  <a:lnTo>
                    <a:pt x="6543" y="12163"/>
                  </a:lnTo>
                  <a:lnTo>
                    <a:pt x="6736" y="12202"/>
                  </a:lnTo>
                  <a:lnTo>
                    <a:pt x="7352" y="12240"/>
                  </a:lnTo>
                  <a:lnTo>
                    <a:pt x="7929" y="12202"/>
                  </a:lnTo>
                  <a:lnTo>
                    <a:pt x="8506" y="12125"/>
                  </a:lnTo>
                  <a:lnTo>
                    <a:pt x="9084" y="11971"/>
                  </a:lnTo>
                  <a:lnTo>
                    <a:pt x="9661" y="11778"/>
                  </a:lnTo>
                  <a:lnTo>
                    <a:pt x="10162" y="11509"/>
                  </a:lnTo>
                  <a:lnTo>
                    <a:pt x="10700" y="11239"/>
                  </a:lnTo>
                  <a:lnTo>
                    <a:pt x="11162" y="10893"/>
                  </a:lnTo>
                  <a:lnTo>
                    <a:pt x="11624" y="10469"/>
                  </a:lnTo>
                  <a:lnTo>
                    <a:pt x="12009" y="10046"/>
                  </a:lnTo>
                  <a:lnTo>
                    <a:pt x="12394" y="9546"/>
                  </a:lnTo>
                  <a:lnTo>
                    <a:pt x="12702" y="9045"/>
                  </a:lnTo>
                  <a:lnTo>
                    <a:pt x="12971" y="8468"/>
                  </a:lnTo>
                  <a:lnTo>
                    <a:pt x="13164" y="7891"/>
                  </a:lnTo>
                  <a:lnTo>
                    <a:pt x="13318" y="7275"/>
                  </a:lnTo>
                  <a:lnTo>
                    <a:pt x="13395" y="6697"/>
                  </a:lnTo>
                  <a:lnTo>
                    <a:pt x="13433" y="6082"/>
                  </a:lnTo>
                  <a:lnTo>
                    <a:pt x="13395" y="5504"/>
                  </a:lnTo>
                  <a:lnTo>
                    <a:pt x="13318" y="4888"/>
                  </a:lnTo>
                  <a:lnTo>
                    <a:pt x="13164" y="4350"/>
                  </a:lnTo>
                  <a:lnTo>
                    <a:pt x="12971" y="3772"/>
                  </a:lnTo>
                  <a:lnTo>
                    <a:pt x="12740" y="3233"/>
                  </a:lnTo>
                  <a:lnTo>
                    <a:pt x="12432" y="2733"/>
                  </a:lnTo>
                  <a:lnTo>
                    <a:pt x="12086" y="2271"/>
                  </a:lnTo>
                  <a:lnTo>
                    <a:pt x="11701" y="1809"/>
                  </a:lnTo>
                  <a:lnTo>
                    <a:pt x="11239" y="1424"/>
                  </a:lnTo>
                  <a:lnTo>
                    <a:pt x="10777" y="1039"/>
                  </a:lnTo>
                  <a:lnTo>
                    <a:pt x="10238" y="731"/>
                  </a:lnTo>
                  <a:lnTo>
                    <a:pt x="9661" y="462"/>
                  </a:lnTo>
                  <a:lnTo>
                    <a:pt x="9084" y="231"/>
                  </a:lnTo>
                  <a:lnTo>
                    <a:pt x="8468" y="116"/>
                  </a:lnTo>
                  <a:lnTo>
                    <a:pt x="789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64" name="Google Shape;1764;p40"/>
            <p:cNvGrpSpPr/>
            <p:nvPr/>
          </p:nvGrpSpPr>
          <p:grpSpPr>
            <a:xfrm rot="1109717">
              <a:off x="1158041" y="675836"/>
              <a:ext cx="585042" cy="920284"/>
              <a:chOff x="3892750" y="3941950"/>
              <a:chExt cx="335850" cy="528300"/>
            </a:xfrm>
          </p:grpSpPr>
          <p:sp>
            <p:nvSpPr>
              <p:cNvPr id="1765" name="Google Shape;1765;p40"/>
              <p:cNvSpPr/>
              <p:nvPr/>
            </p:nvSpPr>
            <p:spPr>
              <a:xfrm>
                <a:off x="3922575" y="3941950"/>
                <a:ext cx="306025" cy="306000"/>
              </a:xfrm>
              <a:custGeom>
                <a:avLst/>
                <a:gdLst/>
                <a:ahLst/>
                <a:cxnLst/>
                <a:rect l="l" t="t" r="r" b="b"/>
                <a:pathLst>
                  <a:path w="12241" h="12240" extrusionOk="0">
                    <a:moveTo>
                      <a:pt x="5504" y="0"/>
                    </a:move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7891" y="231"/>
                    </a:lnTo>
                    <a:lnTo>
                      <a:pt x="7275" y="116"/>
                    </a:lnTo>
                    <a:lnTo>
                      <a:pt x="6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6" name="Google Shape;1766;p40"/>
              <p:cNvSpPr/>
              <p:nvPr/>
            </p:nvSpPr>
            <p:spPr>
              <a:xfrm>
                <a:off x="3922575" y="3941950"/>
                <a:ext cx="306025" cy="306000"/>
              </a:xfrm>
              <a:custGeom>
                <a:avLst/>
                <a:gdLst/>
                <a:ahLst/>
                <a:cxnLst/>
                <a:rect l="l" t="t" r="r" b="b"/>
                <a:pathLst>
                  <a:path w="12241" h="12240" fill="none" extrusionOk="0">
                    <a:moveTo>
                      <a:pt x="11778" y="8468"/>
                    </a:move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8468" y="462"/>
                    </a:lnTo>
                    <a:lnTo>
                      <a:pt x="7891" y="231"/>
                    </a:lnTo>
                    <a:lnTo>
                      <a:pt x="7275" y="116"/>
                    </a:lnTo>
                    <a:lnTo>
                      <a:pt x="6698" y="0"/>
                    </a:lnTo>
                    <a:lnTo>
                      <a:pt x="6082" y="0"/>
                    </a:lnTo>
                    <a:lnTo>
                      <a:pt x="5504" y="0"/>
                    </a:ln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7" name="Google Shape;1767;p40"/>
              <p:cNvSpPr/>
              <p:nvPr/>
            </p:nvSpPr>
            <p:spPr>
              <a:xfrm>
                <a:off x="3960100" y="3979475"/>
                <a:ext cx="230975" cy="230950"/>
              </a:xfrm>
              <a:custGeom>
                <a:avLst/>
                <a:gdLst/>
                <a:ahLst/>
                <a:cxnLst/>
                <a:rect l="l" t="t" r="r" b="b"/>
                <a:pathLst>
                  <a:path w="9239" h="9238" extrusionOk="0">
                    <a:moveTo>
                      <a:pt x="4157" y="0"/>
                    </a:move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5966" y="193"/>
                    </a:lnTo>
                    <a:lnTo>
                      <a:pt x="5505" y="77"/>
                    </a:lnTo>
                    <a:lnTo>
                      <a:pt x="50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8" name="Google Shape;1768;p40"/>
              <p:cNvSpPr/>
              <p:nvPr/>
            </p:nvSpPr>
            <p:spPr>
              <a:xfrm>
                <a:off x="3960100" y="3979475"/>
                <a:ext cx="230975" cy="230950"/>
              </a:xfrm>
              <a:custGeom>
                <a:avLst/>
                <a:gdLst/>
                <a:ahLst/>
                <a:cxnLst/>
                <a:rect l="l" t="t" r="r" b="b"/>
                <a:pathLst>
                  <a:path w="9239" h="9238" fill="none" extrusionOk="0">
                    <a:moveTo>
                      <a:pt x="8892" y="6390"/>
                    </a:move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6390" y="347"/>
                    </a:lnTo>
                    <a:lnTo>
                      <a:pt x="5966" y="193"/>
                    </a:lnTo>
                    <a:lnTo>
                      <a:pt x="5505" y="77"/>
                    </a:lnTo>
                    <a:lnTo>
                      <a:pt x="5043" y="0"/>
                    </a:lnTo>
                    <a:lnTo>
                      <a:pt x="4581" y="0"/>
                    </a:lnTo>
                    <a:lnTo>
                      <a:pt x="4157" y="0"/>
                    </a:ln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9" name="Google Shape;1769;p40"/>
              <p:cNvSpPr/>
              <p:nvPr/>
            </p:nvSpPr>
            <p:spPr>
              <a:xfrm>
                <a:off x="3962025" y="4201750"/>
                <a:ext cx="100100" cy="100100"/>
              </a:xfrm>
              <a:custGeom>
                <a:avLst/>
                <a:gdLst/>
                <a:ahLst/>
                <a:cxnLst/>
                <a:rect l="l" t="t" r="r" b="b"/>
                <a:pathLst>
                  <a:path w="4004" h="4004" extrusionOk="0">
                    <a:moveTo>
                      <a:pt x="1194" y="0"/>
                    </a:moveTo>
                    <a:lnTo>
                      <a:pt x="0" y="2849"/>
                    </a:lnTo>
                    <a:lnTo>
                      <a:pt x="2849" y="4003"/>
                    </a:lnTo>
                    <a:lnTo>
                      <a:pt x="4003" y="1194"/>
                    </a:lnTo>
                    <a:lnTo>
                      <a:pt x="1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0" name="Google Shape;1770;p40"/>
              <p:cNvSpPr/>
              <p:nvPr/>
            </p:nvSpPr>
            <p:spPr>
              <a:xfrm>
                <a:off x="3962025" y="4201750"/>
                <a:ext cx="100100" cy="100100"/>
              </a:xfrm>
              <a:custGeom>
                <a:avLst/>
                <a:gdLst/>
                <a:ahLst/>
                <a:cxnLst/>
                <a:rect l="l" t="t" r="r" b="b"/>
                <a:pathLst>
                  <a:path w="4004" h="4004" fill="none" extrusionOk="0">
                    <a:moveTo>
                      <a:pt x="2849" y="4003"/>
                    </a:moveTo>
                    <a:lnTo>
                      <a:pt x="0" y="2849"/>
                    </a:lnTo>
                    <a:lnTo>
                      <a:pt x="1194" y="0"/>
                    </a:lnTo>
                    <a:lnTo>
                      <a:pt x="4003" y="1194"/>
                    </a:lnTo>
                    <a:lnTo>
                      <a:pt x="2849" y="40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1" name="Google Shape;1771;p40"/>
              <p:cNvSpPr/>
              <p:nvPr/>
            </p:nvSpPr>
            <p:spPr>
              <a:xfrm>
                <a:off x="3892750" y="4241200"/>
                <a:ext cx="170325" cy="229050"/>
              </a:xfrm>
              <a:custGeom>
                <a:avLst/>
                <a:gdLst/>
                <a:ahLst/>
                <a:cxnLst/>
                <a:rect l="l" t="t" r="r" b="b"/>
                <a:pathLst>
                  <a:path w="6813" h="9162" extrusionOk="0">
                    <a:moveTo>
                      <a:pt x="2502" y="1"/>
                    </a:moveTo>
                    <a:lnTo>
                      <a:pt x="116" y="6813"/>
                    </a:lnTo>
                    <a:lnTo>
                      <a:pt x="0" y="7083"/>
                    </a:lnTo>
                    <a:lnTo>
                      <a:pt x="0" y="7352"/>
                    </a:lnTo>
                    <a:lnTo>
                      <a:pt x="0" y="7622"/>
                    </a:lnTo>
                    <a:lnTo>
                      <a:pt x="77" y="7891"/>
                    </a:lnTo>
                    <a:lnTo>
                      <a:pt x="231" y="8122"/>
                    </a:lnTo>
                    <a:lnTo>
                      <a:pt x="385" y="8353"/>
                    </a:lnTo>
                    <a:lnTo>
                      <a:pt x="616" y="8507"/>
                    </a:lnTo>
                    <a:lnTo>
                      <a:pt x="847" y="8661"/>
                    </a:lnTo>
                    <a:lnTo>
                      <a:pt x="1809" y="9046"/>
                    </a:lnTo>
                    <a:lnTo>
                      <a:pt x="2079" y="9161"/>
                    </a:lnTo>
                    <a:lnTo>
                      <a:pt x="2387" y="9161"/>
                    </a:lnTo>
                    <a:lnTo>
                      <a:pt x="2656" y="9123"/>
                    </a:lnTo>
                    <a:lnTo>
                      <a:pt x="2887" y="9046"/>
                    </a:lnTo>
                    <a:lnTo>
                      <a:pt x="3156" y="8930"/>
                    </a:lnTo>
                    <a:lnTo>
                      <a:pt x="3349" y="8776"/>
                    </a:lnTo>
                    <a:lnTo>
                      <a:pt x="3541" y="8545"/>
                    </a:lnTo>
                    <a:lnTo>
                      <a:pt x="3657" y="8314"/>
                    </a:lnTo>
                    <a:lnTo>
                      <a:pt x="6813" y="1810"/>
                    </a:lnTo>
                    <a:lnTo>
                      <a:pt x="2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2" name="Google Shape;1772;p40"/>
              <p:cNvSpPr/>
              <p:nvPr/>
            </p:nvSpPr>
            <p:spPr>
              <a:xfrm>
                <a:off x="3992825" y="4224850"/>
                <a:ext cx="59675" cy="24075"/>
              </a:xfrm>
              <a:custGeom>
                <a:avLst/>
                <a:gdLst/>
                <a:ahLst/>
                <a:cxnLst/>
                <a:rect l="l" t="t" r="r" b="b"/>
                <a:pathLst>
                  <a:path w="2387" h="963" extrusionOk="0">
                    <a:moveTo>
                      <a:pt x="0" y="0"/>
                    </a:moveTo>
                    <a:lnTo>
                      <a:pt x="539" y="347"/>
                    </a:lnTo>
                    <a:lnTo>
                      <a:pt x="1116" y="616"/>
                    </a:lnTo>
                    <a:lnTo>
                      <a:pt x="1732" y="809"/>
                    </a:lnTo>
                    <a:lnTo>
                      <a:pt x="2348" y="962"/>
                    </a:lnTo>
                    <a:lnTo>
                      <a:pt x="2386" y="962"/>
                    </a:lnTo>
                    <a:lnTo>
                      <a:pt x="2386" y="924"/>
                    </a:lnTo>
                    <a:lnTo>
                      <a:pt x="2386" y="886"/>
                    </a:lnTo>
                    <a:lnTo>
                      <a:pt x="2348" y="886"/>
                    </a:lnTo>
                    <a:lnTo>
                      <a:pt x="1732" y="770"/>
                    </a:lnTo>
                    <a:lnTo>
                      <a:pt x="1116" y="578"/>
                    </a:lnTo>
                    <a:lnTo>
                      <a:pt x="539" y="308"/>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3" name="Google Shape;1773;p40"/>
              <p:cNvSpPr/>
              <p:nvPr/>
            </p:nvSpPr>
            <p:spPr>
              <a:xfrm>
                <a:off x="3965875" y="3984275"/>
                <a:ext cx="184775" cy="186700"/>
              </a:xfrm>
              <a:custGeom>
                <a:avLst/>
                <a:gdLst/>
                <a:ahLst/>
                <a:cxnLst/>
                <a:rect l="l" t="t" r="r" b="b"/>
                <a:pathLst>
                  <a:path w="7391" h="7468" extrusionOk="0">
                    <a:moveTo>
                      <a:pt x="4427" y="1"/>
                    </a:moveTo>
                    <a:lnTo>
                      <a:pt x="3849" y="39"/>
                    </a:lnTo>
                    <a:lnTo>
                      <a:pt x="3272" y="116"/>
                    </a:lnTo>
                    <a:lnTo>
                      <a:pt x="2733" y="309"/>
                    </a:lnTo>
                    <a:lnTo>
                      <a:pt x="2194" y="578"/>
                    </a:lnTo>
                    <a:lnTo>
                      <a:pt x="1925" y="732"/>
                    </a:lnTo>
                    <a:lnTo>
                      <a:pt x="1655" y="963"/>
                    </a:lnTo>
                    <a:lnTo>
                      <a:pt x="1386" y="1155"/>
                    </a:lnTo>
                    <a:lnTo>
                      <a:pt x="1155" y="1386"/>
                    </a:lnTo>
                    <a:lnTo>
                      <a:pt x="924" y="1656"/>
                    </a:lnTo>
                    <a:lnTo>
                      <a:pt x="732" y="1925"/>
                    </a:lnTo>
                    <a:lnTo>
                      <a:pt x="578" y="2195"/>
                    </a:lnTo>
                    <a:lnTo>
                      <a:pt x="424" y="2503"/>
                    </a:lnTo>
                    <a:lnTo>
                      <a:pt x="270" y="2772"/>
                    </a:lnTo>
                    <a:lnTo>
                      <a:pt x="193" y="3080"/>
                    </a:lnTo>
                    <a:lnTo>
                      <a:pt x="39" y="3696"/>
                    </a:lnTo>
                    <a:lnTo>
                      <a:pt x="0" y="4312"/>
                    </a:lnTo>
                    <a:lnTo>
                      <a:pt x="39" y="4927"/>
                    </a:lnTo>
                    <a:lnTo>
                      <a:pt x="154" y="5582"/>
                    </a:lnTo>
                    <a:lnTo>
                      <a:pt x="270" y="5928"/>
                    </a:lnTo>
                    <a:lnTo>
                      <a:pt x="385" y="6275"/>
                    </a:lnTo>
                    <a:lnTo>
                      <a:pt x="501" y="6583"/>
                    </a:lnTo>
                    <a:lnTo>
                      <a:pt x="693" y="6890"/>
                    </a:lnTo>
                    <a:lnTo>
                      <a:pt x="886" y="7198"/>
                    </a:lnTo>
                    <a:lnTo>
                      <a:pt x="1078" y="7468"/>
                    </a:lnTo>
                    <a:lnTo>
                      <a:pt x="770" y="6929"/>
                    </a:lnTo>
                    <a:lnTo>
                      <a:pt x="501" y="6390"/>
                    </a:lnTo>
                    <a:lnTo>
                      <a:pt x="270" y="5813"/>
                    </a:lnTo>
                    <a:lnTo>
                      <a:pt x="154" y="5235"/>
                    </a:lnTo>
                    <a:lnTo>
                      <a:pt x="77" y="4620"/>
                    </a:lnTo>
                    <a:lnTo>
                      <a:pt x="77" y="4042"/>
                    </a:lnTo>
                    <a:lnTo>
                      <a:pt x="154" y="3426"/>
                    </a:lnTo>
                    <a:lnTo>
                      <a:pt x="308" y="2887"/>
                    </a:lnTo>
                    <a:lnTo>
                      <a:pt x="462" y="2580"/>
                    </a:lnTo>
                    <a:lnTo>
                      <a:pt x="616" y="2272"/>
                    </a:lnTo>
                    <a:lnTo>
                      <a:pt x="770" y="2002"/>
                    </a:lnTo>
                    <a:lnTo>
                      <a:pt x="963" y="1733"/>
                    </a:lnTo>
                    <a:lnTo>
                      <a:pt x="1194" y="1502"/>
                    </a:lnTo>
                    <a:lnTo>
                      <a:pt x="1425" y="1271"/>
                    </a:lnTo>
                    <a:lnTo>
                      <a:pt x="1655" y="1040"/>
                    </a:lnTo>
                    <a:lnTo>
                      <a:pt x="1925" y="848"/>
                    </a:lnTo>
                    <a:lnTo>
                      <a:pt x="2194" y="655"/>
                    </a:lnTo>
                    <a:lnTo>
                      <a:pt x="2464" y="501"/>
                    </a:lnTo>
                    <a:lnTo>
                      <a:pt x="2772" y="386"/>
                    </a:lnTo>
                    <a:lnTo>
                      <a:pt x="3080" y="270"/>
                    </a:lnTo>
                    <a:lnTo>
                      <a:pt x="3388" y="193"/>
                    </a:lnTo>
                    <a:lnTo>
                      <a:pt x="3695" y="116"/>
                    </a:lnTo>
                    <a:lnTo>
                      <a:pt x="4042" y="78"/>
                    </a:lnTo>
                    <a:lnTo>
                      <a:pt x="4350" y="39"/>
                    </a:lnTo>
                    <a:lnTo>
                      <a:pt x="4465" y="39"/>
                    </a:lnTo>
                    <a:lnTo>
                      <a:pt x="4850" y="78"/>
                    </a:lnTo>
                    <a:lnTo>
                      <a:pt x="5235" y="116"/>
                    </a:lnTo>
                    <a:lnTo>
                      <a:pt x="5620" y="193"/>
                    </a:lnTo>
                    <a:lnTo>
                      <a:pt x="5966" y="309"/>
                    </a:lnTo>
                    <a:lnTo>
                      <a:pt x="6313" y="463"/>
                    </a:lnTo>
                    <a:lnTo>
                      <a:pt x="6659" y="655"/>
                    </a:lnTo>
                    <a:lnTo>
                      <a:pt x="7006" y="848"/>
                    </a:lnTo>
                    <a:lnTo>
                      <a:pt x="7313" y="1078"/>
                    </a:lnTo>
                    <a:lnTo>
                      <a:pt x="7352" y="1078"/>
                    </a:lnTo>
                    <a:lnTo>
                      <a:pt x="7390" y="1040"/>
                    </a:lnTo>
                    <a:lnTo>
                      <a:pt x="7352" y="1001"/>
                    </a:lnTo>
                    <a:lnTo>
                      <a:pt x="7044" y="771"/>
                    </a:lnTo>
                    <a:lnTo>
                      <a:pt x="6698" y="578"/>
                    </a:lnTo>
                    <a:lnTo>
                      <a:pt x="6351" y="386"/>
                    </a:lnTo>
                    <a:lnTo>
                      <a:pt x="5966" y="232"/>
                    </a:lnTo>
                    <a:lnTo>
                      <a:pt x="5620" y="116"/>
                    </a:lnTo>
                    <a:lnTo>
                      <a:pt x="5235" y="39"/>
                    </a:lnTo>
                    <a:lnTo>
                      <a:pt x="481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sp>
        <p:nvSpPr>
          <p:cNvPr id="1774" name="Google Shape;1774;p40"/>
          <p:cNvSpPr/>
          <p:nvPr/>
        </p:nvSpPr>
        <p:spPr>
          <a:xfrm rot="-1568227">
            <a:off x="3074798" y="1594167"/>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5" name="Google Shape;1775;p40"/>
          <p:cNvSpPr/>
          <p:nvPr/>
        </p:nvSpPr>
        <p:spPr>
          <a:xfrm rot="1880347">
            <a:off x="2328523" y="114153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6" name="Google Shape;1776;p40"/>
          <p:cNvSpPr/>
          <p:nvPr/>
        </p:nvSpPr>
        <p:spPr>
          <a:xfrm rot="-1568227">
            <a:off x="3247148" y="2447392"/>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7" name="Google Shape;1777;p40"/>
          <p:cNvSpPr/>
          <p:nvPr/>
        </p:nvSpPr>
        <p:spPr>
          <a:xfrm rot="-1568227">
            <a:off x="3510473" y="3660867"/>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78" name="Google Shape;1778;p40"/>
          <p:cNvGrpSpPr/>
          <p:nvPr/>
        </p:nvGrpSpPr>
        <p:grpSpPr>
          <a:xfrm>
            <a:off x="344150" y="2975203"/>
            <a:ext cx="512074" cy="566928"/>
            <a:chOff x="8429275" y="4524778"/>
            <a:chExt cx="512074" cy="566928"/>
          </a:xfrm>
        </p:grpSpPr>
        <p:sp>
          <p:nvSpPr>
            <p:cNvPr id="1779" name="Google Shape;1779;p40"/>
            <p:cNvSpPr/>
            <p:nvPr/>
          </p:nvSpPr>
          <p:spPr>
            <a:xfrm>
              <a:off x="8429275" y="4524778"/>
              <a:ext cx="512074" cy="566928"/>
            </a:xfrm>
            <a:custGeom>
              <a:avLst/>
              <a:gdLst/>
              <a:ahLst/>
              <a:cxnLst/>
              <a:rect l="l" t="t" r="r" b="b"/>
              <a:pathLst>
                <a:path w="15744" h="17514" extrusionOk="0">
                  <a:moveTo>
                    <a:pt x="15551" y="1"/>
                  </a:moveTo>
                  <a:lnTo>
                    <a:pt x="15435" y="39"/>
                  </a:lnTo>
                  <a:lnTo>
                    <a:pt x="15166" y="155"/>
                  </a:lnTo>
                  <a:lnTo>
                    <a:pt x="14819" y="347"/>
                  </a:lnTo>
                  <a:lnTo>
                    <a:pt x="14358" y="616"/>
                  </a:lnTo>
                  <a:lnTo>
                    <a:pt x="14204" y="693"/>
                  </a:lnTo>
                  <a:lnTo>
                    <a:pt x="14011" y="809"/>
                  </a:lnTo>
                  <a:lnTo>
                    <a:pt x="13049" y="1386"/>
                  </a:lnTo>
                  <a:lnTo>
                    <a:pt x="11355" y="2541"/>
                  </a:lnTo>
                  <a:lnTo>
                    <a:pt x="10547" y="3041"/>
                  </a:lnTo>
                  <a:lnTo>
                    <a:pt x="1348" y="13588"/>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925" y="17360"/>
                  </a:lnTo>
                  <a:lnTo>
                    <a:pt x="1001" y="17437"/>
                  </a:lnTo>
                  <a:lnTo>
                    <a:pt x="1194" y="17475"/>
                  </a:lnTo>
                  <a:lnTo>
                    <a:pt x="1309" y="17513"/>
                  </a:lnTo>
                  <a:lnTo>
                    <a:pt x="1617" y="17513"/>
                  </a:lnTo>
                  <a:lnTo>
                    <a:pt x="1771" y="17475"/>
                  </a:lnTo>
                  <a:lnTo>
                    <a:pt x="1964" y="17398"/>
                  </a:lnTo>
                  <a:lnTo>
                    <a:pt x="2156" y="17321"/>
                  </a:lnTo>
                  <a:lnTo>
                    <a:pt x="2349" y="17206"/>
                  </a:lnTo>
                  <a:lnTo>
                    <a:pt x="2387" y="17167"/>
                  </a:lnTo>
                  <a:lnTo>
                    <a:pt x="2464" y="17129"/>
                  </a:lnTo>
                  <a:lnTo>
                    <a:pt x="2541" y="17052"/>
                  </a:lnTo>
                  <a:lnTo>
                    <a:pt x="2657" y="16975"/>
                  </a:lnTo>
                  <a:lnTo>
                    <a:pt x="2734" y="16898"/>
                  </a:lnTo>
                  <a:lnTo>
                    <a:pt x="2926" y="16705"/>
                  </a:lnTo>
                  <a:lnTo>
                    <a:pt x="3080" y="16551"/>
                  </a:lnTo>
                  <a:lnTo>
                    <a:pt x="3118" y="16474"/>
                  </a:lnTo>
                  <a:lnTo>
                    <a:pt x="3773" y="15781"/>
                  </a:lnTo>
                  <a:lnTo>
                    <a:pt x="13241" y="5543"/>
                  </a:lnTo>
                  <a:lnTo>
                    <a:pt x="13203" y="5543"/>
                  </a:lnTo>
                  <a:lnTo>
                    <a:pt x="13434" y="5312"/>
                  </a:lnTo>
                  <a:lnTo>
                    <a:pt x="13857" y="4542"/>
                  </a:lnTo>
                  <a:lnTo>
                    <a:pt x="14704" y="2810"/>
                  </a:lnTo>
                  <a:lnTo>
                    <a:pt x="15127" y="1887"/>
                  </a:lnTo>
                  <a:lnTo>
                    <a:pt x="15166" y="1810"/>
                  </a:lnTo>
                  <a:lnTo>
                    <a:pt x="15435" y="1194"/>
                  </a:lnTo>
                  <a:lnTo>
                    <a:pt x="15628" y="655"/>
                  </a:lnTo>
                  <a:lnTo>
                    <a:pt x="15743" y="270"/>
                  </a:lnTo>
                  <a:lnTo>
                    <a:pt x="15743" y="155"/>
                  </a:lnTo>
                  <a:lnTo>
                    <a:pt x="15743" y="116"/>
                  </a:lnTo>
                  <a:lnTo>
                    <a:pt x="15743" y="39"/>
                  </a:lnTo>
                  <a:lnTo>
                    <a:pt x="1570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80" name="Google Shape;1780;p40"/>
            <p:cNvGrpSpPr/>
            <p:nvPr/>
          </p:nvGrpSpPr>
          <p:grpSpPr>
            <a:xfrm>
              <a:off x="8430776" y="4525099"/>
              <a:ext cx="509079" cy="566278"/>
              <a:chOff x="441045" y="2414403"/>
              <a:chExt cx="675260" cy="751132"/>
            </a:xfrm>
          </p:grpSpPr>
          <p:sp>
            <p:nvSpPr>
              <p:cNvPr id="1781" name="Google Shape;1781;p40"/>
              <p:cNvSpPr/>
              <p:nvPr/>
            </p:nvSpPr>
            <p:spPr>
              <a:xfrm>
                <a:off x="441045" y="2414403"/>
                <a:ext cx="675260" cy="751132"/>
              </a:xfrm>
              <a:custGeom>
                <a:avLst/>
                <a:gdLst/>
                <a:ahLst/>
                <a:cxnLst/>
                <a:rect l="l" t="t" r="r" b="b"/>
                <a:pathLst>
                  <a:path w="15744" h="17514" extrusionOk="0">
                    <a:moveTo>
                      <a:pt x="15628" y="1"/>
                    </a:moveTo>
                    <a:lnTo>
                      <a:pt x="15435" y="39"/>
                    </a:lnTo>
                    <a:lnTo>
                      <a:pt x="15166" y="155"/>
                    </a:lnTo>
                    <a:lnTo>
                      <a:pt x="14819" y="347"/>
                    </a:lnTo>
                    <a:lnTo>
                      <a:pt x="14011" y="809"/>
                    </a:lnTo>
                    <a:lnTo>
                      <a:pt x="13049" y="1386"/>
                    </a:lnTo>
                    <a:lnTo>
                      <a:pt x="11355" y="2541"/>
                    </a:lnTo>
                    <a:lnTo>
                      <a:pt x="10547" y="3041"/>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857" y="4542"/>
                    </a:lnTo>
                    <a:lnTo>
                      <a:pt x="14704" y="2810"/>
                    </a:lnTo>
                    <a:lnTo>
                      <a:pt x="15127" y="1887"/>
                    </a:lnTo>
                    <a:lnTo>
                      <a:pt x="15474" y="1040"/>
                    </a:lnTo>
                    <a:lnTo>
                      <a:pt x="15705" y="385"/>
                    </a:lnTo>
                    <a:lnTo>
                      <a:pt x="15743" y="155"/>
                    </a:lnTo>
                    <a:lnTo>
                      <a:pt x="15743" y="39"/>
                    </a:lnTo>
                    <a:lnTo>
                      <a:pt x="15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2" name="Google Shape;1782;p40"/>
              <p:cNvSpPr/>
              <p:nvPr/>
            </p:nvSpPr>
            <p:spPr>
              <a:xfrm>
                <a:off x="441045" y="2414403"/>
                <a:ext cx="675260" cy="751132"/>
              </a:xfrm>
              <a:custGeom>
                <a:avLst/>
                <a:gdLst/>
                <a:ahLst/>
                <a:cxnLst/>
                <a:rect l="l" t="t" r="r" b="b"/>
                <a:pathLst>
                  <a:path w="15744" h="17514" fill="none" extrusionOk="0">
                    <a:moveTo>
                      <a:pt x="10547" y="3041"/>
                    </a:moveTo>
                    <a:lnTo>
                      <a:pt x="386" y="14704"/>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434" y="5312"/>
                    </a:lnTo>
                    <a:lnTo>
                      <a:pt x="13857" y="4542"/>
                    </a:lnTo>
                    <a:lnTo>
                      <a:pt x="14704" y="2810"/>
                    </a:lnTo>
                    <a:lnTo>
                      <a:pt x="15127" y="1887"/>
                    </a:lnTo>
                    <a:lnTo>
                      <a:pt x="15474" y="1040"/>
                    </a:lnTo>
                    <a:lnTo>
                      <a:pt x="15705" y="385"/>
                    </a:lnTo>
                    <a:lnTo>
                      <a:pt x="15743" y="155"/>
                    </a:lnTo>
                    <a:lnTo>
                      <a:pt x="15743" y="39"/>
                    </a:lnTo>
                    <a:lnTo>
                      <a:pt x="15743" y="39"/>
                    </a:lnTo>
                    <a:lnTo>
                      <a:pt x="15705" y="1"/>
                    </a:lnTo>
                    <a:lnTo>
                      <a:pt x="15628" y="1"/>
                    </a:lnTo>
                    <a:lnTo>
                      <a:pt x="15435" y="39"/>
                    </a:lnTo>
                    <a:lnTo>
                      <a:pt x="15166" y="155"/>
                    </a:lnTo>
                    <a:lnTo>
                      <a:pt x="14819" y="347"/>
                    </a:lnTo>
                    <a:lnTo>
                      <a:pt x="14011" y="809"/>
                    </a:lnTo>
                    <a:lnTo>
                      <a:pt x="13049" y="1386"/>
                    </a:lnTo>
                    <a:lnTo>
                      <a:pt x="11355" y="2541"/>
                    </a:lnTo>
                    <a:lnTo>
                      <a:pt x="10547" y="30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3" name="Google Shape;1783;p40"/>
              <p:cNvSpPr/>
              <p:nvPr/>
            </p:nvSpPr>
            <p:spPr>
              <a:xfrm>
                <a:off x="1050212" y="2414403"/>
                <a:ext cx="66093" cy="77626"/>
              </a:xfrm>
              <a:custGeom>
                <a:avLst/>
                <a:gdLst/>
                <a:ahLst/>
                <a:cxnLst/>
                <a:rect l="l" t="t" r="r" b="b"/>
                <a:pathLst>
                  <a:path w="1541" h="1810" extrusionOk="0">
                    <a:moveTo>
                      <a:pt x="1386" y="1"/>
                    </a:moveTo>
                    <a:lnTo>
                      <a:pt x="1040" y="155"/>
                    </a:lnTo>
                    <a:lnTo>
                      <a:pt x="578" y="385"/>
                    </a:lnTo>
                    <a:lnTo>
                      <a:pt x="1" y="693"/>
                    </a:lnTo>
                    <a:lnTo>
                      <a:pt x="155" y="1001"/>
                    </a:lnTo>
                    <a:lnTo>
                      <a:pt x="308" y="1232"/>
                    </a:lnTo>
                    <a:lnTo>
                      <a:pt x="501" y="1463"/>
                    </a:lnTo>
                    <a:lnTo>
                      <a:pt x="732" y="1656"/>
                    </a:lnTo>
                    <a:lnTo>
                      <a:pt x="963" y="1810"/>
                    </a:lnTo>
                    <a:lnTo>
                      <a:pt x="1232" y="1194"/>
                    </a:lnTo>
                    <a:lnTo>
                      <a:pt x="1425" y="655"/>
                    </a:lnTo>
                    <a:lnTo>
                      <a:pt x="1540" y="270"/>
                    </a:lnTo>
                    <a:lnTo>
                      <a:pt x="1540" y="116"/>
                    </a:lnTo>
                    <a:lnTo>
                      <a:pt x="1540" y="39"/>
                    </a:lnTo>
                    <a:lnTo>
                      <a:pt x="15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4" name="Google Shape;1784;p40"/>
              <p:cNvSpPr/>
              <p:nvPr/>
            </p:nvSpPr>
            <p:spPr>
              <a:xfrm>
                <a:off x="441045" y="3031768"/>
                <a:ext cx="132101" cy="133766"/>
              </a:xfrm>
              <a:custGeom>
                <a:avLst/>
                <a:gdLst/>
                <a:ahLst/>
                <a:cxnLst/>
                <a:rect l="l" t="t" r="r" b="b"/>
                <a:pathLst>
                  <a:path w="3080" h="3119" extrusionOk="0">
                    <a:moveTo>
                      <a:pt x="655" y="1"/>
                    </a:moveTo>
                    <a:lnTo>
                      <a:pt x="386" y="309"/>
                    </a:lnTo>
                    <a:lnTo>
                      <a:pt x="232" y="578"/>
                    </a:lnTo>
                    <a:lnTo>
                      <a:pt x="116" y="848"/>
                    </a:lnTo>
                    <a:lnTo>
                      <a:pt x="39" y="1156"/>
                    </a:lnTo>
                    <a:lnTo>
                      <a:pt x="1" y="1579"/>
                    </a:lnTo>
                    <a:lnTo>
                      <a:pt x="1" y="1771"/>
                    </a:lnTo>
                    <a:lnTo>
                      <a:pt x="39" y="1964"/>
                    </a:lnTo>
                    <a:lnTo>
                      <a:pt x="116" y="2195"/>
                    </a:lnTo>
                    <a:lnTo>
                      <a:pt x="232" y="2387"/>
                    </a:lnTo>
                    <a:lnTo>
                      <a:pt x="386" y="2580"/>
                    </a:lnTo>
                    <a:lnTo>
                      <a:pt x="617" y="2772"/>
                    </a:lnTo>
                    <a:lnTo>
                      <a:pt x="809" y="2926"/>
                    </a:lnTo>
                    <a:lnTo>
                      <a:pt x="1001" y="3042"/>
                    </a:lnTo>
                    <a:lnTo>
                      <a:pt x="1194" y="3080"/>
                    </a:lnTo>
                    <a:lnTo>
                      <a:pt x="1425" y="3118"/>
                    </a:lnTo>
                    <a:lnTo>
                      <a:pt x="1617" y="3118"/>
                    </a:lnTo>
                    <a:lnTo>
                      <a:pt x="1771" y="3080"/>
                    </a:lnTo>
                    <a:lnTo>
                      <a:pt x="2156" y="2926"/>
                    </a:lnTo>
                    <a:lnTo>
                      <a:pt x="2464" y="2734"/>
                    </a:lnTo>
                    <a:lnTo>
                      <a:pt x="2734" y="2503"/>
                    </a:lnTo>
                    <a:lnTo>
                      <a:pt x="3080" y="2156"/>
                    </a:lnTo>
                    <a:lnTo>
                      <a:pt x="2426" y="1771"/>
                    </a:lnTo>
                    <a:lnTo>
                      <a:pt x="1848" y="1309"/>
                    </a:lnTo>
                    <a:lnTo>
                      <a:pt x="1540" y="1002"/>
                    </a:lnTo>
                    <a:lnTo>
                      <a:pt x="1232" y="694"/>
                    </a:lnTo>
                    <a:lnTo>
                      <a:pt x="925" y="347"/>
                    </a:lnTo>
                    <a:lnTo>
                      <a:pt x="6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5" name="Google Shape;1785;p40"/>
              <p:cNvSpPr/>
              <p:nvPr/>
            </p:nvSpPr>
            <p:spPr>
              <a:xfrm>
                <a:off x="498818" y="2543151"/>
                <a:ext cx="510177" cy="548102"/>
              </a:xfrm>
              <a:custGeom>
                <a:avLst/>
                <a:gdLst/>
                <a:ahLst/>
                <a:cxnLst/>
                <a:rect l="l" t="t" r="r" b="b"/>
                <a:pathLst>
                  <a:path w="11895" h="12780" extrusionOk="0">
                    <a:moveTo>
                      <a:pt x="9277" y="1"/>
                    </a:moveTo>
                    <a:lnTo>
                      <a:pt x="9200" y="39"/>
                    </a:lnTo>
                    <a:lnTo>
                      <a:pt x="1" y="10586"/>
                    </a:lnTo>
                    <a:lnTo>
                      <a:pt x="501" y="11201"/>
                    </a:lnTo>
                    <a:lnTo>
                      <a:pt x="809" y="11548"/>
                    </a:lnTo>
                    <a:lnTo>
                      <a:pt x="1156" y="11894"/>
                    </a:lnTo>
                    <a:lnTo>
                      <a:pt x="1541" y="12202"/>
                    </a:lnTo>
                    <a:lnTo>
                      <a:pt x="1925" y="12472"/>
                    </a:lnTo>
                    <a:lnTo>
                      <a:pt x="2426" y="12779"/>
                    </a:lnTo>
                    <a:lnTo>
                      <a:pt x="11894" y="2541"/>
                    </a:lnTo>
                    <a:lnTo>
                      <a:pt x="11625" y="2541"/>
                    </a:lnTo>
                    <a:lnTo>
                      <a:pt x="11394" y="2464"/>
                    </a:lnTo>
                    <a:lnTo>
                      <a:pt x="11317" y="2426"/>
                    </a:lnTo>
                    <a:lnTo>
                      <a:pt x="11240" y="2349"/>
                    </a:lnTo>
                    <a:lnTo>
                      <a:pt x="11163" y="2195"/>
                    </a:lnTo>
                    <a:lnTo>
                      <a:pt x="11163" y="2002"/>
                    </a:lnTo>
                    <a:lnTo>
                      <a:pt x="11202" y="1810"/>
                    </a:lnTo>
                    <a:lnTo>
                      <a:pt x="11009" y="1925"/>
                    </a:lnTo>
                    <a:lnTo>
                      <a:pt x="10778" y="2041"/>
                    </a:lnTo>
                    <a:lnTo>
                      <a:pt x="10586" y="2118"/>
                    </a:lnTo>
                    <a:lnTo>
                      <a:pt x="10355" y="2118"/>
                    </a:lnTo>
                    <a:lnTo>
                      <a:pt x="10124" y="2041"/>
                    </a:lnTo>
                    <a:lnTo>
                      <a:pt x="10047" y="2002"/>
                    </a:lnTo>
                    <a:lnTo>
                      <a:pt x="9970" y="1925"/>
                    </a:lnTo>
                    <a:lnTo>
                      <a:pt x="9893" y="1771"/>
                    </a:lnTo>
                    <a:lnTo>
                      <a:pt x="9854" y="1617"/>
                    </a:lnTo>
                    <a:lnTo>
                      <a:pt x="9893" y="1425"/>
                    </a:lnTo>
                    <a:lnTo>
                      <a:pt x="9970" y="1271"/>
                    </a:lnTo>
                    <a:lnTo>
                      <a:pt x="9970" y="1271"/>
                    </a:lnTo>
                    <a:lnTo>
                      <a:pt x="9854" y="1348"/>
                    </a:lnTo>
                    <a:lnTo>
                      <a:pt x="9623" y="1348"/>
                    </a:lnTo>
                    <a:lnTo>
                      <a:pt x="9546" y="1309"/>
                    </a:lnTo>
                    <a:lnTo>
                      <a:pt x="9354" y="1194"/>
                    </a:lnTo>
                    <a:lnTo>
                      <a:pt x="9239" y="1040"/>
                    </a:lnTo>
                    <a:lnTo>
                      <a:pt x="9162" y="848"/>
                    </a:lnTo>
                    <a:lnTo>
                      <a:pt x="9162" y="655"/>
                    </a:lnTo>
                    <a:lnTo>
                      <a:pt x="9162" y="424"/>
                    </a:lnTo>
                    <a:lnTo>
                      <a:pt x="9200" y="193"/>
                    </a:lnTo>
                    <a:lnTo>
                      <a:pt x="92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6" name="Google Shape;1786;p40"/>
              <p:cNvSpPr/>
              <p:nvPr/>
            </p:nvSpPr>
            <p:spPr>
              <a:xfrm>
                <a:off x="498818" y="2543151"/>
                <a:ext cx="510177" cy="548102"/>
              </a:xfrm>
              <a:custGeom>
                <a:avLst/>
                <a:gdLst/>
                <a:ahLst/>
                <a:cxnLst/>
                <a:rect l="l" t="t" r="r" b="b"/>
                <a:pathLst>
                  <a:path w="11895" h="12780" fill="none" extrusionOk="0">
                    <a:moveTo>
                      <a:pt x="501" y="11201"/>
                    </a:moveTo>
                    <a:lnTo>
                      <a:pt x="501" y="11201"/>
                    </a:lnTo>
                    <a:lnTo>
                      <a:pt x="809" y="11548"/>
                    </a:lnTo>
                    <a:lnTo>
                      <a:pt x="1156" y="11894"/>
                    </a:lnTo>
                    <a:lnTo>
                      <a:pt x="1541" y="12202"/>
                    </a:lnTo>
                    <a:lnTo>
                      <a:pt x="1925" y="12472"/>
                    </a:lnTo>
                    <a:lnTo>
                      <a:pt x="1925" y="12472"/>
                    </a:lnTo>
                    <a:lnTo>
                      <a:pt x="2426" y="12779"/>
                    </a:lnTo>
                    <a:lnTo>
                      <a:pt x="11894" y="2541"/>
                    </a:lnTo>
                    <a:lnTo>
                      <a:pt x="11894" y="2541"/>
                    </a:lnTo>
                    <a:lnTo>
                      <a:pt x="11625" y="2541"/>
                    </a:lnTo>
                    <a:lnTo>
                      <a:pt x="11394" y="2464"/>
                    </a:lnTo>
                    <a:lnTo>
                      <a:pt x="11394" y="2464"/>
                    </a:lnTo>
                    <a:lnTo>
                      <a:pt x="11317" y="2426"/>
                    </a:lnTo>
                    <a:lnTo>
                      <a:pt x="11240" y="2349"/>
                    </a:lnTo>
                    <a:lnTo>
                      <a:pt x="11163" y="2195"/>
                    </a:lnTo>
                    <a:lnTo>
                      <a:pt x="11163" y="2002"/>
                    </a:lnTo>
                    <a:lnTo>
                      <a:pt x="11202" y="1810"/>
                    </a:lnTo>
                    <a:lnTo>
                      <a:pt x="11202" y="1810"/>
                    </a:lnTo>
                    <a:lnTo>
                      <a:pt x="11009" y="1925"/>
                    </a:lnTo>
                    <a:lnTo>
                      <a:pt x="10778" y="2041"/>
                    </a:lnTo>
                    <a:lnTo>
                      <a:pt x="10778" y="2041"/>
                    </a:lnTo>
                    <a:lnTo>
                      <a:pt x="10586" y="2118"/>
                    </a:lnTo>
                    <a:lnTo>
                      <a:pt x="10355" y="2118"/>
                    </a:lnTo>
                    <a:lnTo>
                      <a:pt x="10124" y="2041"/>
                    </a:lnTo>
                    <a:lnTo>
                      <a:pt x="10047" y="2002"/>
                    </a:lnTo>
                    <a:lnTo>
                      <a:pt x="9970" y="1925"/>
                    </a:lnTo>
                    <a:lnTo>
                      <a:pt x="9970" y="1925"/>
                    </a:lnTo>
                    <a:lnTo>
                      <a:pt x="9893" y="1771"/>
                    </a:lnTo>
                    <a:lnTo>
                      <a:pt x="9854" y="1617"/>
                    </a:lnTo>
                    <a:lnTo>
                      <a:pt x="9893" y="1425"/>
                    </a:lnTo>
                    <a:lnTo>
                      <a:pt x="9970" y="1271"/>
                    </a:lnTo>
                    <a:lnTo>
                      <a:pt x="9970" y="1271"/>
                    </a:lnTo>
                    <a:lnTo>
                      <a:pt x="9854" y="1348"/>
                    </a:lnTo>
                    <a:lnTo>
                      <a:pt x="9739" y="1348"/>
                    </a:lnTo>
                    <a:lnTo>
                      <a:pt x="9739" y="1348"/>
                    </a:lnTo>
                    <a:lnTo>
                      <a:pt x="9623" y="1348"/>
                    </a:lnTo>
                    <a:lnTo>
                      <a:pt x="9546" y="1309"/>
                    </a:lnTo>
                    <a:lnTo>
                      <a:pt x="9354" y="1194"/>
                    </a:lnTo>
                    <a:lnTo>
                      <a:pt x="9239" y="1040"/>
                    </a:lnTo>
                    <a:lnTo>
                      <a:pt x="9162" y="848"/>
                    </a:lnTo>
                    <a:lnTo>
                      <a:pt x="9162" y="848"/>
                    </a:lnTo>
                    <a:lnTo>
                      <a:pt x="9162" y="655"/>
                    </a:lnTo>
                    <a:lnTo>
                      <a:pt x="9162" y="424"/>
                    </a:lnTo>
                    <a:lnTo>
                      <a:pt x="9200" y="193"/>
                    </a:lnTo>
                    <a:lnTo>
                      <a:pt x="9277" y="1"/>
                    </a:lnTo>
                    <a:lnTo>
                      <a:pt x="9277" y="1"/>
                    </a:lnTo>
                    <a:lnTo>
                      <a:pt x="9200" y="39"/>
                    </a:lnTo>
                    <a:lnTo>
                      <a:pt x="1" y="10586"/>
                    </a:lnTo>
                    <a:lnTo>
                      <a:pt x="1" y="10586"/>
                    </a:lnTo>
                    <a:lnTo>
                      <a:pt x="501" y="11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7" name="Google Shape;1787;p40"/>
              <p:cNvSpPr/>
              <p:nvPr/>
            </p:nvSpPr>
            <p:spPr>
              <a:xfrm>
                <a:off x="541751" y="2600920"/>
                <a:ext cx="383051" cy="440798"/>
              </a:xfrm>
              <a:custGeom>
                <a:avLst/>
                <a:gdLst/>
                <a:ahLst/>
                <a:cxnLst/>
                <a:rect l="l" t="t" r="r" b="b"/>
                <a:pathLst>
                  <a:path w="8931" h="10278" extrusionOk="0">
                    <a:moveTo>
                      <a:pt x="8892" y="1"/>
                    </a:moveTo>
                    <a:lnTo>
                      <a:pt x="8391" y="463"/>
                    </a:lnTo>
                    <a:lnTo>
                      <a:pt x="7930" y="963"/>
                    </a:lnTo>
                    <a:lnTo>
                      <a:pt x="7044" y="1925"/>
                    </a:lnTo>
                    <a:lnTo>
                      <a:pt x="5235" y="3888"/>
                    </a:lnTo>
                    <a:lnTo>
                      <a:pt x="3503" y="5890"/>
                    </a:lnTo>
                    <a:lnTo>
                      <a:pt x="1810" y="7930"/>
                    </a:lnTo>
                    <a:lnTo>
                      <a:pt x="1" y="10239"/>
                    </a:lnTo>
                    <a:lnTo>
                      <a:pt x="1" y="10278"/>
                    </a:lnTo>
                    <a:lnTo>
                      <a:pt x="78" y="10278"/>
                    </a:lnTo>
                    <a:lnTo>
                      <a:pt x="1733" y="8199"/>
                    </a:lnTo>
                    <a:lnTo>
                      <a:pt x="3388" y="6159"/>
                    </a:lnTo>
                    <a:lnTo>
                      <a:pt x="5120" y="4158"/>
                    </a:lnTo>
                    <a:lnTo>
                      <a:pt x="6890" y="2195"/>
                    </a:lnTo>
                    <a:lnTo>
                      <a:pt x="7891" y="1117"/>
                    </a:lnTo>
                    <a:lnTo>
                      <a:pt x="8430" y="578"/>
                    </a:lnTo>
                    <a:lnTo>
                      <a:pt x="8930" y="39"/>
                    </a:lnTo>
                    <a:lnTo>
                      <a:pt x="893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8" name="Google Shape;1788;p40"/>
              <p:cNvSpPr/>
              <p:nvPr/>
            </p:nvSpPr>
            <p:spPr>
              <a:xfrm>
                <a:off x="568171" y="2632314"/>
                <a:ext cx="407798" cy="427588"/>
              </a:xfrm>
              <a:custGeom>
                <a:avLst/>
                <a:gdLst/>
                <a:ahLst/>
                <a:cxnLst/>
                <a:rect l="l" t="t" r="r" b="b"/>
                <a:pathLst>
                  <a:path w="9508" h="9970" extrusionOk="0">
                    <a:moveTo>
                      <a:pt x="9508" y="0"/>
                    </a:moveTo>
                    <a:lnTo>
                      <a:pt x="8507" y="924"/>
                    </a:lnTo>
                    <a:lnTo>
                      <a:pt x="7583" y="1886"/>
                    </a:lnTo>
                    <a:lnTo>
                      <a:pt x="5697" y="3811"/>
                    </a:lnTo>
                    <a:lnTo>
                      <a:pt x="3849" y="5735"/>
                    </a:lnTo>
                    <a:lnTo>
                      <a:pt x="2040" y="7660"/>
                    </a:lnTo>
                    <a:lnTo>
                      <a:pt x="0" y="9892"/>
                    </a:lnTo>
                    <a:lnTo>
                      <a:pt x="0" y="9931"/>
                    </a:lnTo>
                    <a:lnTo>
                      <a:pt x="39" y="9969"/>
                    </a:lnTo>
                    <a:lnTo>
                      <a:pt x="77" y="9969"/>
                    </a:lnTo>
                    <a:lnTo>
                      <a:pt x="1886" y="8006"/>
                    </a:lnTo>
                    <a:lnTo>
                      <a:pt x="3696" y="6043"/>
                    </a:lnTo>
                    <a:lnTo>
                      <a:pt x="5543" y="4080"/>
                    </a:lnTo>
                    <a:lnTo>
                      <a:pt x="7429" y="2156"/>
                    </a:lnTo>
                    <a:lnTo>
                      <a:pt x="8468" y="1116"/>
                    </a:lnTo>
                    <a:lnTo>
                      <a:pt x="9508"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grpSp>
        <p:nvGrpSpPr>
          <p:cNvPr id="1789" name="Google Shape;1789;p40"/>
          <p:cNvGrpSpPr/>
          <p:nvPr/>
        </p:nvGrpSpPr>
        <p:grpSpPr>
          <a:xfrm>
            <a:off x="794219" y="1854500"/>
            <a:ext cx="2818018" cy="3660358"/>
            <a:chOff x="4319606" y="1854500"/>
            <a:chExt cx="2818018" cy="3660358"/>
          </a:xfrm>
        </p:grpSpPr>
        <p:sp>
          <p:nvSpPr>
            <p:cNvPr id="1790" name="Google Shape;1790;p40"/>
            <p:cNvSpPr/>
            <p:nvPr/>
          </p:nvSpPr>
          <p:spPr>
            <a:xfrm>
              <a:off x="4320458" y="1855863"/>
              <a:ext cx="2816315" cy="3657632"/>
            </a:xfrm>
            <a:custGeom>
              <a:avLst/>
              <a:gdLst/>
              <a:ahLst/>
              <a:cxnLst/>
              <a:rect l="l" t="t" r="r" b="b"/>
              <a:pathLst>
                <a:path w="39530" h="51346" extrusionOk="0">
                  <a:moveTo>
                    <a:pt x="18168" y="0"/>
                  </a:moveTo>
                  <a:lnTo>
                    <a:pt x="17629" y="39"/>
                  </a:lnTo>
                  <a:lnTo>
                    <a:pt x="17013" y="116"/>
                  </a:lnTo>
                  <a:lnTo>
                    <a:pt x="16397" y="270"/>
                  </a:lnTo>
                  <a:lnTo>
                    <a:pt x="15858" y="462"/>
                  </a:lnTo>
                  <a:lnTo>
                    <a:pt x="15358" y="693"/>
                  </a:lnTo>
                  <a:lnTo>
                    <a:pt x="14896" y="962"/>
                  </a:lnTo>
                  <a:lnTo>
                    <a:pt x="14473" y="1232"/>
                  </a:lnTo>
                  <a:lnTo>
                    <a:pt x="14088" y="1540"/>
                  </a:lnTo>
                  <a:lnTo>
                    <a:pt x="13780" y="1886"/>
                  </a:lnTo>
                  <a:lnTo>
                    <a:pt x="13510" y="2194"/>
                  </a:lnTo>
                  <a:lnTo>
                    <a:pt x="13048" y="2771"/>
                  </a:lnTo>
                  <a:lnTo>
                    <a:pt x="12740" y="3272"/>
                  </a:lnTo>
                  <a:lnTo>
                    <a:pt x="12548" y="3657"/>
                  </a:lnTo>
                  <a:lnTo>
                    <a:pt x="12510" y="3772"/>
                  </a:lnTo>
                  <a:lnTo>
                    <a:pt x="12394" y="3734"/>
                  </a:lnTo>
                  <a:lnTo>
                    <a:pt x="12125" y="3618"/>
                  </a:lnTo>
                  <a:lnTo>
                    <a:pt x="11740" y="3541"/>
                  </a:lnTo>
                  <a:lnTo>
                    <a:pt x="11470" y="3503"/>
                  </a:lnTo>
                  <a:lnTo>
                    <a:pt x="11201" y="3464"/>
                  </a:lnTo>
                  <a:lnTo>
                    <a:pt x="10931" y="3503"/>
                  </a:lnTo>
                  <a:lnTo>
                    <a:pt x="10624" y="3541"/>
                  </a:lnTo>
                  <a:lnTo>
                    <a:pt x="10277" y="3618"/>
                  </a:lnTo>
                  <a:lnTo>
                    <a:pt x="9969" y="3734"/>
                  </a:lnTo>
                  <a:lnTo>
                    <a:pt x="9661" y="3926"/>
                  </a:lnTo>
                  <a:lnTo>
                    <a:pt x="9315" y="4157"/>
                  </a:lnTo>
                  <a:lnTo>
                    <a:pt x="9007" y="4465"/>
                  </a:lnTo>
                  <a:lnTo>
                    <a:pt x="8699" y="4850"/>
                  </a:lnTo>
                  <a:lnTo>
                    <a:pt x="8430" y="5273"/>
                  </a:lnTo>
                  <a:lnTo>
                    <a:pt x="8276" y="5697"/>
                  </a:lnTo>
                  <a:lnTo>
                    <a:pt x="8160" y="6120"/>
                  </a:lnTo>
                  <a:lnTo>
                    <a:pt x="8122" y="6505"/>
                  </a:lnTo>
                  <a:lnTo>
                    <a:pt x="8160" y="6928"/>
                  </a:lnTo>
                  <a:lnTo>
                    <a:pt x="8199" y="7313"/>
                  </a:lnTo>
                  <a:lnTo>
                    <a:pt x="8314" y="7660"/>
                  </a:lnTo>
                  <a:lnTo>
                    <a:pt x="8430" y="8006"/>
                  </a:lnTo>
                  <a:lnTo>
                    <a:pt x="8584" y="8314"/>
                  </a:lnTo>
                  <a:lnTo>
                    <a:pt x="8738" y="8583"/>
                  </a:lnTo>
                  <a:lnTo>
                    <a:pt x="9045" y="9084"/>
                  </a:lnTo>
                  <a:lnTo>
                    <a:pt x="9276" y="9353"/>
                  </a:lnTo>
                  <a:lnTo>
                    <a:pt x="9392" y="9469"/>
                  </a:lnTo>
                  <a:lnTo>
                    <a:pt x="9276" y="9469"/>
                  </a:lnTo>
                  <a:lnTo>
                    <a:pt x="9007" y="9507"/>
                  </a:lnTo>
                  <a:lnTo>
                    <a:pt x="8584" y="9623"/>
                  </a:lnTo>
                  <a:lnTo>
                    <a:pt x="8353" y="9700"/>
                  </a:lnTo>
                  <a:lnTo>
                    <a:pt x="8122" y="9815"/>
                  </a:lnTo>
                  <a:lnTo>
                    <a:pt x="7852" y="10008"/>
                  </a:lnTo>
                  <a:lnTo>
                    <a:pt x="7621" y="10200"/>
                  </a:lnTo>
                  <a:lnTo>
                    <a:pt x="7390" y="10431"/>
                  </a:lnTo>
                  <a:lnTo>
                    <a:pt x="7159" y="10739"/>
                  </a:lnTo>
                  <a:lnTo>
                    <a:pt x="6967" y="11124"/>
                  </a:lnTo>
                  <a:lnTo>
                    <a:pt x="6813" y="11547"/>
                  </a:lnTo>
                  <a:lnTo>
                    <a:pt x="6698" y="12048"/>
                  </a:lnTo>
                  <a:lnTo>
                    <a:pt x="6582" y="12625"/>
                  </a:lnTo>
                  <a:lnTo>
                    <a:pt x="6582" y="13202"/>
                  </a:lnTo>
                  <a:lnTo>
                    <a:pt x="6621" y="13664"/>
                  </a:lnTo>
                  <a:lnTo>
                    <a:pt x="6736" y="14088"/>
                  </a:lnTo>
                  <a:lnTo>
                    <a:pt x="6928" y="14434"/>
                  </a:lnTo>
                  <a:lnTo>
                    <a:pt x="7121" y="14703"/>
                  </a:lnTo>
                  <a:lnTo>
                    <a:pt x="7390" y="14934"/>
                  </a:lnTo>
                  <a:lnTo>
                    <a:pt x="7660" y="15088"/>
                  </a:lnTo>
                  <a:lnTo>
                    <a:pt x="7929" y="15242"/>
                  </a:lnTo>
                  <a:lnTo>
                    <a:pt x="8237" y="15319"/>
                  </a:lnTo>
                  <a:lnTo>
                    <a:pt x="8507" y="15396"/>
                  </a:lnTo>
                  <a:lnTo>
                    <a:pt x="9045" y="15435"/>
                  </a:lnTo>
                  <a:lnTo>
                    <a:pt x="9392" y="15396"/>
                  </a:lnTo>
                  <a:lnTo>
                    <a:pt x="9546" y="15396"/>
                  </a:lnTo>
                  <a:lnTo>
                    <a:pt x="9238" y="15512"/>
                  </a:lnTo>
                  <a:lnTo>
                    <a:pt x="8891" y="15704"/>
                  </a:lnTo>
                  <a:lnTo>
                    <a:pt x="8545" y="15935"/>
                  </a:lnTo>
                  <a:lnTo>
                    <a:pt x="8353" y="16089"/>
                  </a:lnTo>
                  <a:lnTo>
                    <a:pt x="8199" y="16281"/>
                  </a:lnTo>
                  <a:lnTo>
                    <a:pt x="8045" y="16474"/>
                  </a:lnTo>
                  <a:lnTo>
                    <a:pt x="7929" y="16705"/>
                  </a:lnTo>
                  <a:lnTo>
                    <a:pt x="7852" y="16974"/>
                  </a:lnTo>
                  <a:lnTo>
                    <a:pt x="7814" y="17244"/>
                  </a:lnTo>
                  <a:lnTo>
                    <a:pt x="7814" y="17552"/>
                  </a:lnTo>
                  <a:lnTo>
                    <a:pt x="7891" y="17898"/>
                  </a:lnTo>
                  <a:lnTo>
                    <a:pt x="8006" y="18244"/>
                  </a:lnTo>
                  <a:lnTo>
                    <a:pt x="8160" y="18514"/>
                  </a:lnTo>
                  <a:lnTo>
                    <a:pt x="8314" y="18706"/>
                  </a:lnTo>
                  <a:lnTo>
                    <a:pt x="8545" y="18899"/>
                  </a:lnTo>
                  <a:lnTo>
                    <a:pt x="8776" y="19053"/>
                  </a:lnTo>
                  <a:lnTo>
                    <a:pt x="9007" y="19168"/>
                  </a:lnTo>
                  <a:lnTo>
                    <a:pt x="9276" y="19245"/>
                  </a:lnTo>
                  <a:lnTo>
                    <a:pt x="9507" y="19284"/>
                  </a:lnTo>
                  <a:lnTo>
                    <a:pt x="10008" y="19322"/>
                  </a:lnTo>
                  <a:lnTo>
                    <a:pt x="10393" y="19284"/>
                  </a:lnTo>
                  <a:lnTo>
                    <a:pt x="10777" y="19245"/>
                  </a:lnTo>
                  <a:lnTo>
                    <a:pt x="10662" y="19476"/>
                  </a:lnTo>
                  <a:lnTo>
                    <a:pt x="10547" y="19746"/>
                  </a:lnTo>
                  <a:lnTo>
                    <a:pt x="10470" y="20092"/>
                  </a:lnTo>
                  <a:lnTo>
                    <a:pt x="10431" y="20477"/>
                  </a:lnTo>
                  <a:lnTo>
                    <a:pt x="10470" y="20708"/>
                  </a:lnTo>
                  <a:lnTo>
                    <a:pt x="10508" y="20900"/>
                  </a:lnTo>
                  <a:lnTo>
                    <a:pt x="10585" y="21131"/>
                  </a:lnTo>
                  <a:lnTo>
                    <a:pt x="10700" y="21362"/>
                  </a:lnTo>
                  <a:lnTo>
                    <a:pt x="10816" y="21555"/>
                  </a:lnTo>
                  <a:lnTo>
                    <a:pt x="11008" y="21786"/>
                  </a:lnTo>
                  <a:lnTo>
                    <a:pt x="11239" y="21939"/>
                  </a:lnTo>
                  <a:lnTo>
                    <a:pt x="11470" y="22093"/>
                  </a:lnTo>
                  <a:lnTo>
                    <a:pt x="11701" y="22209"/>
                  </a:lnTo>
                  <a:lnTo>
                    <a:pt x="11971" y="22247"/>
                  </a:lnTo>
                  <a:lnTo>
                    <a:pt x="12202" y="22286"/>
                  </a:lnTo>
                  <a:lnTo>
                    <a:pt x="12471" y="22286"/>
                  </a:lnTo>
                  <a:lnTo>
                    <a:pt x="12933" y="22247"/>
                  </a:lnTo>
                  <a:lnTo>
                    <a:pt x="13356" y="22132"/>
                  </a:lnTo>
                  <a:lnTo>
                    <a:pt x="13703" y="22016"/>
                  </a:lnTo>
                  <a:lnTo>
                    <a:pt x="14011" y="21862"/>
                  </a:lnTo>
                  <a:lnTo>
                    <a:pt x="14011" y="22209"/>
                  </a:lnTo>
                  <a:lnTo>
                    <a:pt x="14049" y="22594"/>
                  </a:lnTo>
                  <a:lnTo>
                    <a:pt x="14165" y="22979"/>
                  </a:lnTo>
                  <a:lnTo>
                    <a:pt x="14319" y="23402"/>
                  </a:lnTo>
                  <a:lnTo>
                    <a:pt x="14473" y="23595"/>
                  </a:lnTo>
                  <a:lnTo>
                    <a:pt x="14549" y="23749"/>
                  </a:lnTo>
                  <a:lnTo>
                    <a:pt x="13934" y="24095"/>
                  </a:lnTo>
                  <a:lnTo>
                    <a:pt x="13510" y="24133"/>
                  </a:lnTo>
                  <a:lnTo>
                    <a:pt x="13087" y="24249"/>
                  </a:lnTo>
                  <a:lnTo>
                    <a:pt x="12740" y="24441"/>
                  </a:lnTo>
                  <a:lnTo>
                    <a:pt x="12433" y="24672"/>
                  </a:lnTo>
                  <a:lnTo>
                    <a:pt x="12125" y="24980"/>
                  </a:lnTo>
                  <a:lnTo>
                    <a:pt x="11855" y="25288"/>
                  </a:lnTo>
                  <a:lnTo>
                    <a:pt x="11740" y="25442"/>
                  </a:lnTo>
                  <a:lnTo>
                    <a:pt x="9892" y="26674"/>
                  </a:lnTo>
                  <a:lnTo>
                    <a:pt x="7852" y="28059"/>
                  </a:lnTo>
                  <a:lnTo>
                    <a:pt x="6851" y="28752"/>
                  </a:lnTo>
                  <a:lnTo>
                    <a:pt x="5889" y="29484"/>
                  </a:lnTo>
                  <a:lnTo>
                    <a:pt x="4965" y="30215"/>
                  </a:lnTo>
                  <a:lnTo>
                    <a:pt x="4119" y="30869"/>
                  </a:lnTo>
                  <a:lnTo>
                    <a:pt x="3387" y="31562"/>
                  </a:lnTo>
                  <a:lnTo>
                    <a:pt x="2810" y="32178"/>
                  </a:lnTo>
                  <a:lnTo>
                    <a:pt x="1886" y="33217"/>
                  </a:lnTo>
                  <a:lnTo>
                    <a:pt x="1193" y="34102"/>
                  </a:lnTo>
                  <a:lnTo>
                    <a:pt x="693" y="34834"/>
                  </a:lnTo>
                  <a:lnTo>
                    <a:pt x="539" y="35142"/>
                  </a:lnTo>
                  <a:lnTo>
                    <a:pt x="385" y="35449"/>
                  </a:lnTo>
                  <a:lnTo>
                    <a:pt x="308" y="35757"/>
                  </a:lnTo>
                  <a:lnTo>
                    <a:pt x="193" y="36027"/>
                  </a:lnTo>
                  <a:lnTo>
                    <a:pt x="116" y="36566"/>
                  </a:lnTo>
                  <a:lnTo>
                    <a:pt x="77" y="37181"/>
                  </a:lnTo>
                  <a:lnTo>
                    <a:pt x="0" y="37836"/>
                  </a:lnTo>
                  <a:lnTo>
                    <a:pt x="39" y="38182"/>
                  </a:lnTo>
                  <a:lnTo>
                    <a:pt x="116" y="38490"/>
                  </a:lnTo>
                  <a:lnTo>
                    <a:pt x="308" y="38760"/>
                  </a:lnTo>
                  <a:lnTo>
                    <a:pt x="539" y="39029"/>
                  </a:lnTo>
                  <a:lnTo>
                    <a:pt x="847" y="39221"/>
                  </a:lnTo>
                  <a:lnTo>
                    <a:pt x="1155" y="39414"/>
                  </a:lnTo>
                  <a:lnTo>
                    <a:pt x="1540" y="39568"/>
                  </a:lnTo>
                  <a:lnTo>
                    <a:pt x="1925" y="39722"/>
                  </a:lnTo>
                  <a:lnTo>
                    <a:pt x="2348" y="39799"/>
                  </a:lnTo>
                  <a:lnTo>
                    <a:pt x="2772" y="39914"/>
                  </a:lnTo>
                  <a:lnTo>
                    <a:pt x="3618" y="39991"/>
                  </a:lnTo>
                  <a:lnTo>
                    <a:pt x="4427" y="39991"/>
                  </a:lnTo>
                  <a:lnTo>
                    <a:pt x="5042" y="39953"/>
                  </a:lnTo>
                  <a:lnTo>
                    <a:pt x="5350" y="39876"/>
                  </a:lnTo>
                  <a:lnTo>
                    <a:pt x="5774" y="39722"/>
                  </a:lnTo>
                  <a:lnTo>
                    <a:pt x="6698" y="39375"/>
                  </a:lnTo>
                  <a:lnTo>
                    <a:pt x="7737" y="38952"/>
                  </a:lnTo>
                  <a:lnTo>
                    <a:pt x="7929" y="38991"/>
                  </a:lnTo>
                  <a:lnTo>
                    <a:pt x="8430" y="39068"/>
                  </a:lnTo>
                  <a:lnTo>
                    <a:pt x="8968" y="39106"/>
                  </a:lnTo>
                  <a:lnTo>
                    <a:pt x="9122" y="39106"/>
                  </a:lnTo>
                  <a:lnTo>
                    <a:pt x="9122" y="39414"/>
                  </a:lnTo>
                  <a:lnTo>
                    <a:pt x="9122" y="40068"/>
                  </a:lnTo>
                  <a:lnTo>
                    <a:pt x="9161" y="40607"/>
                  </a:lnTo>
                  <a:lnTo>
                    <a:pt x="9238" y="40992"/>
                  </a:lnTo>
                  <a:lnTo>
                    <a:pt x="9276" y="41146"/>
                  </a:lnTo>
                  <a:lnTo>
                    <a:pt x="9353" y="41261"/>
                  </a:lnTo>
                  <a:lnTo>
                    <a:pt x="9507" y="41415"/>
                  </a:lnTo>
                  <a:lnTo>
                    <a:pt x="9661" y="41531"/>
                  </a:lnTo>
                  <a:lnTo>
                    <a:pt x="9815" y="41608"/>
                  </a:lnTo>
                  <a:lnTo>
                    <a:pt x="9969" y="41685"/>
                  </a:lnTo>
                  <a:lnTo>
                    <a:pt x="10316" y="41685"/>
                  </a:lnTo>
                  <a:lnTo>
                    <a:pt x="10624" y="41646"/>
                  </a:lnTo>
                  <a:lnTo>
                    <a:pt x="10893" y="41569"/>
                  </a:lnTo>
                  <a:lnTo>
                    <a:pt x="11124" y="41454"/>
                  </a:lnTo>
                  <a:lnTo>
                    <a:pt x="11316" y="41338"/>
                  </a:lnTo>
                  <a:lnTo>
                    <a:pt x="11455" y="39745"/>
                  </a:lnTo>
                  <a:lnTo>
                    <a:pt x="11455" y="39745"/>
                  </a:lnTo>
                  <a:lnTo>
                    <a:pt x="11278" y="42224"/>
                  </a:lnTo>
                  <a:lnTo>
                    <a:pt x="11047" y="45226"/>
                  </a:lnTo>
                  <a:lnTo>
                    <a:pt x="11008" y="46458"/>
                  </a:lnTo>
                  <a:lnTo>
                    <a:pt x="11008" y="47458"/>
                  </a:lnTo>
                  <a:lnTo>
                    <a:pt x="11047" y="48190"/>
                  </a:lnTo>
                  <a:lnTo>
                    <a:pt x="11085" y="48421"/>
                  </a:lnTo>
                  <a:lnTo>
                    <a:pt x="11124" y="48575"/>
                  </a:lnTo>
                  <a:lnTo>
                    <a:pt x="11201" y="48690"/>
                  </a:lnTo>
                  <a:lnTo>
                    <a:pt x="11393" y="48805"/>
                  </a:lnTo>
                  <a:lnTo>
                    <a:pt x="11663" y="48921"/>
                  </a:lnTo>
                  <a:lnTo>
                    <a:pt x="12009" y="49036"/>
                  </a:lnTo>
                  <a:lnTo>
                    <a:pt x="12894" y="49306"/>
                  </a:lnTo>
                  <a:lnTo>
                    <a:pt x="14011" y="49575"/>
                  </a:lnTo>
                  <a:lnTo>
                    <a:pt x="15319" y="49883"/>
                  </a:lnTo>
                  <a:lnTo>
                    <a:pt x="16743" y="50153"/>
                  </a:lnTo>
                  <a:lnTo>
                    <a:pt x="18283" y="50384"/>
                  </a:lnTo>
                  <a:lnTo>
                    <a:pt x="19861" y="50653"/>
                  </a:lnTo>
                  <a:lnTo>
                    <a:pt x="21478" y="50845"/>
                  </a:lnTo>
                  <a:lnTo>
                    <a:pt x="23017" y="51038"/>
                  </a:lnTo>
                  <a:lnTo>
                    <a:pt x="24480" y="51192"/>
                  </a:lnTo>
                  <a:lnTo>
                    <a:pt x="25827" y="51307"/>
                  </a:lnTo>
                  <a:lnTo>
                    <a:pt x="26982" y="51346"/>
                  </a:lnTo>
                  <a:lnTo>
                    <a:pt x="27906" y="51346"/>
                  </a:lnTo>
                  <a:lnTo>
                    <a:pt x="28290" y="51307"/>
                  </a:lnTo>
                  <a:lnTo>
                    <a:pt x="28598" y="51269"/>
                  </a:lnTo>
                  <a:lnTo>
                    <a:pt x="28791" y="51192"/>
                  </a:lnTo>
                  <a:lnTo>
                    <a:pt x="28945" y="51115"/>
                  </a:lnTo>
                  <a:lnTo>
                    <a:pt x="29022" y="50961"/>
                  </a:lnTo>
                  <a:lnTo>
                    <a:pt x="29099" y="50730"/>
                  </a:lnTo>
                  <a:lnTo>
                    <a:pt x="29137" y="50345"/>
                  </a:lnTo>
                  <a:lnTo>
                    <a:pt x="29176" y="49883"/>
                  </a:lnTo>
                  <a:lnTo>
                    <a:pt x="29176" y="48690"/>
                  </a:lnTo>
                  <a:lnTo>
                    <a:pt x="29137" y="47227"/>
                  </a:lnTo>
                  <a:lnTo>
                    <a:pt x="29060" y="45457"/>
                  </a:lnTo>
                  <a:lnTo>
                    <a:pt x="28945" y="43571"/>
                  </a:lnTo>
                  <a:lnTo>
                    <a:pt x="28868" y="42609"/>
                  </a:lnTo>
                  <a:lnTo>
                    <a:pt x="28983" y="42647"/>
                  </a:lnTo>
                  <a:lnTo>
                    <a:pt x="29291" y="42647"/>
                  </a:lnTo>
                  <a:lnTo>
                    <a:pt x="29484" y="42609"/>
                  </a:lnTo>
                  <a:lnTo>
                    <a:pt x="29638" y="42532"/>
                  </a:lnTo>
                  <a:lnTo>
                    <a:pt x="29830" y="42416"/>
                  </a:lnTo>
                  <a:lnTo>
                    <a:pt x="29984" y="42262"/>
                  </a:lnTo>
                  <a:lnTo>
                    <a:pt x="30061" y="42147"/>
                  </a:lnTo>
                  <a:lnTo>
                    <a:pt x="30099" y="42031"/>
                  </a:lnTo>
                  <a:lnTo>
                    <a:pt x="30215" y="41608"/>
                  </a:lnTo>
                  <a:lnTo>
                    <a:pt x="30292" y="41107"/>
                  </a:lnTo>
                  <a:lnTo>
                    <a:pt x="30330" y="40453"/>
                  </a:lnTo>
                  <a:lnTo>
                    <a:pt x="30330" y="40145"/>
                  </a:lnTo>
                  <a:lnTo>
                    <a:pt x="31062" y="40145"/>
                  </a:lnTo>
                  <a:lnTo>
                    <a:pt x="31562" y="40107"/>
                  </a:lnTo>
                  <a:lnTo>
                    <a:pt x="31755" y="40068"/>
                  </a:lnTo>
                  <a:lnTo>
                    <a:pt x="32755" y="40569"/>
                  </a:lnTo>
                  <a:lnTo>
                    <a:pt x="33679" y="40992"/>
                  </a:lnTo>
                  <a:lnTo>
                    <a:pt x="34064" y="41146"/>
                  </a:lnTo>
                  <a:lnTo>
                    <a:pt x="34372" y="41261"/>
                  </a:lnTo>
                  <a:lnTo>
                    <a:pt x="34988" y="41377"/>
                  </a:lnTo>
                  <a:lnTo>
                    <a:pt x="35758" y="41415"/>
                  </a:lnTo>
                  <a:lnTo>
                    <a:pt x="36643" y="41377"/>
                  </a:lnTo>
                  <a:lnTo>
                    <a:pt x="37066" y="41338"/>
                  </a:lnTo>
                  <a:lnTo>
                    <a:pt x="37490" y="41261"/>
                  </a:lnTo>
                  <a:lnTo>
                    <a:pt x="37874" y="41146"/>
                  </a:lnTo>
                  <a:lnTo>
                    <a:pt x="38259" y="40992"/>
                  </a:lnTo>
                  <a:lnTo>
                    <a:pt x="38606" y="40838"/>
                  </a:lnTo>
                  <a:lnTo>
                    <a:pt x="38914" y="40646"/>
                  </a:lnTo>
                  <a:lnTo>
                    <a:pt x="39183" y="40415"/>
                  </a:lnTo>
                  <a:lnTo>
                    <a:pt x="39376" y="40145"/>
                  </a:lnTo>
                  <a:lnTo>
                    <a:pt x="39491" y="39837"/>
                  </a:lnTo>
                  <a:lnTo>
                    <a:pt x="39530" y="39529"/>
                  </a:lnTo>
                  <a:lnTo>
                    <a:pt x="39530" y="38837"/>
                  </a:lnTo>
                  <a:lnTo>
                    <a:pt x="39530" y="38259"/>
                  </a:lnTo>
                  <a:lnTo>
                    <a:pt x="39453" y="37682"/>
                  </a:lnTo>
                  <a:lnTo>
                    <a:pt x="39414" y="37412"/>
                  </a:lnTo>
                  <a:lnTo>
                    <a:pt x="39299" y="37105"/>
                  </a:lnTo>
                  <a:lnTo>
                    <a:pt x="39183" y="36797"/>
                  </a:lnTo>
                  <a:lnTo>
                    <a:pt x="39029" y="36489"/>
                  </a:lnTo>
                  <a:lnTo>
                    <a:pt x="38606" y="35719"/>
                  </a:lnTo>
                  <a:lnTo>
                    <a:pt x="37990" y="34795"/>
                  </a:lnTo>
                  <a:lnTo>
                    <a:pt x="37143" y="33640"/>
                  </a:lnTo>
                  <a:lnTo>
                    <a:pt x="36566" y="32986"/>
                  </a:lnTo>
                  <a:lnTo>
                    <a:pt x="35911" y="32293"/>
                  </a:lnTo>
                  <a:lnTo>
                    <a:pt x="35103" y="31562"/>
                  </a:lnTo>
                  <a:lnTo>
                    <a:pt x="34256" y="30754"/>
                  </a:lnTo>
                  <a:lnTo>
                    <a:pt x="33333" y="29984"/>
                  </a:lnTo>
                  <a:lnTo>
                    <a:pt x="32370" y="29214"/>
                  </a:lnTo>
                  <a:lnTo>
                    <a:pt x="30446" y="27674"/>
                  </a:lnTo>
                  <a:lnTo>
                    <a:pt x="28675" y="26366"/>
                  </a:lnTo>
                  <a:lnTo>
                    <a:pt x="28598" y="26173"/>
                  </a:lnTo>
                  <a:lnTo>
                    <a:pt x="28367" y="25827"/>
                  </a:lnTo>
                  <a:lnTo>
                    <a:pt x="28059" y="25519"/>
                  </a:lnTo>
                  <a:lnTo>
                    <a:pt x="27752" y="25250"/>
                  </a:lnTo>
                  <a:lnTo>
                    <a:pt x="27405" y="25057"/>
                  </a:lnTo>
                  <a:lnTo>
                    <a:pt x="27020" y="24903"/>
                  </a:lnTo>
                  <a:lnTo>
                    <a:pt x="26597" y="24826"/>
                  </a:lnTo>
                  <a:lnTo>
                    <a:pt x="26558" y="24826"/>
                  </a:lnTo>
                  <a:lnTo>
                    <a:pt x="26327" y="24595"/>
                  </a:lnTo>
                  <a:lnTo>
                    <a:pt x="25866" y="24249"/>
                  </a:lnTo>
                  <a:lnTo>
                    <a:pt x="25365" y="23979"/>
                  </a:lnTo>
                  <a:lnTo>
                    <a:pt x="24788" y="23710"/>
                  </a:lnTo>
                  <a:lnTo>
                    <a:pt x="24326" y="23556"/>
                  </a:lnTo>
                  <a:lnTo>
                    <a:pt x="24364" y="23325"/>
                  </a:lnTo>
                  <a:lnTo>
                    <a:pt x="24326" y="23017"/>
                  </a:lnTo>
                  <a:lnTo>
                    <a:pt x="24210" y="22709"/>
                  </a:lnTo>
                  <a:lnTo>
                    <a:pt x="24095" y="22440"/>
                  </a:lnTo>
                  <a:lnTo>
                    <a:pt x="23980" y="22170"/>
                  </a:lnTo>
                  <a:lnTo>
                    <a:pt x="23749" y="21824"/>
                  </a:lnTo>
                  <a:lnTo>
                    <a:pt x="23864" y="21939"/>
                  </a:lnTo>
                  <a:lnTo>
                    <a:pt x="24172" y="22209"/>
                  </a:lnTo>
                  <a:lnTo>
                    <a:pt x="24557" y="22440"/>
                  </a:lnTo>
                  <a:lnTo>
                    <a:pt x="25019" y="22671"/>
                  </a:lnTo>
                  <a:lnTo>
                    <a:pt x="25288" y="22748"/>
                  </a:lnTo>
                  <a:lnTo>
                    <a:pt x="25558" y="22825"/>
                  </a:lnTo>
                  <a:lnTo>
                    <a:pt x="26097" y="22825"/>
                  </a:lnTo>
                  <a:lnTo>
                    <a:pt x="26404" y="22748"/>
                  </a:lnTo>
                  <a:lnTo>
                    <a:pt x="26674" y="22632"/>
                  </a:lnTo>
                  <a:lnTo>
                    <a:pt x="26943" y="22478"/>
                  </a:lnTo>
                  <a:lnTo>
                    <a:pt x="27136" y="22286"/>
                  </a:lnTo>
                  <a:lnTo>
                    <a:pt x="27328" y="22093"/>
                  </a:lnTo>
                  <a:lnTo>
                    <a:pt x="27444" y="21862"/>
                  </a:lnTo>
                  <a:lnTo>
                    <a:pt x="27521" y="21632"/>
                  </a:lnTo>
                  <a:lnTo>
                    <a:pt x="27559" y="21401"/>
                  </a:lnTo>
                  <a:lnTo>
                    <a:pt x="27559" y="21170"/>
                  </a:lnTo>
                  <a:lnTo>
                    <a:pt x="27559" y="20939"/>
                  </a:lnTo>
                  <a:lnTo>
                    <a:pt x="27521" y="20515"/>
                  </a:lnTo>
                  <a:lnTo>
                    <a:pt x="27405" y="20130"/>
                  </a:lnTo>
                  <a:lnTo>
                    <a:pt x="27290" y="19823"/>
                  </a:lnTo>
                  <a:lnTo>
                    <a:pt x="27444" y="19823"/>
                  </a:lnTo>
                  <a:lnTo>
                    <a:pt x="27790" y="19861"/>
                  </a:lnTo>
                  <a:lnTo>
                    <a:pt x="28329" y="19900"/>
                  </a:lnTo>
                  <a:lnTo>
                    <a:pt x="29022" y="19861"/>
                  </a:lnTo>
                  <a:lnTo>
                    <a:pt x="29368" y="19784"/>
                  </a:lnTo>
                  <a:lnTo>
                    <a:pt x="29715" y="19707"/>
                  </a:lnTo>
                  <a:lnTo>
                    <a:pt x="30099" y="19553"/>
                  </a:lnTo>
                  <a:lnTo>
                    <a:pt x="30446" y="19399"/>
                  </a:lnTo>
                  <a:lnTo>
                    <a:pt x="30792" y="19168"/>
                  </a:lnTo>
                  <a:lnTo>
                    <a:pt x="31139" y="18899"/>
                  </a:lnTo>
                  <a:lnTo>
                    <a:pt x="31408" y="18552"/>
                  </a:lnTo>
                  <a:lnTo>
                    <a:pt x="31678" y="18167"/>
                  </a:lnTo>
                  <a:lnTo>
                    <a:pt x="31870" y="17706"/>
                  </a:lnTo>
                  <a:lnTo>
                    <a:pt x="32024" y="17282"/>
                  </a:lnTo>
                  <a:lnTo>
                    <a:pt x="32101" y="16859"/>
                  </a:lnTo>
                  <a:lnTo>
                    <a:pt x="32101" y="16435"/>
                  </a:lnTo>
                  <a:lnTo>
                    <a:pt x="32101" y="16051"/>
                  </a:lnTo>
                  <a:lnTo>
                    <a:pt x="32024" y="15666"/>
                  </a:lnTo>
                  <a:lnTo>
                    <a:pt x="31909" y="15281"/>
                  </a:lnTo>
                  <a:lnTo>
                    <a:pt x="31793" y="14934"/>
                  </a:lnTo>
                  <a:lnTo>
                    <a:pt x="31524" y="14357"/>
                  </a:lnTo>
                  <a:lnTo>
                    <a:pt x="31254" y="13895"/>
                  </a:lnTo>
                  <a:lnTo>
                    <a:pt x="30985" y="13472"/>
                  </a:lnTo>
                  <a:lnTo>
                    <a:pt x="31177" y="13241"/>
                  </a:lnTo>
                  <a:lnTo>
                    <a:pt x="31370" y="12933"/>
                  </a:lnTo>
                  <a:lnTo>
                    <a:pt x="31562" y="12509"/>
                  </a:lnTo>
                  <a:lnTo>
                    <a:pt x="31755" y="11971"/>
                  </a:lnTo>
                  <a:lnTo>
                    <a:pt x="31832" y="11663"/>
                  </a:lnTo>
                  <a:lnTo>
                    <a:pt x="31909" y="11316"/>
                  </a:lnTo>
                  <a:lnTo>
                    <a:pt x="31947" y="10970"/>
                  </a:lnTo>
                  <a:lnTo>
                    <a:pt x="31947" y="10585"/>
                  </a:lnTo>
                  <a:lnTo>
                    <a:pt x="31909" y="10162"/>
                  </a:lnTo>
                  <a:lnTo>
                    <a:pt x="31832" y="9700"/>
                  </a:lnTo>
                  <a:lnTo>
                    <a:pt x="31716" y="9276"/>
                  </a:lnTo>
                  <a:lnTo>
                    <a:pt x="31562" y="8891"/>
                  </a:lnTo>
                  <a:lnTo>
                    <a:pt x="31370" y="8545"/>
                  </a:lnTo>
                  <a:lnTo>
                    <a:pt x="31139" y="8237"/>
                  </a:lnTo>
                  <a:lnTo>
                    <a:pt x="30908" y="8006"/>
                  </a:lnTo>
                  <a:lnTo>
                    <a:pt x="30638" y="7775"/>
                  </a:lnTo>
                  <a:lnTo>
                    <a:pt x="30330" y="7621"/>
                  </a:lnTo>
                  <a:lnTo>
                    <a:pt x="30061" y="7467"/>
                  </a:lnTo>
                  <a:lnTo>
                    <a:pt x="29522" y="7275"/>
                  </a:lnTo>
                  <a:lnTo>
                    <a:pt x="29060" y="7121"/>
                  </a:lnTo>
                  <a:lnTo>
                    <a:pt x="28598" y="7082"/>
                  </a:lnTo>
                  <a:lnTo>
                    <a:pt x="28675" y="6928"/>
                  </a:lnTo>
                  <a:lnTo>
                    <a:pt x="28791" y="6467"/>
                  </a:lnTo>
                  <a:lnTo>
                    <a:pt x="28945" y="5812"/>
                  </a:lnTo>
                  <a:lnTo>
                    <a:pt x="29022" y="5389"/>
                  </a:lnTo>
                  <a:lnTo>
                    <a:pt x="29022" y="4965"/>
                  </a:lnTo>
                  <a:lnTo>
                    <a:pt x="29022" y="4504"/>
                  </a:lnTo>
                  <a:lnTo>
                    <a:pt x="28983" y="4042"/>
                  </a:lnTo>
                  <a:lnTo>
                    <a:pt x="28906" y="3541"/>
                  </a:lnTo>
                  <a:lnTo>
                    <a:pt x="28752" y="3079"/>
                  </a:lnTo>
                  <a:lnTo>
                    <a:pt x="28560" y="2579"/>
                  </a:lnTo>
                  <a:lnTo>
                    <a:pt x="28252" y="2117"/>
                  </a:lnTo>
                  <a:lnTo>
                    <a:pt x="27906" y="1655"/>
                  </a:lnTo>
                  <a:lnTo>
                    <a:pt x="27444" y="1232"/>
                  </a:lnTo>
                  <a:lnTo>
                    <a:pt x="26905" y="885"/>
                  </a:lnTo>
                  <a:lnTo>
                    <a:pt x="26366" y="616"/>
                  </a:lnTo>
                  <a:lnTo>
                    <a:pt x="25866" y="462"/>
                  </a:lnTo>
                  <a:lnTo>
                    <a:pt x="25327" y="347"/>
                  </a:lnTo>
                  <a:lnTo>
                    <a:pt x="24326" y="347"/>
                  </a:lnTo>
                  <a:lnTo>
                    <a:pt x="23826" y="424"/>
                  </a:lnTo>
                  <a:lnTo>
                    <a:pt x="23364" y="539"/>
                  </a:lnTo>
                  <a:lnTo>
                    <a:pt x="22979" y="655"/>
                  </a:lnTo>
                  <a:lnTo>
                    <a:pt x="22594" y="808"/>
                  </a:lnTo>
                  <a:lnTo>
                    <a:pt x="21940" y="1078"/>
                  </a:lnTo>
                  <a:lnTo>
                    <a:pt x="21555" y="1309"/>
                  </a:lnTo>
                  <a:lnTo>
                    <a:pt x="21401" y="1424"/>
                  </a:lnTo>
                  <a:lnTo>
                    <a:pt x="21324" y="1347"/>
                  </a:lnTo>
                  <a:lnTo>
                    <a:pt x="21170" y="1116"/>
                  </a:lnTo>
                  <a:lnTo>
                    <a:pt x="20900" y="847"/>
                  </a:lnTo>
                  <a:lnTo>
                    <a:pt x="20708" y="693"/>
                  </a:lnTo>
                  <a:lnTo>
                    <a:pt x="20477" y="539"/>
                  </a:lnTo>
                  <a:lnTo>
                    <a:pt x="20208" y="385"/>
                  </a:lnTo>
                  <a:lnTo>
                    <a:pt x="19900" y="231"/>
                  </a:lnTo>
                  <a:lnTo>
                    <a:pt x="19515" y="116"/>
                  </a:lnTo>
                  <a:lnTo>
                    <a:pt x="19130" y="39"/>
                  </a:lnTo>
                  <a:lnTo>
                    <a:pt x="18668" y="0"/>
                  </a:lnTo>
                  <a:close/>
                </a:path>
              </a:pathLst>
            </a:custGeom>
            <a:solidFill>
              <a:schemeClr val="lt2"/>
            </a:solidFill>
            <a:ln w="114300" cap="flat" cmpd="sng">
              <a:solidFill>
                <a:schemeClr val="lt2"/>
              </a:solidFill>
              <a:prstDash val="solid"/>
              <a:round/>
              <a:headEnd type="none" w="sm" len="sm"/>
              <a:tailEnd type="none" w="sm" len="sm"/>
            </a:ln>
            <a:effectLst>
              <a:outerShdw dist="47625" dir="76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91" name="Google Shape;1791;p40"/>
            <p:cNvGrpSpPr/>
            <p:nvPr/>
          </p:nvGrpSpPr>
          <p:grpSpPr>
            <a:xfrm>
              <a:off x="4319606" y="1854500"/>
              <a:ext cx="2818018" cy="3660358"/>
              <a:chOff x="3497132" y="2627456"/>
              <a:chExt cx="1313088" cy="1705586"/>
            </a:xfrm>
          </p:grpSpPr>
          <p:sp>
            <p:nvSpPr>
              <p:cNvPr id="1792" name="Google Shape;1792;p40"/>
              <p:cNvSpPr/>
              <p:nvPr/>
            </p:nvSpPr>
            <p:spPr>
              <a:xfrm>
                <a:off x="3715770" y="2627456"/>
                <a:ext cx="847677" cy="841300"/>
              </a:xfrm>
              <a:custGeom>
                <a:avLst/>
                <a:gdLst/>
                <a:ahLst/>
                <a:cxnLst/>
                <a:rect l="l" t="t" r="r" b="b"/>
                <a:pathLst>
                  <a:path w="25519" h="25327" extrusionOk="0">
                    <a:moveTo>
                      <a:pt x="11586" y="0"/>
                    </a:moveTo>
                    <a:lnTo>
                      <a:pt x="11047" y="39"/>
                    </a:lnTo>
                    <a:lnTo>
                      <a:pt x="10431" y="116"/>
                    </a:lnTo>
                    <a:lnTo>
                      <a:pt x="9815" y="270"/>
                    </a:lnTo>
                    <a:lnTo>
                      <a:pt x="9276" y="462"/>
                    </a:lnTo>
                    <a:lnTo>
                      <a:pt x="8776" y="693"/>
                    </a:lnTo>
                    <a:lnTo>
                      <a:pt x="8314" y="962"/>
                    </a:lnTo>
                    <a:lnTo>
                      <a:pt x="7891" y="1232"/>
                    </a:lnTo>
                    <a:lnTo>
                      <a:pt x="7506" y="1540"/>
                    </a:lnTo>
                    <a:lnTo>
                      <a:pt x="7198" y="1886"/>
                    </a:lnTo>
                    <a:lnTo>
                      <a:pt x="6928" y="2194"/>
                    </a:lnTo>
                    <a:lnTo>
                      <a:pt x="6466" y="2771"/>
                    </a:lnTo>
                    <a:lnTo>
                      <a:pt x="6158" y="3272"/>
                    </a:lnTo>
                    <a:lnTo>
                      <a:pt x="5966" y="3657"/>
                    </a:lnTo>
                    <a:lnTo>
                      <a:pt x="5928" y="3772"/>
                    </a:lnTo>
                    <a:lnTo>
                      <a:pt x="5812" y="3734"/>
                    </a:lnTo>
                    <a:lnTo>
                      <a:pt x="5543" y="3618"/>
                    </a:lnTo>
                    <a:lnTo>
                      <a:pt x="5158" y="3541"/>
                    </a:lnTo>
                    <a:lnTo>
                      <a:pt x="4888" y="3503"/>
                    </a:lnTo>
                    <a:lnTo>
                      <a:pt x="4619" y="3464"/>
                    </a:lnTo>
                    <a:lnTo>
                      <a:pt x="4349" y="3503"/>
                    </a:lnTo>
                    <a:lnTo>
                      <a:pt x="4042" y="3541"/>
                    </a:lnTo>
                    <a:lnTo>
                      <a:pt x="3695" y="3618"/>
                    </a:lnTo>
                    <a:lnTo>
                      <a:pt x="3387" y="3734"/>
                    </a:lnTo>
                    <a:lnTo>
                      <a:pt x="3079" y="3926"/>
                    </a:lnTo>
                    <a:lnTo>
                      <a:pt x="2733" y="4157"/>
                    </a:lnTo>
                    <a:lnTo>
                      <a:pt x="2425" y="4465"/>
                    </a:lnTo>
                    <a:lnTo>
                      <a:pt x="2117" y="4850"/>
                    </a:lnTo>
                    <a:lnTo>
                      <a:pt x="1848" y="5273"/>
                    </a:lnTo>
                    <a:lnTo>
                      <a:pt x="1694" y="5697"/>
                    </a:lnTo>
                    <a:lnTo>
                      <a:pt x="1578" y="6120"/>
                    </a:lnTo>
                    <a:lnTo>
                      <a:pt x="1540" y="6505"/>
                    </a:lnTo>
                    <a:lnTo>
                      <a:pt x="1578" y="6928"/>
                    </a:lnTo>
                    <a:lnTo>
                      <a:pt x="1617" y="7313"/>
                    </a:lnTo>
                    <a:lnTo>
                      <a:pt x="1732" y="7660"/>
                    </a:lnTo>
                    <a:lnTo>
                      <a:pt x="1848" y="8006"/>
                    </a:lnTo>
                    <a:lnTo>
                      <a:pt x="2002" y="8314"/>
                    </a:lnTo>
                    <a:lnTo>
                      <a:pt x="2156" y="8583"/>
                    </a:lnTo>
                    <a:lnTo>
                      <a:pt x="2463" y="9084"/>
                    </a:lnTo>
                    <a:lnTo>
                      <a:pt x="2694" y="9353"/>
                    </a:lnTo>
                    <a:lnTo>
                      <a:pt x="2810" y="9469"/>
                    </a:lnTo>
                    <a:lnTo>
                      <a:pt x="2694" y="9469"/>
                    </a:lnTo>
                    <a:lnTo>
                      <a:pt x="2425" y="9507"/>
                    </a:lnTo>
                    <a:lnTo>
                      <a:pt x="2002" y="9623"/>
                    </a:lnTo>
                    <a:lnTo>
                      <a:pt x="1771" y="9700"/>
                    </a:lnTo>
                    <a:lnTo>
                      <a:pt x="1540" y="9815"/>
                    </a:lnTo>
                    <a:lnTo>
                      <a:pt x="1270" y="10008"/>
                    </a:lnTo>
                    <a:lnTo>
                      <a:pt x="1039" y="10200"/>
                    </a:lnTo>
                    <a:lnTo>
                      <a:pt x="808" y="10431"/>
                    </a:lnTo>
                    <a:lnTo>
                      <a:pt x="577" y="10739"/>
                    </a:lnTo>
                    <a:lnTo>
                      <a:pt x="385" y="11124"/>
                    </a:lnTo>
                    <a:lnTo>
                      <a:pt x="231" y="11547"/>
                    </a:lnTo>
                    <a:lnTo>
                      <a:pt x="116" y="12048"/>
                    </a:lnTo>
                    <a:lnTo>
                      <a:pt x="0" y="12625"/>
                    </a:lnTo>
                    <a:lnTo>
                      <a:pt x="0" y="13202"/>
                    </a:lnTo>
                    <a:lnTo>
                      <a:pt x="39" y="13664"/>
                    </a:lnTo>
                    <a:lnTo>
                      <a:pt x="154" y="14088"/>
                    </a:lnTo>
                    <a:lnTo>
                      <a:pt x="346" y="14434"/>
                    </a:lnTo>
                    <a:lnTo>
                      <a:pt x="539" y="14703"/>
                    </a:lnTo>
                    <a:lnTo>
                      <a:pt x="808" y="14934"/>
                    </a:lnTo>
                    <a:lnTo>
                      <a:pt x="1078" y="15088"/>
                    </a:lnTo>
                    <a:lnTo>
                      <a:pt x="1347" y="15242"/>
                    </a:lnTo>
                    <a:lnTo>
                      <a:pt x="1655" y="15319"/>
                    </a:lnTo>
                    <a:lnTo>
                      <a:pt x="1925" y="15396"/>
                    </a:lnTo>
                    <a:lnTo>
                      <a:pt x="2463" y="15435"/>
                    </a:lnTo>
                    <a:lnTo>
                      <a:pt x="2810" y="15396"/>
                    </a:lnTo>
                    <a:lnTo>
                      <a:pt x="2964" y="15396"/>
                    </a:lnTo>
                    <a:lnTo>
                      <a:pt x="2656" y="15512"/>
                    </a:lnTo>
                    <a:lnTo>
                      <a:pt x="2309" y="15704"/>
                    </a:lnTo>
                    <a:lnTo>
                      <a:pt x="1963" y="15935"/>
                    </a:lnTo>
                    <a:lnTo>
                      <a:pt x="1771" y="16089"/>
                    </a:lnTo>
                    <a:lnTo>
                      <a:pt x="1617" y="16281"/>
                    </a:lnTo>
                    <a:lnTo>
                      <a:pt x="1463" y="16474"/>
                    </a:lnTo>
                    <a:lnTo>
                      <a:pt x="1347" y="16705"/>
                    </a:lnTo>
                    <a:lnTo>
                      <a:pt x="1270" y="16974"/>
                    </a:lnTo>
                    <a:lnTo>
                      <a:pt x="1232" y="17244"/>
                    </a:lnTo>
                    <a:lnTo>
                      <a:pt x="1232" y="17552"/>
                    </a:lnTo>
                    <a:lnTo>
                      <a:pt x="1309" y="17898"/>
                    </a:lnTo>
                    <a:lnTo>
                      <a:pt x="1424" y="18244"/>
                    </a:lnTo>
                    <a:lnTo>
                      <a:pt x="1578" y="18514"/>
                    </a:lnTo>
                    <a:lnTo>
                      <a:pt x="1732" y="18706"/>
                    </a:lnTo>
                    <a:lnTo>
                      <a:pt x="1963" y="18899"/>
                    </a:lnTo>
                    <a:lnTo>
                      <a:pt x="2194" y="19053"/>
                    </a:lnTo>
                    <a:lnTo>
                      <a:pt x="2425" y="19168"/>
                    </a:lnTo>
                    <a:lnTo>
                      <a:pt x="2694" y="19245"/>
                    </a:lnTo>
                    <a:lnTo>
                      <a:pt x="2925" y="19284"/>
                    </a:lnTo>
                    <a:lnTo>
                      <a:pt x="3426" y="19322"/>
                    </a:lnTo>
                    <a:lnTo>
                      <a:pt x="3811" y="19284"/>
                    </a:lnTo>
                    <a:lnTo>
                      <a:pt x="4195" y="19245"/>
                    </a:lnTo>
                    <a:lnTo>
                      <a:pt x="4080" y="19476"/>
                    </a:lnTo>
                    <a:lnTo>
                      <a:pt x="3965" y="19746"/>
                    </a:lnTo>
                    <a:lnTo>
                      <a:pt x="3888" y="20092"/>
                    </a:lnTo>
                    <a:lnTo>
                      <a:pt x="3849" y="20477"/>
                    </a:lnTo>
                    <a:lnTo>
                      <a:pt x="3888" y="20708"/>
                    </a:lnTo>
                    <a:lnTo>
                      <a:pt x="3926" y="20900"/>
                    </a:lnTo>
                    <a:lnTo>
                      <a:pt x="4003" y="21131"/>
                    </a:lnTo>
                    <a:lnTo>
                      <a:pt x="4118" y="21362"/>
                    </a:lnTo>
                    <a:lnTo>
                      <a:pt x="4234" y="21555"/>
                    </a:lnTo>
                    <a:lnTo>
                      <a:pt x="4426" y="21786"/>
                    </a:lnTo>
                    <a:lnTo>
                      <a:pt x="4657" y="21939"/>
                    </a:lnTo>
                    <a:lnTo>
                      <a:pt x="4888" y="22093"/>
                    </a:lnTo>
                    <a:lnTo>
                      <a:pt x="5119" y="22209"/>
                    </a:lnTo>
                    <a:lnTo>
                      <a:pt x="5389" y="22247"/>
                    </a:lnTo>
                    <a:lnTo>
                      <a:pt x="5620" y="22286"/>
                    </a:lnTo>
                    <a:lnTo>
                      <a:pt x="5889" y="22286"/>
                    </a:lnTo>
                    <a:lnTo>
                      <a:pt x="6351" y="22247"/>
                    </a:lnTo>
                    <a:lnTo>
                      <a:pt x="6774" y="22132"/>
                    </a:lnTo>
                    <a:lnTo>
                      <a:pt x="7121" y="22016"/>
                    </a:lnTo>
                    <a:lnTo>
                      <a:pt x="7429" y="21862"/>
                    </a:lnTo>
                    <a:lnTo>
                      <a:pt x="7429" y="22209"/>
                    </a:lnTo>
                    <a:lnTo>
                      <a:pt x="7467" y="22594"/>
                    </a:lnTo>
                    <a:lnTo>
                      <a:pt x="7583" y="22979"/>
                    </a:lnTo>
                    <a:lnTo>
                      <a:pt x="7737" y="23402"/>
                    </a:lnTo>
                    <a:lnTo>
                      <a:pt x="7891" y="23595"/>
                    </a:lnTo>
                    <a:lnTo>
                      <a:pt x="8006" y="23787"/>
                    </a:lnTo>
                    <a:lnTo>
                      <a:pt x="8198" y="23941"/>
                    </a:lnTo>
                    <a:lnTo>
                      <a:pt x="8391" y="24056"/>
                    </a:lnTo>
                    <a:lnTo>
                      <a:pt x="8622" y="24133"/>
                    </a:lnTo>
                    <a:lnTo>
                      <a:pt x="9199" y="24133"/>
                    </a:lnTo>
                    <a:lnTo>
                      <a:pt x="9469" y="24095"/>
                    </a:lnTo>
                    <a:lnTo>
                      <a:pt x="9738" y="24056"/>
                    </a:lnTo>
                    <a:lnTo>
                      <a:pt x="10007" y="23941"/>
                    </a:lnTo>
                    <a:lnTo>
                      <a:pt x="10508" y="23710"/>
                    </a:lnTo>
                    <a:lnTo>
                      <a:pt x="10931" y="23479"/>
                    </a:lnTo>
                    <a:lnTo>
                      <a:pt x="11278" y="23210"/>
                    </a:lnTo>
                    <a:lnTo>
                      <a:pt x="11547" y="22979"/>
                    </a:lnTo>
                    <a:lnTo>
                      <a:pt x="11740" y="22748"/>
                    </a:lnTo>
                    <a:lnTo>
                      <a:pt x="12009" y="23171"/>
                    </a:lnTo>
                    <a:lnTo>
                      <a:pt x="12317" y="23595"/>
                    </a:lnTo>
                    <a:lnTo>
                      <a:pt x="12702" y="24095"/>
                    </a:lnTo>
                    <a:lnTo>
                      <a:pt x="13125" y="24595"/>
                    </a:lnTo>
                    <a:lnTo>
                      <a:pt x="13395" y="24788"/>
                    </a:lnTo>
                    <a:lnTo>
                      <a:pt x="13626" y="24980"/>
                    </a:lnTo>
                    <a:lnTo>
                      <a:pt x="13895" y="25173"/>
                    </a:lnTo>
                    <a:lnTo>
                      <a:pt x="14164" y="25288"/>
                    </a:lnTo>
                    <a:lnTo>
                      <a:pt x="14434" y="25327"/>
                    </a:lnTo>
                    <a:lnTo>
                      <a:pt x="14703" y="25327"/>
                    </a:lnTo>
                    <a:lnTo>
                      <a:pt x="15550" y="25211"/>
                    </a:lnTo>
                    <a:lnTo>
                      <a:pt x="16243" y="25019"/>
                    </a:lnTo>
                    <a:lnTo>
                      <a:pt x="16551" y="24903"/>
                    </a:lnTo>
                    <a:lnTo>
                      <a:pt x="16782" y="24788"/>
                    </a:lnTo>
                    <a:lnTo>
                      <a:pt x="17013" y="24672"/>
                    </a:lnTo>
                    <a:lnTo>
                      <a:pt x="17205" y="24557"/>
                    </a:lnTo>
                    <a:lnTo>
                      <a:pt x="17359" y="24403"/>
                    </a:lnTo>
                    <a:lnTo>
                      <a:pt x="17475" y="24249"/>
                    </a:lnTo>
                    <a:lnTo>
                      <a:pt x="17590" y="24095"/>
                    </a:lnTo>
                    <a:lnTo>
                      <a:pt x="17667" y="23941"/>
                    </a:lnTo>
                    <a:lnTo>
                      <a:pt x="17744" y="23633"/>
                    </a:lnTo>
                    <a:lnTo>
                      <a:pt x="17782" y="23325"/>
                    </a:lnTo>
                    <a:lnTo>
                      <a:pt x="17744" y="23017"/>
                    </a:lnTo>
                    <a:lnTo>
                      <a:pt x="17628" y="22709"/>
                    </a:lnTo>
                    <a:lnTo>
                      <a:pt x="17513" y="22440"/>
                    </a:lnTo>
                    <a:lnTo>
                      <a:pt x="17398" y="22170"/>
                    </a:lnTo>
                    <a:lnTo>
                      <a:pt x="17167" y="21824"/>
                    </a:lnTo>
                    <a:lnTo>
                      <a:pt x="17282" y="21939"/>
                    </a:lnTo>
                    <a:lnTo>
                      <a:pt x="17590" y="22209"/>
                    </a:lnTo>
                    <a:lnTo>
                      <a:pt x="17975" y="22440"/>
                    </a:lnTo>
                    <a:lnTo>
                      <a:pt x="18437" y="22671"/>
                    </a:lnTo>
                    <a:lnTo>
                      <a:pt x="18706" y="22748"/>
                    </a:lnTo>
                    <a:lnTo>
                      <a:pt x="18976" y="22825"/>
                    </a:lnTo>
                    <a:lnTo>
                      <a:pt x="19515" y="22825"/>
                    </a:lnTo>
                    <a:lnTo>
                      <a:pt x="19822" y="22748"/>
                    </a:lnTo>
                    <a:lnTo>
                      <a:pt x="20092" y="22632"/>
                    </a:lnTo>
                    <a:lnTo>
                      <a:pt x="20361" y="22478"/>
                    </a:lnTo>
                    <a:lnTo>
                      <a:pt x="20554" y="22286"/>
                    </a:lnTo>
                    <a:lnTo>
                      <a:pt x="20746" y="22093"/>
                    </a:lnTo>
                    <a:lnTo>
                      <a:pt x="20862" y="21862"/>
                    </a:lnTo>
                    <a:lnTo>
                      <a:pt x="20939" y="21632"/>
                    </a:lnTo>
                    <a:lnTo>
                      <a:pt x="20977" y="21401"/>
                    </a:lnTo>
                    <a:lnTo>
                      <a:pt x="20977" y="21170"/>
                    </a:lnTo>
                    <a:lnTo>
                      <a:pt x="20977" y="20939"/>
                    </a:lnTo>
                    <a:lnTo>
                      <a:pt x="20939" y="20515"/>
                    </a:lnTo>
                    <a:lnTo>
                      <a:pt x="20823" y="20130"/>
                    </a:lnTo>
                    <a:lnTo>
                      <a:pt x="20708" y="19823"/>
                    </a:lnTo>
                    <a:lnTo>
                      <a:pt x="20862" y="19823"/>
                    </a:lnTo>
                    <a:lnTo>
                      <a:pt x="21208" y="19861"/>
                    </a:lnTo>
                    <a:lnTo>
                      <a:pt x="21747" y="19900"/>
                    </a:lnTo>
                    <a:lnTo>
                      <a:pt x="22440" y="19861"/>
                    </a:lnTo>
                    <a:lnTo>
                      <a:pt x="22786" y="19784"/>
                    </a:lnTo>
                    <a:lnTo>
                      <a:pt x="23133" y="19707"/>
                    </a:lnTo>
                    <a:lnTo>
                      <a:pt x="23517" y="19553"/>
                    </a:lnTo>
                    <a:lnTo>
                      <a:pt x="23864" y="19399"/>
                    </a:lnTo>
                    <a:lnTo>
                      <a:pt x="24210" y="19168"/>
                    </a:lnTo>
                    <a:lnTo>
                      <a:pt x="24557" y="18899"/>
                    </a:lnTo>
                    <a:lnTo>
                      <a:pt x="24826" y="18552"/>
                    </a:lnTo>
                    <a:lnTo>
                      <a:pt x="25096" y="18167"/>
                    </a:lnTo>
                    <a:lnTo>
                      <a:pt x="25288" y="17706"/>
                    </a:lnTo>
                    <a:lnTo>
                      <a:pt x="25442" y="17282"/>
                    </a:lnTo>
                    <a:lnTo>
                      <a:pt x="25519" y="16859"/>
                    </a:lnTo>
                    <a:lnTo>
                      <a:pt x="25519" y="16435"/>
                    </a:lnTo>
                    <a:lnTo>
                      <a:pt x="25519" y="16051"/>
                    </a:lnTo>
                    <a:lnTo>
                      <a:pt x="25442" y="15666"/>
                    </a:lnTo>
                    <a:lnTo>
                      <a:pt x="25327" y="15281"/>
                    </a:lnTo>
                    <a:lnTo>
                      <a:pt x="25211" y="14934"/>
                    </a:lnTo>
                    <a:lnTo>
                      <a:pt x="24942" y="14357"/>
                    </a:lnTo>
                    <a:lnTo>
                      <a:pt x="24672" y="13895"/>
                    </a:lnTo>
                    <a:lnTo>
                      <a:pt x="24403" y="13472"/>
                    </a:lnTo>
                    <a:lnTo>
                      <a:pt x="24595" y="13241"/>
                    </a:lnTo>
                    <a:lnTo>
                      <a:pt x="24788" y="12933"/>
                    </a:lnTo>
                    <a:lnTo>
                      <a:pt x="24980" y="12509"/>
                    </a:lnTo>
                    <a:lnTo>
                      <a:pt x="25173" y="11971"/>
                    </a:lnTo>
                    <a:lnTo>
                      <a:pt x="25250" y="11663"/>
                    </a:lnTo>
                    <a:lnTo>
                      <a:pt x="25327" y="11316"/>
                    </a:lnTo>
                    <a:lnTo>
                      <a:pt x="25365" y="10970"/>
                    </a:lnTo>
                    <a:lnTo>
                      <a:pt x="25365" y="10585"/>
                    </a:lnTo>
                    <a:lnTo>
                      <a:pt x="25327" y="10162"/>
                    </a:lnTo>
                    <a:lnTo>
                      <a:pt x="25250" y="9700"/>
                    </a:lnTo>
                    <a:lnTo>
                      <a:pt x="25134" y="9276"/>
                    </a:lnTo>
                    <a:lnTo>
                      <a:pt x="24980" y="8891"/>
                    </a:lnTo>
                    <a:lnTo>
                      <a:pt x="24788" y="8545"/>
                    </a:lnTo>
                    <a:lnTo>
                      <a:pt x="24557" y="8237"/>
                    </a:lnTo>
                    <a:lnTo>
                      <a:pt x="24326" y="8006"/>
                    </a:lnTo>
                    <a:lnTo>
                      <a:pt x="24056" y="7775"/>
                    </a:lnTo>
                    <a:lnTo>
                      <a:pt x="23748" y="7621"/>
                    </a:lnTo>
                    <a:lnTo>
                      <a:pt x="23479" y="7467"/>
                    </a:lnTo>
                    <a:lnTo>
                      <a:pt x="22940" y="7275"/>
                    </a:lnTo>
                    <a:lnTo>
                      <a:pt x="22478" y="7121"/>
                    </a:lnTo>
                    <a:lnTo>
                      <a:pt x="22016" y="7082"/>
                    </a:lnTo>
                    <a:lnTo>
                      <a:pt x="22093" y="6928"/>
                    </a:lnTo>
                    <a:lnTo>
                      <a:pt x="22209" y="6467"/>
                    </a:lnTo>
                    <a:lnTo>
                      <a:pt x="22363" y="5812"/>
                    </a:lnTo>
                    <a:lnTo>
                      <a:pt x="22440" y="5389"/>
                    </a:lnTo>
                    <a:lnTo>
                      <a:pt x="22440" y="4965"/>
                    </a:lnTo>
                    <a:lnTo>
                      <a:pt x="22440" y="4504"/>
                    </a:lnTo>
                    <a:lnTo>
                      <a:pt x="22401" y="4042"/>
                    </a:lnTo>
                    <a:lnTo>
                      <a:pt x="22324" y="3541"/>
                    </a:lnTo>
                    <a:lnTo>
                      <a:pt x="22170" y="3079"/>
                    </a:lnTo>
                    <a:lnTo>
                      <a:pt x="21978" y="2579"/>
                    </a:lnTo>
                    <a:lnTo>
                      <a:pt x="21670" y="2117"/>
                    </a:lnTo>
                    <a:lnTo>
                      <a:pt x="21324" y="1655"/>
                    </a:lnTo>
                    <a:lnTo>
                      <a:pt x="20862" y="1232"/>
                    </a:lnTo>
                    <a:lnTo>
                      <a:pt x="20323" y="885"/>
                    </a:lnTo>
                    <a:lnTo>
                      <a:pt x="19784" y="616"/>
                    </a:lnTo>
                    <a:lnTo>
                      <a:pt x="19284" y="462"/>
                    </a:lnTo>
                    <a:lnTo>
                      <a:pt x="18745" y="347"/>
                    </a:lnTo>
                    <a:lnTo>
                      <a:pt x="17744" y="347"/>
                    </a:lnTo>
                    <a:lnTo>
                      <a:pt x="17244" y="424"/>
                    </a:lnTo>
                    <a:lnTo>
                      <a:pt x="16782" y="539"/>
                    </a:lnTo>
                    <a:lnTo>
                      <a:pt x="16397" y="655"/>
                    </a:lnTo>
                    <a:lnTo>
                      <a:pt x="16012" y="808"/>
                    </a:lnTo>
                    <a:lnTo>
                      <a:pt x="15358" y="1078"/>
                    </a:lnTo>
                    <a:lnTo>
                      <a:pt x="14973" y="1309"/>
                    </a:lnTo>
                    <a:lnTo>
                      <a:pt x="14819" y="1424"/>
                    </a:lnTo>
                    <a:lnTo>
                      <a:pt x="14742" y="1347"/>
                    </a:lnTo>
                    <a:lnTo>
                      <a:pt x="14588" y="1116"/>
                    </a:lnTo>
                    <a:lnTo>
                      <a:pt x="14318" y="847"/>
                    </a:lnTo>
                    <a:lnTo>
                      <a:pt x="14126" y="693"/>
                    </a:lnTo>
                    <a:lnTo>
                      <a:pt x="13895" y="539"/>
                    </a:lnTo>
                    <a:lnTo>
                      <a:pt x="13626" y="385"/>
                    </a:lnTo>
                    <a:lnTo>
                      <a:pt x="13318" y="231"/>
                    </a:lnTo>
                    <a:lnTo>
                      <a:pt x="12933" y="116"/>
                    </a:lnTo>
                    <a:lnTo>
                      <a:pt x="12548" y="39"/>
                    </a:lnTo>
                    <a:lnTo>
                      <a:pt x="120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3" name="Google Shape;1793;p40"/>
              <p:cNvSpPr/>
              <p:nvPr/>
            </p:nvSpPr>
            <p:spPr>
              <a:xfrm>
                <a:off x="3715770" y="2627456"/>
                <a:ext cx="847677" cy="841300"/>
              </a:xfrm>
              <a:custGeom>
                <a:avLst/>
                <a:gdLst/>
                <a:ahLst/>
                <a:cxnLst/>
                <a:rect l="l" t="t" r="r" b="b"/>
                <a:pathLst>
                  <a:path w="25519" h="25327" fill="none" extrusionOk="0">
                    <a:moveTo>
                      <a:pt x="14703" y="25327"/>
                    </a:moveTo>
                    <a:lnTo>
                      <a:pt x="14703" y="25327"/>
                    </a:lnTo>
                    <a:lnTo>
                      <a:pt x="14434" y="25327"/>
                    </a:lnTo>
                    <a:lnTo>
                      <a:pt x="14164" y="25288"/>
                    </a:lnTo>
                    <a:lnTo>
                      <a:pt x="13895" y="25173"/>
                    </a:lnTo>
                    <a:lnTo>
                      <a:pt x="13626" y="24980"/>
                    </a:lnTo>
                    <a:lnTo>
                      <a:pt x="13395" y="24788"/>
                    </a:lnTo>
                    <a:lnTo>
                      <a:pt x="13125" y="24595"/>
                    </a:lnTo>
                    <a:lnTo>
                      <a:pt x="12702" y="24095"/>
                    </a:lnTo>
                    <a:lnTo>
                      <a:pt x="12317" y="23595"/>
                    </a:lnTo>
                    <a:lnTo>
                      <a:pt x="12009" y="23171"/>
                    </a:lnTo>
                    <a:lnTo>
                      <a:pt x="11740" y="22748"/>
                    </a:lnTo>
                    <a:lnTo>
                      <a:pt x="11740" y="22748"/>
                    </a:lnTo>
                    <a:lnTo>
                      <a:pt x="11547" y="22979"/>
                    </a:lnTo>
                    <a:lnTo>
                      <a:pt x="11278" y="23210"/>
                    </a:lnTo>
                    <a:lnTo>
                      <a:pt x="10931" y="23479"/>
                    </a:lnTo>
                    <a:lnTo>
                      <a:pt x="10508" y="23710"/>
                    </a:lnTo>
                    <a:lnTo>
                      <a:pt x="10007" y="23941"/>
                    </a:lnTo>
                    <a:lnTo>
                      <a:pt x="9738" y="24056"/>
                    </a:lnTo>
                    <a:lnTo>
                      <a:pt x="9469" y="24095"/>
                    </a:lnTo>
                    <a:lnTo>
                      <a:pt x="9199" y="24133"/>
                    </a:lnTo>
                    <a:lnTo>
                      <a:pt x="8891" y="24133"/>
                    </a:lnTo>
                    <a:lnTo>
                      <a:pt x="8891" y="24133"/>
                    </a:lnTo>
                    <a:lnTo>
                      <a:pt x="8622" y="24133"/>
                    </a:lnTo>
                    <a:lnTo>
                      <a:pt x="8391" y="24056"/>
                    </a:lnTo>
                    <a:lnTo>
                      <a:pt x="8198" y="23941"/>
                    </a:lnTo>
                    <a:lnTo>
                      <a:pt x="8006" y="23787"/>
                    </a:lnTo>
                    <a:lnTo>
                      <a:pt x="7891" y="23595"/>
                    </a:lnTo>
                    <a:lnTo>
                      <a:pt x="7737" y="23402"/>
                    </a:lnTo>
                    <a:lnTo>
                      <a:pt x="7583" y="22979"/>
                    </a:lnTo>
                    <a:lnTo>
                      <a:pt x="7467" y="22594"/>
                    </a:lnTo>
                    <a:lnTo>
                      <a:pt x="7429" y="22209"/>
                    </a:lnTo>
                    <a:lnTo>
                      <a:pt x="7429" y="21862"/>
                    </a:lnTo>
                    <a:lnTo>
                      <a:pt x="7429" y="21862"/>
                    </a:lnTo>
                    <a:lnTo>
                      <a:pt x="7121" y="22016"/>
                    </a:lnTo>
                    <a:lnTo>
                      <a:pt x="6774" y="22132"/>
                    </a:lnTo>
                    <a:lnTo>
                      <a:pt x="6351" y="22247"/>
                    </a:lnTo>
                    <a:lnTo>
                      <a:pt x="5889" y="22286"/>
                    </a:lnTo>
                    <a:lnTo>
                      <a:pt x="5620" y="22286"/>
                    </a:lnTo>
                    <a:lnTo>
                      <a:pt x="5389" y="22247"/>
                    </a:lnTo>
                    <a:lnTo>
                      <a:pt x="5119" y="22209"/>
                    </a:lnTo>
                    <a:lnTo>
                      <a:pt x="4888" y="22093"/>
                    </a:lnTo>
                    <a:lnTo>
                      <a:pt x="4657" y="21939"/>
                    </a:lnTo>
                    <a:lnTo>
                      <a:pt x="4426" y="21786"/>
                    </a:lnTo>
                    <a:lnTo>
                      <a:pt x="4426" y="21786"/>
                    </a:lnTo>
                    <a:lnTo>
                      <a:pt x="4234" y="21555"/>
                    </a:lnTo>
                    <a:lnTo>
                      <a:pt x="4118" y="21362"/>
                    </a:lnTo>
                    <a:lnTo>
                      <a:pt x="4003" y="21131"/>
                    </a:lnTo>
                    <a:lnTo>
                      <a:pt x="3926" y="20900"/>
                    </a:lnTo>
                    <a:lnTo>
                      <a:pt x="3888" y="20708"/>
                    </a:lnTo>
                    <a:lnTo>
                      <a:pt x="3849" y="20477"/>
                    </a:lnTo>
                    <a:lnTo>
                      <a:pt x="3888" y="20092"/>
                    </a:lnTo>
                    <a:lnTo>
                      <a:pt x="3965" y="19746"/>
                    </a:lnTo>
                    <a:lnTo>
                      <a:pt x="4080" y="19476"/>
                    </a:lnTo>
                    <a:lnTo>
                      <a:pt x="4195" y="19245"/>
                    </a:lnTo>
                    <a:lnTo>
                      <a:pt x="4195" y="19245"/>
                    </a:lnTo>
                    <a:lnTo>
                      <a:pt x="3811" y="19284"/>
                    </a:lnTo>
                    <a:lnTo>
                      <a:pt x="3426" y="19322"/>
                    </a:lnTo>
                    <a:lnTo>
                      <a:pt x="2925" y="19284"/>
                    </a:lnTo>
                    <a:lnTo>
                      <a:pt x="2694" y="19245"/>
                    </a:lnTo>
                    <a:lnTo>
                      <a:pt x="2425" y="19168"/>
                    </a:lnTo>
                    <a:lnTo>
                      <a:pt x="2194" y="19053"/>
                    </a:lnTo>
                    <a:lnTo>
                      <a:pt x="1963" y="18899"/>
                    </a:lnTo>
                    <a:lnTo>
                      <a:pt x="1732" y="18706"/>
                    </a:lnTo>
                    <a:lnTo>
                      <a:pt x="1578" y="18514"/>
                    </a:lnTo>
                    <a:lnTo>
                      <a:pt x="1424" y="18244"/>
                    </a:lnTo>
                    <a:lnTo>
                      <a:pt x="1309" y="17898"/>
                    </a:lnTo>
                    <a:lnTo>
                      <a:pt x="1309" y="17898"/>
                    </a:lnTo>
                    <a:lnTo>
                      <a:pt x="1232" y="17552"/>
                    </a:lnTo>
                    <a:lnTo>
                      <a:pt x="1232" y="17244"/>
                    </a:lnTo>
                    <a:lnTo>
                      <a:pt x="1270" y="16974"/>
                    </a:lnTo>
                    <a:lnTo>
                      <a:pt x="1347" y="16705"/>
                    </a:lnTo>
                    <a:lnTo>
                      <a:pt x="1463" y="16474"/>
                    </a:lnTo>
                    <a:lnTo>
                      <a:pt x="1617" y="16281"/>
                    </a:lnTo>
                    <a:lnTo>
                      <a:pt x="1771" y="16089"/>
                    </a:lnTo>
                    <a:lnTo>
                      <a:pt x="1963" y="15935"/>
                    </a:lnTo>
                    <a:lnTo>
                      <a:pt x="2309" y="15704"/>
                    </a:lnTo>
                    <a:lnTo>
                      <a:pt x="2656" y="15512"/>
                    </a:lnTo>
                    <a:lnTo>
                      <a:pt x="2964" y="15396"/>
                    </a:lnTo>
                    <a:lnTo>
                      <a:pt x="2964" y="15396"/>
                    </a:lnTo>
                    <a:lnTo>
                      <a:pt x="2810" y="15396"/>
                    </a:lnTo>
                    <a:lnTo>
                      <a:pt x="2463" y="15435"/>
                    </a:lnTo>
                    <a:lnTo>
                      <a:pt x="1925" y="15396"/>
                    </a:lnTo>
                    <a:lnTo>
                      <a:pt x="1655" y="15319"/>
                    </a:lnTo>
                    <a:lnTo>
                      <a:pt x="1347" y="15242"/>
                    </a:lnTo>
                    <a:lnTo>
                      <a:pt x="1078" y="15088"/>
                    </a:lnTo>
                    <a:lnTo>
                      <a:pt x="808" y="14934"/>
                    </a:lnTo>
                    <a:lnTo>
                      <a:pt x="539" y="14703"/>
                    </a:lnTo>
                    <a:lnTo>
                      <a:pt x="346" y="14434"/>
                    </a:lnTo>
                    <a:lnTo>
                      <a:pt x="154" y="14088"/>
                    </a:lnTo>
                    <a:lnTo>
                      <a:pt x="39" y="13664"/>
                    </a:lnTo>
                    <a:lnTo>
                      <a:pt x="0" y="13202"/>
                    </a:lnTo>
                    <a:lnTo>
                      <a:pt x="0" y="12625"/>
                    </a:lnTo>
                    <a:lnTo>
                      <a:pt x="0" y="12625"/>
                    </a:lnTo>
                    <a:lnTo>
                      <a:pt x="116" y="12048"/>
                    </a:lnTo>
                    <a:lnTo>
                      <a:pt x="231" y="11547"/>
                    </a:lnTo>
                    <a:lnTo>
                      <a:pt x="385" y="11124"/>
                    </a:lnTo>
                    <a:lnTo>
                      <a:pt x="577" y="10739"/>
                    </a:lnTo>
                    <a:lnTo>
                      <a:pt x="808" y="10431"/>
                    </a:lnTo>
                    <a:lnTo>
                      <a:pt x="1039" y="10200"/>
                    </a:lnTo>
                    <a:lnTo>
                      <a:pt x="1270" y="10008"/>
                    </a:lnTo>
                    <a:lnTo>
                      <a:pt x="1540" y="9815"/>
                    </a:lnTo>
                    <a:lnTo>
                      <a:pt x="1771" y="9700"/>
                    </a:lnTo>
                    <a:lnTo>
                      <a:pt x="2002" y="9623"/>
                    </a:lnTo>
                    <a:lnTo>
                      <a:pt x="2425" y="9507"/>
                    </a:lnTo>
                    <a:lnTo>
                      <a:pt x="2694" y="9469"/>
                    </a:lnTo>
                    <a:lnTo>
                      <a:pt x="2810" y="9469"/>
                    </a:lnTo>
                    <a:lnTo>
                      <a:pt x="2810" y="9469"/>
                    </a:lnTo>
                    <a:lnTo>
                      <a:pt x="2694" y="9353"/>
                    </a:lnTo>
                    <a:lnTo>
                      <a:pt x="2463" y="9084"/>
                    </a:lnTo>
                    <a:lnTo>
                      <a:pt x="2156" y="8583"/>
                    </a:lnTo>
                    <a:lnTo>
                      <a:pt x="2002" y="8314"/>
                    </a:lnTo>
                    <a:lnTo>
                      <a:pt x="1848" y="8006"/>
                    </a:lnTo>
                    <a:lnTo>
                      <a:pt x="1732" y="7660"/>
                    </a:lnTo>
                    <a:lnTo>
                      <a:pt x="1617" y="7313"/>
                    </a:lnTo>
                    <a:lnTo>
                      <a:pt x="1578" y="6928"/>
                    </a:lnTo>
                    <a:lnTo>
                      <a:pt x="1540" y="6505"/>
                    </a:lnTo>
                    <a:lnTo>
                      <a:pt x="1578" y="6120"/>
                    </a:lnTo>
                    <a:lnTo>
                      <a:pt x="1694" y="5697"/>
                    </a:lnTo>
                    <a:lnTo>
                      <a:pt x="1848" y="5273"/>
                    </a:lnTo>
                    <a:lnTo>
                      <a:pt x="2117" y="4850"/>
                    </a:lnTo>
                    <a:lnTo>
                      <a:pt x="2117" y="4850"/>
                    </a:lnTo>
                    <a:lnTo>
                      <a:pt x="2425" y="4465"/>
                    </a:lnTo>
                    <a:lnTo>
                      <a:pt x="2733" y="4157"/>
                    </a:lnTo>
                    <a:lnTo>
                      <a:pt x="3079" y="3926"/>
                    </a:lnTo>
                    <a:lnTo>
                      <a:pt x="3387" y="3734"/>
                    </a:lnTo>
                    <a:lnTo>
                      <a:pt x="3695" y="3618"/>
                    </a:lnTo>
                    <a:lnTo>
                      <a:pt x="4042" y="3541"/>
                    </a:lnTo>
                    <a:lnTo>
                      <a:pt x="4349" y="3503"/>
                    </a:lnTo>
                    <a:lnTo>
                      <a:pt x="4619" y="3464"/>
                    </a:lnTo>
                    <a:lnTo>
                      <a:pt x="4888" y="3503"/>
                    </a:lnTo>
                    <a:lnTo>
                      <a:pt x="5158" y="3541"/>
                    </a:lnTo>
                    <a:lnTo>
                      <a:pt x="5543" y="3618"/>
                    </a:lnTo>
                    <a:lnTo>
                      <a:pt x="5812" y="3734"/>
                    </a:lnTo>
                    <a:lnTo>
                      <a:pt x="5928" y="3772"/>
                    </a:lnTo>
                    <a:lnTo>
                      <a:pt x="5928" y="3772"/>
                    </a:lnTo>
                    <a:lnTo>
                      <a:pt x="5966" y="3657"/>
                    </a:lnTo>
                    <a:lnTo>
                      <a:pt x="6158" y="3272"/>
                    </a:lnTo>
                    <a:lnTo>
                      <a:pt x="6466" y="2771"/>
                    </a:lnTo>
                    <a:lnTo>
                      <a:pt x="6928" y="2194"/>
                    </a:lnTo>
                    <a:lnTo>
                      <a:pt x="7198" y="1886"/>
                    </a:lnTo>
                    <a:lnTo>
                      <a:pt x="7506" y="1540"/>
                    </a:lnTo>
                    <a:lnTo>
                      <a:pt x="7891" y="1232"/>
                    </a:lnTo>
                    <a:lnTo>
                      <a:pt x="8314" y="962"/>
                    </a:lnTo>
                    <a:lnTo>
                      <a:pt x="8776" y="693"/>
                    </a:lnTo>
                    <a:lnTo>
                      <a:pt x="9276" y="462"/>
                    </a:lnTo>
                    <a:lnTo>
                      <a:pt x="9815" y="270"/>
                    </a:lnTo>
                    <a:lnTo>
                      <a:pt x="10431" y="116"/>
                    </a:lnTo>
                    <a:lnTo>
                      <a:pt x="10431" y="116"/>
                    </a:lnTo>
                    <a:lnTo>
                      <a:pt x="11047" y="39"/>
                    </a:lnTo>
                    <a:lnTo>
                      <a:pt x="11586" y="0"/>
                    </a:lnTo>
                    <a:lnTo>
                      <a:pt x="12086" y="0"/>
                    </a:lnTo>
                    <a:lnTo>
                      <a:pt x="12548" y="39"/>
                    </a:lnTo>
                    <a:lnTo>
                      <a:pt x="12933" y="116"/>
                    </a:lnTo>
                    <a:lnTo>
                      <a:pt x="13318" y="231"/>
                    </a:lnTo>
                    <a:lnTo>
                      <a:pt x="13626" y="385"/>
                    </a:lnTo>
                    <a:lnTo>
                      <a:pt x="13895" y="539"/>
                    </a:lnTo>
                    <a:lnTo>
                      <a:pt x="14126" y="693"/>
                    </a:lnTo>
                    <a:lnTo>
                      <a:pt x="14318" y="847"/>
                    </a:lnTo>
                    <a:lnTo>
                      <a:pt x="14588" y="1116"/>
                    </a:lnTo>
                    <a:lnTo>
                      <a:pt x="14742" y="1347"/>
                    </a:lnTo>
                    <a:lnTo>
                      <a:pt x="14819" y="1424"/>
                    </a:lnTo>
                    <a:lnTo>
                      <a:pt x="14819" y="1424"/>
                    </a:lnTo>
                    <a:lnTo>
                      <a:pt x="14973" y="1309"/>
                    </a:lnTo>
                    <a:lnTo>
                      <a:pt x="15358" y="1078"/>
                    </a:lnTo>
                    <a:lnTo>
                      <a:pt x="16012" y="808"/>
                    </a:lnTo>
                    <a:lnTo>
                      <a:pt x="16397" y="655"/>
                    </a:lnTo>
                    <a:lnTo>
                      <a:pt x="16782" y="539"/>
                    </a:lnTo>
                    <a:lnTo>
                      <a:pt x="17244" y="424"/>
                    </a:lnTo>
                    <a:lnTo>
                      <a:pt x="17744" y="347"/>
                    </a:lnTo>
                    <a:lnTo>
                      <a:pt x="18244" y="347"/>
                    </a:lnTo>
                    <a:lnTo>
                      <a:pt x="18745" y="347"/>
                    </a:lnTo>
                    <a:lnTo>
                      <a:pt x="19284" y="462"/>
                    </a:lnTo>
                    <a:lnTo>
                      <a:pt x="19784" y="616"/>
                    </a:lnTo>
                    <a:lnTo>
                      <a:pt x="20323" y="885"/>
                    </a:lnTo>
                    <a:lnTo>
                      <a:pt x="20862" y="1232"/>
                    </a:lnTo>
                    <a:lnTo>
                      <a:pt x="20862" y="1232"/>
                    </a:lnTo>
                    <a:lnTo>
                      <a:pt x="21324" y="1655"/>
                    </a:lnTo>
                    <a:lnTo>
                      <a:pt x="21670" y="2117"/>
                    </a:lnTo>
                    <a:lnTo>
                      <a:pt x="21978" y="2579"/>
                    </a:lnTo>
                    <a:lnTo>
                      <a:pt x="22170" y="3079"/>
                    </a:lnTo>
                    <a:lnTo>
                      <a:pt x="22324" y="3541"/>
                    </a:lnTo>
                    <a:lnTo>
                      <a:pt x="22401" y="4042"/>
                    </a:lnTo>
                    <a:lnTo>
                      <a:pt x="22440" y="4504"/>
                    </a:lnTo>
                    <a:lnTo>
                      <a:pt x="22440" y="4965"/>
                    </a:lnTo>
                    <a:lnTo>
                      <a:pt x="22440" y="5389"/>
                    </a:lnTo>
                    <a:lnTo>
                      <a:pt x="22363" y="5812"/>
                    </a:lnTo>
                    <a:lnTo>
                      <a:pt x="22209" y="6467"/>
                    </a:lnTo>
                    <a:lnTo>
                      <a:pt x="22093" y="6928"/>
                    </a:lnTo>
                    <a:lnTo>
                      <a:pt x="22016" y="7082"/>
                    </a:lnTo>
                    <a:lnTo>
                      <a:pt x="22016" y="7082"/>
                    </a:lnTo>
                    <a:lnTo>
                      <a:pt x="22478" y="7121"/>
                    </a:lnTo>
                    <a:lnTo>
                      <a:pt x="22940" y="7275"/>
                    </a:lnTo>
                    <a:lnTo>
                      <a:pt x="23479" y="7467"/>
                    </a:lnTo>
                    <a:lnTo>
                      <a:pt x="23748" y="7621"/>
                    </a:lnTo>
                    <a:lnTo>
                      <a:pt x="24056" y="7775"/>
                    </a:lnTo>
                    <a:lnTo>
                      <a:pt x="24326" y="8006"/>
                    </a:lnTo>
                    <a:lnTo>
                      <a:pt x="24557" y="8237"/>
                    </a:lnTo>
                    <a:lnTo>
                      <a:pt x="24788" y="8545"/>
                    </a:lnTo>
                    <a:lnTo>
                      <a:pt x="24980" y="8891"/>
                    </a:lnTo>
                    <a:lnTo>
                      <a:pt x="25134" y="9276"/>
                    </a:lnTo>
                    <a:lnTo>
                      <a:pt x="25250" y="9700"/>
                    </a:lnTo>
                    <a:lnTo>
                      <a:pt x="25250" y="9700"/>
                    </a:lnTo>
                    <a:lnTo>
                      <a:pt x="25327" y="10162"/>
                    </a:lnTo>
                    <a:lnTo>
                      <a:pt x="25365" y="10585"/>
                    </a:lnTo>
                    <a:lnTo>
                      <a:pt x="25365" y="10970"/>
                    </a:lnTo>
                    <a:lnTo>
                      <a:pt x="25327" y="11316"/>
                    </a:lnTo>
                    <a:lnTo>
                      <a:pt x="25250" y="11663"/>
                    </a:lnTo>
                    <a:lnTo>
                      <a:pt x="25173" y="11971"/>
                    </a:lnTo>
                    <a:lnTo>
                      <a:pt x="24980" y="12509"/>
                    </a:lnTo>
                    <a:lnTo>
                      <a:pt x="24788" y="12933"/>
                    </a:lnTo>
                    <a:lnTo>
                      <a:pt x="24595" y="13241"/>
                    </a:lnTo>
                    <a:lnTo>
                      <a:pt x="24403" y="13472"/>
                    </a:lnTo>
                    <a:lnTo>
                      <a:pt x="24403" y="13472"/>
                    </a:lnTo>
                    <a:lnTo>
                      <a:pt x="24672" y="13895"/>
                    </a:lnTo>
                    <a:lnTo>
                      <a:pt x="24942" y="14357"/>
                    </a:lnTo>
                    <a:lnTo>
                      <a:pt x="25211" y="14934"/>
                    </a:lnTo>
                    <a:lnTo>
                      <a:pt x="25327" y="15281"/>
                    </a:lnTo>
                    <a:lnTo>
                      <a:pt x="25442" y="15666"/>
                    </a:lnTo>
                    <a:lnTo>
                      <a:pt x="25519" y="16051"/>
                    </a:lnTo>
                    <a:lnTo>
                      <a:pt x="25519" y="16435"/>
                    </a:lnTo>
                    <a:lnTo>
                      <a:pt x="25519" y="16859"/>
                    </a:lnTo>
                    <a:lnTo>
                      <a:pt x="25442" y="17282"/>
                    </a:lnTo>
                    <a:lnTo>
                      <a:pt x="25288" y="17706"/>
                    </a:lnTo>
                    <a:lnTo>
                      <a:pt x="25096" y="18167"/>
                    </a:lnTo>
                    <a:lnTo>
                      <a:pt x="25096" y="18167"/>
                    </a:lnTo>
                    <a:lnTo>
                      <a:pt x="24826" y="18552"/>
                    </a:lnTo>
                    <a:lnTo>
                      <a:pt x="24557" y="18899"/>
                    </a:lnTo>
                    <a:lnTo>
                      <a:pt x="24210" y="19168"/>
                    </a:lnTo>
                    <a:lnTo>
                      <a:pt x="23864" y="19399"/>
                    </a:lnTo>
                    <a:lnTo>
                      <a:pt x="23517" y="19553"/>
                    </a:lnTo>
                    <a:lnTo>
                      <a:pt x="23133" y="19707"/>
                    </a:lnTo>
                    <a:lnTo>
                      <a:pt x="22786" y="19784"/>
                    </a:lnTo>
                    <a:lnTo>
                      <a:pt x="22440" y="19861"/>
                    </a:lnTo>
                    <a:lnTo>
                      <a:pt x="21747" y="19900"/>
                    </a:lnTo>
                    <a:lnTo>
                      <a:pt x="21208" y="19861"/>
                    </a:lnTo>
                    <a:lnTo>
                      <a:pt x="20862" y="19823"/>
                    </a:lnTo>
                    <a:lnTo>
                      <a:pt x="20708" y="19823"/>
                    </a:lnTo>
                    <a:lnTo>
                      <a:pt x="20708" y="19823"/>
                    </a:lnTo>
                    <a:lnTo>
                      <a:pt x="20823" y="20130"/>
                    </a:lnTo>
                    <a:lnTo>
                      <a:pt x="20939" y="20515"/>
                    </a:lnTo>
                    <a:lnTo>
                      <a:pt x="20977" y="20939"/>
                    </a:lnTo>
                    <a:lnTo>
                      <a:pt x="20977" y="21170"/>
                    </a:lnTo>
                    <a:lnTo>
                      <a:pt x="20977" y="21401"/>
                    </a:lnTo>
                    <a:lnTo>
                      <a:pt x="20939" y="21632"/>
                    </a:lnTo>
                    <a:lnTo>
                      <a:pt x="20862" y="21862"/>
                    </a:lnTo>
                    <a:lnTo>
                      <a:pt x="20746" y="22093"/>
                    </a:lnTo>
                    <a:lnTo>
                      <a:pt x="20554" y="22286"/>
                    </a:lnTo>
                    <a:lnTo>
                      <a:pt x="20361" y="22478"/>
                    </a:lnTo>
                    <a:lnTo>
                      <a:pt x="20092" y="22632"/>
                    </a:lnTo>
                    <a:lnTo>
                      <a:pt x="20092" y="22632"/>
                    </a:lnTo>
                    <a:lnTo>
                      <a:pt x="19822" y="22748"/>
                    </a:lnTo>
                    <a:lnTo>
                      <a:pt x="19515" y="22825"/>
                    </a:lnTo>
                    <a:lnTo>
                      <a:pt x="19245" y="22825"/>
                    </a:lnTo>
                    <a:lnTo>
                      <a:pt x="18976" y="22825"/>
                    </a:lnTo>
                    <a:lnTo>
                      <a:pt x="18706" y="22748"/>
                    </a:lnTo>
                    <a:lnTo>
                      <a:pt x="18437" y="22671"/>
                    </a:lnTo>
                    <a:lnTo>
                      <a:pt x="17975" y="22440"/>
                    </a:lnTo>
                    <a:lnTo>
                      <a:pt x="17590" y="22209"/>
                    </a:lnTo>
                    <a:lnTo>
                      <a:pt x="17282" y="21939"/>
                    </a:lnTo>
                    <a:lnTo>
                      <a:pt x="17051" y="21709"/>
                    </a:lnTo>
                    <a:lnTo>
                      <a:pt x="17051" y="21709"/>
                    </a:lnTo>
                    <a:lnTo>
                      <a:pt x="17167" y="21824"/>
                    </a:lnTo>
                    <a:lnTo>
                      <a:pt x="17398" y="22170"/>
                    </a:lnTo>
                    <a:lnTo>
                      <a:pt x="17513" y="22440"/>
                    </a:lnTo>
                    <a:lnTo>
                      <a:pt x="17628" y="22709"/>
                    </a:lnTo>
                    <a:lnTo>
                      <a:pt x="17744" y="23017"/>
                    </a:lnTo>
                    <a:lnTo>
                      <a:pt x="17782" y="23325"/>
                    </a:lnTo>
                    <a:lnTo>
                      <a:pt x="17744" y="23633"/>
                    </a:lnTo>
                    <a:lnTo>
                      <a:pt x="17667" y="23941"/>
                    </a:lnTo>
                    <a:lnTo>
                      <a:pt x="17590" y="24095"/>
                    </a:lnTo>
                    <a:lnTo>
                      <a:pt x="17475" y="24249"/>
                    </a:lnTo>
                    <a:lnTo>
                      <a:pt x="17359" y="24403"/>
                    </a:lnTo>
                    <a:lnTo>
                      <a:pt x="17205" y="24557"/>
                    </a:lnTo>
                    <a:lnTo>
                      <a:pt x="17013" y="24672"/>
                    </a:lnTo>
                    <a:lnTo>
                      <a:pt x="16782" y="24788"/>
                    </a:lnTo>
                    <a:lnTo>
                      <a:pt x="16551" y="24903"/>
                    </a:lnTo>
                    <a:lnTo>
                      <a:pt x="16243" y="25019"/>
                    </a:lnTo>
                    <a:lnTo>
                      <a:pt x="15550" y="25211"/>
                    </a:lnTo>
                    <a:lnTo>
                      <a:pt x="14703" y="253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4" name="Google Shape;1794;p40"/>
              <p:cNvSpPr/>
              <p:nvPr/>
            </p:nvSpPr>
            <p:spPr>
              <a:xfrm>
                <a:off x="3815489" y="3188732"/>
                <a:ext cx="66501" cy="46039"/>
              </a:xfrm>
              <a:custGeom>
                <a:avLst/>
                <a:gdLst/>
                <a:ahLst/>
                <a:cxnLst/>
                <a:rect l="l" t="t" r="r" b="b"/>
                <a:pathLst>
                  <a:path w="2002" h="1386" extrusionOk="0">
                    <a:moveTo>
                      <a:pt x="154" y="0"/>
                    </a:moveTo>
                    <a:lnTo>
                      <a:pt x="77" y="116"/>
                    </a:lnTo>
                    <a:lnTo>
                      <a:pt x="39" y="270"/>
                    </a:lnTo>
                    <a:lnTo>
                      <a:pt x="0" y="424"/>
                    </a:lnTo>
                    <a:lnTo>
                      <a:pt x="0" y="539"/>
                    </a:lnTo>
                    <a:lnTo>
                      <a:pt x="0" y="693"/>
                    </a:lnTo>
                    <a:lnTo>
                      <a:pt x="77" y="809"/>
                    </a:lnTo>
                    <a:lnTo>
                      <a:pt x="154" y="963"/>
                    </a:lnTo>
                    <a:lnTo>
                      <a:pt x="231" y="1040"/>
                    </a:lnTo>
                    <a:lnTo>
                      <a:pt x="347" y="1117"/>
                    </a:lnTo>
                    <a:lnTo>
                      <a:pt x="539" y="1117"/>
                    </a:lnTo>
                    <a:lnTo>
                      <a:pt x="655" y="1001"/>
                    </a:lnTo>
                    <a:lnTo>
                      <a:pt x="732" y="886"/>
                    </a:lnTo>
                    <a:lnTo>
                      <a:pt x="886" y="693"/>
                    </a:lnTo>
                    <a:lnTo>
                      <a:pt x="963" y="462"/>
                    </a:lnTo>
                    <a:lnTo>
                      <a:pt x="1001" y="693"/>
                    </a:lnTo>
                    <a:lnTo>
                      <a:pt x="1078" y="924"/>
                    </a:lnTo>
                    <a:lnTo>
                      <a:pt x="1193" y="1117"/>
                    </a:lnTo>
                    <a:lnTo>
                      <a:pt x="1347" y="1270"/>
                    </a:lnTo>
                    <a:lnTo>
                      <a:pt x="1463" y="1347"/>
                    </a:lnTo>
                    <a:lnTo>
                      <a:pt x="1617" y="1386"/>
                    </a:lnTo>
                    <a:lnTo>
                      <a:pt x="1771" y="1347"/>
                    </a:lnTo>
                    <a:lnTo>
                      <a:pt x="1886" y="1270"/>
                    </a:lnTo>
                    <a:lnTo>
                      <a:pt x="1925" y="1193"/>
                    </a:lnTo>
                    <a:lnTo>
                      <a:pt x="2002" y="1117"/>
                    </a:lnTo>
                    <a:lnTo>
                      <a:pt x="2002" y="1001"/>
                    </a:lnTo>
                    <a:lnTo>
                      <a:pt x="1963" y="963"/>
                    </a:lnTo>
                    <a:lnTo>
                      <a:pt x="1925" y="924"/>
                    </a:lnTo>
                    <a:lnTo>
                      <a:pt x="1886" y="963"/>
                    </a:lnTo>
                    <a:lnTo>
                      <a:pt x="1848" y="1001"/>
                    </a:lnTo>
                    <a:lnTo>
                      <a:pt x="1848" y="1117"/>
                    </a:lnTo>
                    <a:lnTo>
                      <a:pt x="1809" y="1155"/>
                    </a:lnTo>
                    <a:lnTo>
                      <a:pt x="1732" y="1232"/>
                    </a:lnTo>
                    <a:lnTo>
                      <a:pt x="1501" y="1232"/>
                    </a:lnTo>
                    <a:lnTo>
                      <a:pt x="1424" y="1193"/>
                    </a:lnTo>
                    <a:lnTo>
                      <a:pt x="1309" y="1078"/>
                    </a:lnTo>
                    <a:lnTo>
                      <a:pt x="1193" y="847"/>
                    </a:lnTo>
                    <a:lnTo>
                      <a:pt x="1116" y="616"/>
                    </a:lnTo>
                    <a:lnTo>
                      <a:pt x="1078" y="385"/>
                    </a:lnTo>
                    <a:lnTo>
                      <a:pt x="1078" y="154"/>
                    </a:lnTo>
                    <a:lnTo>
                      <a:pt x="1078" y="77"/>
                    </a:lnTo>
                    <a:lnTo>
                      <a:pt x="1001" y="77"/>
                    </a:lnTo>
                    <a:lnTo>
                      <a:pt x="963" y="116"/>
                    </a:lnTo>
                    <a:lnTo>
                      <a:pt x="886" y="424"/>
                    </a:lnTo>
                    <a:lnTo>
                      <a:pt x="732" y="693"/>
                    </a:lnTo>
                    <a:lnTo>
                      <a:pt x="578" y="924"/>
                    </a:lnTo>
                    <a:lnTo>
                      <a:pt x="501" y="1001"/>
                    </a:lnTo>
                    <a:lnTo>
                      <a:pt x="462" y="1040"/>
                    </a:lnTo>
                    <a:lnTo>
                      <a:pt x="424" y="1040"/>
                    </a:lnTo>
                    <a:lnTo>
                      <a:pt x="347" y="1001"/>
                    </a:lnTo>
                    <a:lnTo>
                      <a:pt x="270" y="963"/>
                    </a:lnTo>
                    <a:lnTo>
                      <a:pt x="193" y="847"/>
                    </a:lnTo>
                    <a:lnTo>
                      <a:pt x="154" y="770"/>
                    </a:lnTo>
                    <a:lnTo>
                      <a:pt x="77" y="501"/>
                    </a:lnTo>
                    <a:lnTo>
                      <a:pt x="116" y="270"/>
                    </a:lnTo>
                    <a:lnTo>
                      <a:pt x="193" y="39"/>
                    </a:lnTo>
                    <a:lnTo>
                      <a:pt x="193"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5" name="Google Shape;1795;p40"/>
              <p:cNvSpPr/>
              <p:nvPr/>
            </p:nvSpPr>
            <p:spPr>
              <a:xfrm>
                <a:off x="4417689" y="3218130"/>
                <a:ext cx="81848" cy="51188"/>
              </a:xfrm>
              <a:custGeom>
                <a:avLst/>
                <a:gdLst/>
                <a:ahLst/>
                <a:cxnLst/>
                <a:rect l="l" t="t" r="r" b="b"/>
                <a:pathLst>
                  <a:path w="2464" h="1541" extrusionOk="0">
                    <a:moveTo>
                      <a:pt x="2271" y="1"/>
                    </a:moveTo>
                    <a:lnTo>
                      <a:pt x="2233" y="39"/>
                    </a:lnTo>
                    <a:lnTo>
                      <a:pt x="2233" y="78"/>
                    </a:lnTo>
                    <a:lnTo>
                      <a:pt x="2309" y="385"/>
                    </a:lnTo>
                    <a:lnTo>
                      <a:pt x="2309" y="539"/>
                    </a:lnTo>
                    <a:lnTo>
                      <a:pt x="2309" y="655"/>
                    </a:lnTo>
                    <a:lnTo>
                      <a:pt x="2233" y="770"/>
                    </a:lnTo>
                    <a:lnTo>
                      <a:pt x="2156" y="847"/>
                    </a:lnTo>
                    <a:lnTo>
                      <a:pt x="2040" y="886"/>
                    </a:lnTo>
                    <a:lnTo>
                      <a:pt x="1925" y="886"/>
                    </a:lnTo>
                    <a:lnTo>
                      <a:pt x="1886" y="924"/>
                    </a:lnTo>
                    <a:lnTo>
                      <a:pt x="1771" y="886"/>
                    </a:lnTo>
                    <a:lnTo>
                      <a:pt x="1655" y="847"/>
                    </a:lnTo>
                    <a:lnTo>
                      <a:pt x="1463" y="732"/>
                    </a:lnTo>
                    <a:lnTo>
                      <a:pt x="1347" y="539"/>
                    </a:lnTo>
                    <a:lnTo>
                      <a:pt x="1232" y="308"/>
                    </a:lnTo>
                    <a:lnTo>
                      <a:pt x="1193" y="270"/>
                    </a:lnTo>
                    <a:lnTo>
                      <a:pt x="1116" y="308"/>
                    </a:lnTo>
                    <a:lnTo>
                      <a:pt x="1116" y="347"/>
                    </a:lnTo>
                    <a:lnTo>
                      <a:pt x="1116" y="616"/>
                    </a:lnTo>
                    <a:lnTo>
                      <a:pt x="1078" y="924"/>
                    </a:lnTo>
                    <a:lnTo>
                      <a:pt x="962" y="1155"/>
                    </a:lnTo>
                    <a:lnTo>
                      <a:pt x="885" y="1271"/>
                    </a:lnTo>
                    <a:lnTo>
                      <a:pt x="808" y="1386"/>
                    </a:lnTo>
                    <a:lnTo>
                      <a:pt x="693" y="1425"/>
                    </a:lnTo>
                    <a:lnTo>
                      <a:pt x="539" y="1425"/>
                    </a:lnTo>
                    <a:lnTo>
                      <a:pt x="423" y="1348"/>
                    </a:lnTo>
                    <a:lnTo>
                      <a:pt x="231" y="1194"/>
                    </a:lnTo>
                    <a:lnTo>
                      <a:pt x="154" y="1078"/>
                    </a:lnTo>
                    <a:lnTo>
                      <a:pt x="116" y="963"/>
                    </a:lnTo>
                    <a:lnTo>
                      <a:pt x="39" y="693"/>
                    </a:lnTo>
                    <a:lnTo>
                      <a:pt x="39" y="655"/>
                    </a:lnTo>
                    <a:lnTo>
                      <a:pt x="0" y="693"/>
                    </a:lnTo>
                    <a:lnTo>
                      <a:pt x="0" y="847"/>
                    </a:lnTo>
                    <a:lnTo>
                      <a:pt x="39" y="1001"/>
                    </a:lnTo>
                    <a:lnTo>
                      <a:pt x="77" y="1155"/>
                    </a:lnTo>
                    <a:lnTo>
                      <a:pt x="193" y="1271"/>
                    </a:lnTo>
                    <a:lnTo>
                      <a:pt x="270" y="1386"/>
                    </a:lnTo>
                    <a:lnTo>
                      <a:pt x="385" y="1463"/>
                    </a:lnTo>
                    <a:lnTo>
                      <a:pt x="500" y="1540"/>
                    </a:lnTo>
                    <a:lnTo>
                      <a:pt x="770" y="1540"/>
                    </a:lnTo>
                    <a:lnTo>
                      <a:pt x="885" y="1463"/>
                    </a:lnTo>
                    <a:lnTo>
                      <a:pt x="1001" y="1348"/>
                    </a:lnTo>
                    <a:lnTo>
                      <a:pt x="1116" y="1194"/>
                    </a:lnTo>
                    <a:lnTo>
                      <a:pt x="1155" y="1040"/>
                    </a:lnTo>
                    <a:lnTo>
                      <a:pt x="1232" y="847"/>
                    </a:lnTo>
                    <a:lnTo>
                      <a:pt x="1270" y="655"/>
                    </a:lnTo>
                    <a:lnTo>
                      <a:pt x="1386" y="809"/>
                    </a:lnTo>
                    <a:lnTo>
                      <a:pt x="1540" y="924"/>
                    </a:lnTo>
                    <a:lnTo>
                      <a:pt x="1694" y="1001"/>
                    </a:lnTo>
                    <a:lnTo>
                      <a:pt x="1925" y="1040"/>
                    </a:lnTo>
                    <a:lnTo>
                      <a:pt x="2040" y="1040"/>
                    </a:lnTo>
                    <a:lnTo>
                      <a:pt x="2156" y="1001"/>
                    </a:lnTo>
                    <a:lnTo>
                      <a:pt x="2271" y="924"/>
                    </a:lnTo>
                    <a:lnTo>
                      <a:pt x="2386" y="809"/>
                    </a:lnTo>
                    <a:lnTo>
                      <a:pt x="2425" y="693"/>
                    </a:lnTo>
                    <a:lnTo>
                      <a:pt x="2463" y="539"/>
                    </a:lnTo>
                    <a:lnTo>
                      <a:pt x="2463" y="347"/>
                    </a:lnTo>
                    <a:lnTo>
                      <a:pt x="2386" y="193"/>
                    </a:lnTo>
                    <a:lnTo>
                      <a:pt x="2348" y="39"/>
                    </a:lnTo>
                    <a:lnTo>
                      <a:pt x="2271" y="1"/>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6" name="Google Shape;1796;p40"/>
              <p:cNvSpPr/>
              <p:nvPr/>
            </p:nvSpPr>
            <p:spPr>
              <a:xfrm>
                <a:off x="3862791" y="3383055"/>
                <a:ext cx="603496" cy="949987"/>
              </a:xfrm>
              <a:custGeom>
                <a:avLst/>
                <a:gdLst/>
                <a:ahLst/>
                <a:cxnLst/>
                <a:rect l="l" t="t" r="r" b="b"/>
                <a:pathLst>
                  <a:path w="18168" h="28599" extrusionOk="0">
                    <a:moveTo>
                      <a:pt x="6621" y="1"/>
                    </a:moveTo>
                    <a:lnTo>
                      <a:pt x="6120" y="39"/>
                    </a:lnTo>
                    <a:lnTo>
                      <a:pt x="5581" y="116"/>
                    </a:lnTo>
                    <a:lnTo>
                      <a:pt x="5043" y="270"/>
                    </a:lnTo>
                    <a:lnTo>
                      <a:pt x="4542" y="424"/>
                    </a:lnTo>
                    <a:lnTo>
                      <a:pt x="4042" y="655"/>
                    </a:lnTo>
                    <a:lnTo>
                      <a:pt x="3580" y="963"/>
                    </a:lnTo>
                    <a:lnTo>
                      <a:pt x="3157" y="1348"/>
                    </a:lnTo>
                    <a:lnTo>
                      <a:pt x="2964" y="1540"/>
                    </a:lnTo>
                    <a:lnTo>
                      <a:pt x="2772" y="1810"/>
                    </a:lnTo>
                    <a:lnTo>
                      <a:pt x="2618" y="2041"/>
                    </a:lnTo>
                    <a:lnTo>
                      <a:pt x="2464" y="2349"/>
                    </a:lnTo>
                    <a:lnTo>
                      <a:pt x="2310" y="2657"/>
                    </a:lnTo>
                    <a:lnTo>
                      <a:pt x="2194" y="3003"/>
                    </a:lnTo>
                    <a:lnTo>
                      <a:pt x="2079" y="3349"/>
                    </a:lnTo>
                    <a:lnTo>
                      <a:pt x="2002" y="3734"/>
                    </a:lnTo>
                    <a:lnTo>
                      <a:pt x="1848" y="4658"/>
                    </a:lnTo>
                    <a:lnTo>
                      <a:pt x="1655" y="5851"/>
                    </a:lnTo>
                    <a:lnTo>
                      <a:pt x="1309" y="8815"/>
                    </a:lnTo>
                    <a:lnTo>
                      <a:pt x="886" y="12318"/>
                    </a:lnTo>
                    <a:lnTo>
                      <a:pt x="539" y="15974"/>
                    </a:lnTo>
                    <a:lnTo>
                      <a:pt x="270" y="19477"/>
                    </a:lnTo>
                    <a:lnTo>
                      <a:pt x="39" y="22479"/>
                    </a:lnTo>
                    <a:lnTo>
                      <a:pt x="0" y="23711"/>
                    </a:lnTo>
                    <a:lnTo>
                      <a:pt x="0" y="24711"/>
                    </a:lnTo>
                    <a:lnTo>
                      <a:pt x="39" y="25443"/>
                    </a:lnTo>
                    <a:lnTo>
                      <a:pt x="77" y="25674"/>
                    </a:lnTo>
                    <a:lnTo>
                      <a:pt x="116" y="25828"/>
                    </a:lnTo>
                    <a:lnTo>
                      <a:pt x="193" y="25943"/>
                    </a:lnTo>
                    <a:lnTo>
                      <a:pt x="385" y="26058"/>
                    </a:lnTo>
                    <a:lnTo>
                      <a:pt x="655" y="26174"/>
                    </a:lnTo>
                    <a:lnTo>
                      <a:pt x="1001" y="26289"/>
                    </a:lnTo>
                    <a:lnTo>
                      <a:pt x="1886" y="26559"/>
                    </a:lnTo>
                    <a:lnTo>
                      <a:pt x="3003" y="26828"/>
                    </a:lnTo>
                    <a:lnTo>
                      <a:pt x="4311" y="27136"/>
                    </a:lnTo>
                    <a:lnTo>
                      <a:pt x="5735" y="27406"/>
                    </a:lnTo>
                    <a:lnTo>
                      <a:pt x="7275" y="27637"/>
                    </a:lnTo>
                    <a:lnTo>
                      <a:pt x="8853" y="27906"/>
                    </a:lnTo>
                    <a:lnTo>
                      <a:pt x="10470" y="28098"/>
                    </a:lnTo>
                    <a:lnTo>
                      <a:pt x="12009" y="28291"/>
                    </a:lnTo>
                    <a:lnTo>
                      <a:pt x="13472" y="28445"/>
                    </a:lnTo>
                    <a:lnTo>
                      <a:pt x="14819" y="28560"/>
                    </a:lnTo>
                    <a:lnTo>
                      <a:pt x="15974" y="28599"/>
                    </a:lnTo>
                    <a:lnTo>
                      <a:pt x="16898" y="28599"/>
                    </a:lnTo>
                    <a:lnTo>
                      <a:pt x="17282" y="28560"/>
                    </a:lnTo>
                    <a:lnTo>
                      <a:pt x="17590" y="28522"/>
                    </a:lnTo>
                    <a:lnTo>
                      <a:pt x="17783" y="28445"/>
                    </a:lnTo>
                    <a:lnTo>
                      <a:pt x="17937" y="28368"/>
                    </a:lnTo>
                    <a:lnTo>
                      <a:pt x="18014" y="28214"/>
                    </a:lnTo>
                    <a:lnTo>
                      <a:pt x="18091" y="27983"/>
                    </a:lnTo>
                    <a:lnTo>
                      <a:pt x="18129" y="27598"/>
                    </a:lnTo>
                    <a:lnTo>
                      <a:pt x="18168" y="27136"/>
                    </a:lnTo>
                    <a:lnTo>
                      <a:pt x="18168" y="25943"/>
                    </a:lnTo>
                    <a:lnTo>
                      <a:pt x="18129" y="24480"/>
                    </a:lnTo>
                    <a:lnTo>
                      <a:pt x="18052" y="22710"/>
                    </a:lnTo>
                    <a:lnTo>
                      <a:pt x="17937" y="20824"/>
                    </a:lnTo>
                    <a:lnTo>
                      <a:pt x="17667" y="16628"/>
                    </a:lnTo>
                    <a:lnTo>
                      <a:pt x="17282" y="12433"/>
                    </a:lnTo>
                    <a:lnTo>
                      <a:pt x="16975" y="8623"/>
                    </a:lnTo>
                    <a:lnTo>
                      <a:pt x="16551" y="4119"/>
                    </a:lnTo>
                    <a:lnTo>
                      <a:pt x="16513" y="3811"/>
                    </a:lnTo>
                    <a:lnTo>
                      <a:pt x="16474" y="3580"/>
                    </a:lnTo>
                    <a:lnTo>
                      <a:pt x="16397" y="3311"/>
                    </a:lnTo>
                    <a:lnTo>
                      <a:pt x="16282" y="3080"/>
                    </a:lnTo>
                    <a:lnTo>
                      <a:pt x="16051" y="2618"/>
                    </a:lnTo>
                    <a:lnTo>
                      <a:pt x="15704" y="2195"/>
                    </a:lnTo>
                    <a:lnTo>
                      <a:pt x="15319" y="1848"/>
                    </a:lnTo>
                    <a:lnTo>
                      <a:pt x="14858" y="1502"/>
                    </a:lnTo>
                    <a:lnTo>
                      <a:pt x="14357" y="1232"/>
                    </a:lnTo>
                    <a:lnTo>
                      <a:pt x="13780" y="963"/>
                    </a:lnTo>
                    <a:lnTo>
                      <a:pt x="13202" y="771"/>
                    </a:lnTo>
                    <a:lnTo>
                      <a:pt x="12587" y="578"/>
                    </a:lnTo>
                    <a:lnTo>
                      <a:pt x="11971" y="424"/>
                    </a:lnTo>
                    <a:lnTo>
                      <a:pt x="11355" y="309"/>
                    </a:lnTo>
                    <a:lnTo>
                      <a:pt x="10701" y="193"/>
                    </a:lnTo>
                    <a:lnTo>
                      <a:pt x="10085" y="116"/>
                    </a:lnTo>
                    <a:lnTo>
                      <a:pt x="8853" y="39"/>
                    </a:lnTo>
                    <a:lnTo>
                      <a:pt x="80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7" name="Google Shape;1797;p40"/>
              <p:cNvSpPr/>
              <p:nvPr/>
            </p:nvSpPr>
            <p:spPr>
              <a:xfrm>
                <a:off x="3497132" y="3409928"/>
                <a:ext cx="493546" cy="545963"/>
              </a:xfrm>
              <a:custGeom>
                <a:avLst/>
                <a:gdLst/>
                <a:ahLst/>
                <a:cxnLst/>
                <a:rect l="l" t="t" r="r" b="b"/>
                <a:pathLst>
                  <a:path w="14858" h="16436" extrusionOk="0">
                    <a:moveTo>
                      <a:pt x="14857" y="0"/>
                    </a:moveTo>
                    <a:lnTo>
                      <a:pt x="13356" y="885"/>
                    </a:lnTo>
                    <a:lnTo>
                      <a:pt x="11778" y="1886"/>
                    </a:lnTo>
                    <a:lnTo>
                      <a:pt x="9892" y="3118"/>
                    </a:lnTo>
                    <a:lnTo>
                      <a:pt x="7852" y="4503"/>
                    </a:lnTo>
                    <a:lnTo>
                      <a:pt x="6851" y="5196"/>
                    </a:lnTo>
                    <a:lnTo>
                      <a:pt x="5889" y="5928"/>
                    </a:lnTo>
                    <a:lnTo>
                      <a:pt x="4965" y="6659"/>
                    </a:lnTo>
                    <a:lnTo>
                      <a:pt x="4119" y="7313"/>
                    </a:lnTo>
                    <a:lnTo>
                      <a:pt x="3387" y="8006"/>
                    </a:lnTo>
                    <a:lnTo>
                      <a:pt x="2810" y="8622"/>
                    </a:lnTo>
                    <a:lnTo>
                      <a:pt x="1886" y="9661"/>
                    </a:lnTo>
                    <a:lnTo>
                      <a:pt x="1193" y="10546"/>
                    </a:lnTo>
                    <a:lnTo>
                      <a:pt x="693" y="11278"/>
                    </a:lnTo>
                    <a:lnTo>
                      <a:pt x="539" y="11586"/>
                    </a:lnTo>
                    <a:lnTo>
                      <a:pt x="385" y="11893"/>
                    </a:lnTo>
                    <a:lnTo>
                      <a:pt x="308" y="12201"/>
                    </a:lnTo>
                    <a:lnTo>
                      <a:pt x="193" y="12471"/>
                    </a:lnTo>
                    <a:lnTo>
                      <a:pt x="116" y="13010"/>
                    </a:lnTo>
                    <a:lnTo>
                      <a:pt x="77" y="13625"/>
                    </a:lnTo>
                    <a:lnTo>
                      <a:pt x="0" y="14280"/>
                    </a:lnTo>
                    <a:lnTo>
                      <a:pt x="39" y="14626"/>
                    </a:lnTo>
                    <a:lnTo>
                      <a:pt x="116" y="14934"/>
                    </a:lnTo>
                    <a:lnTo>
                      <a:pt x="308" y="15204"/>
                    </a:lnTo>
                    <a:lnTo>
                      <a:pt x="539" y="15473"/>
                    </a:lnTo>
                    <a:lnTo>
                      <a:pt x="847" y="15665"/>
                    </a:lnTo>
                    <a:lnTo>
                      <a:pt x="1155" y="15858"/>
                    </a:lnTo>
                    <a:lnTo>
                      <a:pt x="1540" y="16012"/>
                    </a:lnTo>
                    <a:lnTo>
                      <a:pt x="1925" y="16166"/>
                    </a:lnTo>
                    <a:lnTo>
                      <a:pt x="2348" y="16243"/>
                    </a:lnTo>
                    <a:lnTo>
                      <a:pt x="2772" y="16358"/>
                    </a:lnTo>
                    <a:lnTo>
                      <a:pt x="3618" y="16435"/>
                    </a:lnTo>
                    <a:lnTo>
                      <a:pt x="4427" y="16435"/>
                    </a:lnTo>
                    <a:lnTo>
                      <a:pt x="5042" y="16397"/>
                    </a:lnTo>
                    <a:lnTo>
                      <a:pt x="5350" y="16320"/>
                    </a:lnTo>
                    <a:lnTo>
                      <a:pt x="5774" y="16166"/>
                    </a:lnTo>
                    <a:lnTo>
                      <a:pt x="6698" y="15819"/>
                    </a:lnTo>
                    <a:lnTo>
                      <a:pt x="7814" y="15358"/>
                    </a:lnTo>
                    <a:lnTo>
                      <a:pt x="8930" y="14819"/>
                    </a:lnTo>
                    <a:lnTo>
                      <a:pt x="10893" y="13895"/>
                    </a:lnTo>
                    <a:lnTo>
                      <a:pt x="11701" y="13472"/>
                    </a:lnTo>
                    <a:lnTo>
                      <a:pt x="148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8" name="Google Shape;1798;p40"/>
              <p:cNvSpPr/>
              <p:nvPr/>
            </p:nvSpPr>
            <p:spPr>
              <a:xfrm>
                <a:off x="4351187" y="3431652"/>
                <a:ext cx="459033" cy="571540"/>
              </a:xfrm>
              <a:custGeom>
                <a:avLst/>
                <a:gdLst/>
                <a:ahLst/>
                <a:cxnLst/>
                <a:rect l="l" t="t" r="r" b="b"/>
                <a:pathLst>
                  <a:path w="13819" h="17206" extrusionOk="0">
                    <a:moveTo>
                      <a:pt x="1" y="0"/>
                    </a:moveTo>
                    <a:lnTo>
                      <a:pt x="2195" y="13703"/>
                    </a:lnTo>
                    <a:lnTo>
                      <a:pt x="3003" y="14165"/>
                    </a:lnTo>
                    <a:lnTo>
                      <a:pt x="4889" y="15242"/>
                    </a:lnTo>
                    <a:lnTo>
                      <a:pt x="5967" y="15820"/>
                    </a:lnTo>
                    <a:lnTo>
                      <a:pt x="7044" y="16359"/>
                    </a:lnTo>
                    <a:lnTo>
                      <a:pt x="7968" y="16782"/>
                    </a:lnTo>
                    <a:lnTo>
                      <a:pt x="8353" y="16936"/>
                    </a:lnTo>
                    <a:lnTo>
                      <a:pt x="8661" y="17051"/>
                    </a:lnTo>
                    <a:lnTo>
                      <a:pt x="9277" y="17167"/>
                    </a:lnTo>
                    <a:lnTo>
                      <a:pt x="10047" y="17205"/>
                    </a:lnTo>
                    <a:lnTo>
                      <a:pt x="10932" y="17167"/>
                    </a:lnTo>
                    <a:lnTo>
                      <a:pt x="11355" y="17128"/>
                    </a:lnTo>
                    <a:lnTo>
                      <a:pt x="11779" y="17051"/>
                    </a:lnTo>
                    <a:lnTo>
                      <a:pt x="12163" y="16936"/>
                    </a:lnTo>
                    <a:lnTo>
                      <a:pt x="12548" y="16782"/>
                    </a:lnTo>
                    <a:lnTo>
                      <a:pt x="12895" y="16628"/>
                    </a:lnTo>
                    <a:lnTo>
                      <a:pt x="13203" y="16436"/>
                    </a:lnTo>
                    <a:lnTo>
                      <a:pt x="13472" y="16205"/>
                    </a:lnTo>
                    <a:lnTo>
                      <a:pt x="13665" y="15935"/>
                    </a:lnTo>
                    <a:lnTo>
                      <a:pt x="13780" y="15627"/>
                    </a:lnTo>
                    <a:lnTo>
                      <a:pt x="13819" y="15319"/>
                    </a:lnTo>
                    <a:lnTo>
                      <a:pt x="13819" y="14627"/>
                    </a:lnTo>
                    <a:lnTo>
                      <a:pt x="13819" y="14049"/>
                    </a:lnTo>
                    <a:lnTo>
                      <a:pt x="13742" y="13472"/>
                    </a:lnTo>
                    <a:lnTo>
                      <a:pt x="13703" y="13202"/>
                    </a:lnTo>
                    <a:lnTo>
                      <a:pt x="13588" y="12895"/>
                    </a:lnTo>
                    <a:lnTo>
                      <a:pt x="13472" y="12587"/>
                    </a:lnTo>
                    <a:lnTo>
                      <a:pt x="13318" y="12279"/>
                    </a:lnTo>
                    <a:lnTo>
                      <a:pt x="12895" y="11509"/>
                    </a:lnTo>
                    <a:lnTo>
                      <a:pt x="12279" y="10585"/>
                    </a:lnTo>
                    <a:lnTo>
                      <a:pt x="11432" y="9430"/>
                    </a:lnTo>
                    <a:lnTo>
                      <a:pt x="10855" y="8776"/>
                    </a:lnTo>
                    <a:lnTo>
                      <a:pt x="10200" y="8083"/>
                    </a:lnTo>
                    <a:lnTo>
                      <a:pt x="9392" y="7352"/>
                    </a:lnTo>
                    <a:lnTo>
                      <a:pt x="8545" y="6544"/>
                    </a:lnTo>
                    <a:lnTo>
                      <a:pt x="7622" y="5774"/>
                    </a:lnTo>
                    <a:lnTo>
                      <a:pt x="6659" y="5004"/>
                    </a:lnTo>
                    <a:lnTo>
                      <a:pt x="4735" y="3464"/>
                    </a:lnTo>
                    <a:lnTo>
                      <a:pt x="2926" y="2117"/>
                    </a:lnTo>
                    <a:lnTo>
                      <a:pt x="1425" y="100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9" name="Google Shape;1799;p40"/>
              <p:cNvSpPr/>
              <p:nvPr/>
            </p:nvSpPr>
            <p:spPr>
              <a:xfrm>
                <a:off x="3590473" y="3783259"/>
                <a:ext cx="147054" cy="33251"/>
              </a:xfrm>
              <a:custGeom>
                <a:avLst/>
                <a:gdLst/>
                <a:ahLst/>
                <a:cxnLst/>
                <a:rect l="l" t="t" r="r" b="b"/>
                <a:pathLst>
                  <a:path w="4427" h="1001" extrusionOk="0">
                    <a:moveTo>
                      <a:pt x="3464" y="0"/>
                    </a:moveTo>
                    <a:lnTo>
                      <a:pt x="3156" y="77"/>
                    </a:lnTo>
                    <a:lnTo>
                      <a:pt x="2848" y="116"/>
                    </a:lnTo>
                    <a:lnTo>
                      <a:pt x="2155" y="231"/>
                    </a:lnTo>
                    <a:lnTo>
                      <a:pt x="1424" y="308"/>
                    </a:lnTo>
                    <a:lnTo>
                      <a:pt x="731" y="308"/>
                    </a:lnTo>
                    <a:lnTo>
                      <a:pt x="0" y="270"/>
                    </a:lnTo>
                    <a:lnTo>
                      <a:pt x="0" y="308"/>
                    </a:lnTo>
                    <a:lnTo>
                      <a:pt x="308" y="347"/>
                    </a:lnTo>
                    <a:lnTo>
                      <a:pt x="616" y="385"/>
                    </a:lnTo>
                    <a:lnTo>
                      <a:pt x="1809" y="385"/>
                    </a:lnTo>
                    <a:lnTo>
                      <a:pt x="2425" y="308"/>
                    </a:lnTo>
                    <a:lnTo>
                      <a:pt x="3041" y="231"/>
                    </a:lnTo>
                    <a:lnTo>
                      <a:pt x="3349" y="154"/>
                    </a:lnTo>
                    <a:lnTo>
                      <a:pt x="3695" y="154"/>
                    </a:lnTo>
                    <a:lnTo>
                      <a:pt x="3811" y="193"/>
                    </a:lnTo>
                    <a:lnTo>
                      <a:pt x="3926" y="231"/>
                    </a:lnTo>
                    <a:lnTo>
                      <a:pt x="4041" y="308"/>
                    </a:lnTo>
                    <a:lnTo>
                      <a:pt x="4118" y="424"/>
                    </a:lnTo>
                    <a:lnTo>
                      <a:pt x="4234" y="654"/>
                    </a:lnTo>
                    <a:lnTo>
                      <a:pt x="4272" y="924"/>
                    </a:lnTo>
                    <a:lnTo>
                      <a:pt x="4311" y="962"/>
                    </a:lnTo>
                    <a:lnTo>
                      <a:pt x="4349" y="1001"/>
                    </a:lnTo>
                    <a:lnTo>
                      <a:pt x="4388" y="962"/>
                    </a:lnTo>
                    <a:lnTo>
                      <a:pt x="4426" y="924"/>
                    </a:lnTo>
                    <a:lnTo>
                      <a:pt x="4426" y="693"/>
                    </a:lnTo>
                    <a:lnTo>
                      <a:pt x="4349" y="462"/>
                    </a:lnTo>
                    <a:lnTo>
                      <a:pt x="4195" y="270"/>
                    </a:lnTo>
                    <a:lnTo>
                      <a:pt x="4041" y="116"/>
                    </a:lnTo>
                    <a:lnTo>
                      <a:pt x="3888" y="39"/>
                    </a:lnTo>
                    <a:lnTo>
                      <a:pt x="373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0" name="Google Shape;1800;p40"/>
              <p:cNvSpPr/>
              <p:nvPr/>
            </p:nvSpPr>
            <p:spPr>
              <a:xfrm>
                <a:off x="3742610" y="3725726"/>
                <a:ext cx="40957" cy="40924"/>
              </a:xfrm>
              <a:custGeom>
                <a:avLst/>
                <a:gdLst/>
                <a:ahLst/>
                <a:cxnLst/>
                <a:rect l="l" t="t" r="r" b="b"/>
                <a:pathLst>
                  <a:path w="1233" h="1232" extrusionOk="0">
                    <a:moveTo>
                      <a:pt x="1194" y="0"/>
                    </a:moveTo>
                    <a:lnTo>
                      <a:pt x="1117" y="39"/>
                    </a:lnTo>
                    <a:lnTo>
                      <a:pt x="1001" y="116"/>
                    </a:lnTo>
                    <a:lnTo>
                      <a:pt x="847" y="231"/>
                    </a:lnTo>
                    <a:lnTo>
                      <a:pt x="539" y="539"/>
                    </a:lnTo>
                    <a:lnTo>
                      <a:pt x="231" y="847"/>
                    </a:lnTo>
                    <a:lnTo>
                      <a:pt x="0" y="1193"/>
                    </a:lnTo>
                    <a:lnTo>
                      <a:pt x="0" y="1232"/>
                    </a:lnTo>
                    <a:lnTo>
                      <a:pt x="39" y="1232"/>
                    </a:lnTo>
                    <a:lnTo>
                      <a:pt x="308" y="885"/>
                    </a:lnTo>
                    <a:lnTo>
                      <a:pt x="578" y="577"/>
                    </a:lnTo>
                    <a:lnTo>
                      <a:pt x="924" y="308"/>
                    </a:lnTo>
                    <a:lnTo>
                      <a:pt x="1078" y="193"/>
                    </a:lnTo>
                    <a:lnTo>
                      <a:pt x="1155" y="116"/>
                    </a:lnTo>
                    <a:lnTo>
                      <a:pt x="1232" y="39"/>
                    </a:lnTo>
                    <a:lnTo>
                      <a:pt x="1232"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1" name="Google Shape;1801;p40"/>
              <p:cNvSpPr/>
              <p:nvPr/>
            </p:nvSpPr>
            <p:spPr>
              <a:xfrm>
                <a:off x="4569825" y="3789637"/>
                <a:ext cx="154727" cy="61419"/>
              </a:xfrm>
              <a:custGeom>
                <a:avLst/>
                <a:gdLst/>
                <a:ahLst/>
                <a:cxnLst/>
                <a:rect l="l" t="t" r="r" b="b"/>
                <a:pathLst>
                  <a:path w="4658" h="1849" extrusionOk="0">
                    <a:moveTo>
                      <a:pt x="0" y="1"/>
                    </a:moveTo>
                    <a:lnTo>
                      <a:pt x="347" y="462"/>
                    </a:lnTo>
                    <a:lnTo>
                      <a:pt x="809" y="847"/>
                    </a:lnTo>
                    <a:lnTo>
                      <a:pt x="1232" y="1194"/>
                    </a:lnTo>
                    <a:lnTo>
                      <a:pt x="1502" y="1348"/>
                    </a:lnTo>
                    <a:lnTo>
                      <a:pt x="1732" y="1463"/>
                    </a:lnTo>
                    <a:lnTo>
                      <a:pt x="1348" y="1386"/>
                    </a:lnTo>
                    <a:lnTo>
                      <a:pt x="924" y="1348"/>
                    </a:lnTo>
                    <a:lnTo>
                      <a:pt x="693" y="1348"/>
                    </a:lnTo>
                    <a:lnTo>
                      <a:pt x="501" y="1386"/>
                    </a:lnTo>
                    <a:lnTo>
                      <a:pt x="308" y="1502"/>
                    </a:lnTo>
                    <a:lnTo>
                      <a:pt x="270" y="1579"/>
                    </a:lnTo>
                    <a:lnTo>
                      <a:pt x="231" y="1694"/>
                    </a:lnTo>
                    <a:lnTo>
                      <a:pt x="231" y="1733"/>
                    </a:lnTo>
                    <a:lnTo>
                      <a:pt x="270" y="1694"/>
                    </a:lnTo>
                    <a:lnTo>
                      <a:pt x="385" y="1579"/>
                    </a:lnTo>
                    <a:lnTo>
                      <a:pt x="501" y="1502"/>
                    </a:lnTo>
                    <a:lnTo>
                      <a:pt x="616" y="1463"/>
                    </a:lnTo>
                    <a:lnTo>
                      <a:pt x="1040" y="1463"/>
                    </a:lnTo>
                    <a:lnTo>
                      <a:pt x="1309" y="1540"/>
                    </a:lnTo>
                    <a:lnTo>
                      <a:pt x="2387" y="1694"/>
                    </a:lnTo>
                    <a:lnTo>
                      <a:pt x="3503" y="1810"/>
                    </a:lnTo>
                    <a:lnTo>
                      <a:pt x="4042" y="1848"/>
                    </a:lnTo>
                    <a:lnTo>
                      <a:pt x="4619" y="1848"/>
                    </a:lnTo>
                    <a:lnTo>
                      <a:pt x="4658" y="1810"/>
                    </a:lnTo>
                    <a:lnTo>
                      <a:pt x="4658" y="1771"/>
                    </a:lnTo>
                    <a:lnTo>
                      <a:pt x="4658" y="1733"/>
                    </a:lnTo>
                    <a:lnTo>
                      <a:pt x="4619" y="1733"/>
                    </a:lnTo>
                    <a:lnTo>
                      <a:pt x="4311" y="1694"/>
                    </a:lnTo>
                    <a:lnTo>
                      <a:pt x="3965" y="1694"/>
                    </a:lnTo>
                    <a:lnTo>
                      <a:pt x="3349" y="1656"/>
                    </a:lnTo>
                    <a:lnTo>
                      <a:pt x="2117" y="1540"/>
                    </a:lnTo>
                    <a:lnTo>
                      <a:pt x="1771" y="1463"/>
                    </a:lnTo>
                    <a:lnTo>
                      <a:pt x="1809" y="1425"/>
                    </a:lnTo>
                    <a:lnTo>
                      <a:pt x="1809" y="1386"/>
                    </a:lnTo>
                    <a:lnTo>
                      <a:pt x="1309" y="1117"/>
                    </a:lnTo>
                    <a:lnTo>
                      <a:pt x="847" y="770"/>
                    </a:lnTo>
                    <a:lnTo>
                      <a:pt x="385" y="424"/>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2" name="Google Shape;1802;p40"/>
              <p:cNvSpPr/>
              <p:nvPr/>
            </p:nvSpPr>
            <p:spPr>
              <a:xfrm>
                <a:off x="4041800" y="3398401"/>
                <a:ext cx="232722" cy="98490"/>
              </a:xfrm>
              <a:custGeom>
                <a:avLst/>
                <a:gdLst/>
                <a:ahLst/>
                <a:cxnLst/>
                <a:rect l="l" t="t" r="r" b="b"/>
                <a:pathLst>
                  <a:path w="7006" h="2965" extrusionOk="0">
                    <a:moveTo>
                      <a:pt x="154" y="1"/>
                    </a:moveTo>
                    <a:lnTo>
                      <a:pt x="154" y="39"/>
                    </a:lnTo>
                    <a:lnTo>
                      <a:pt x="77" y="232"/>
                    </a:lnTo>
                    <a:lnTo>
                      <a:pt x="39" y="424"/>
                    </a:lnTo>
                    <a:lnTo>
                      <a:pt x="0" y="655"/>
                    </a:lnTo>
                    <a:lnTo>
                      <a:pt x="39" y="847"/>
                    </a:lnTo>
                    <a:lnTo>
                      <a:pt x="77" y="1078"/>
                    </a:lnTo>
                    <a:lnTo>
                      <a:pt x="154" y="1271"/>
                    </a:lnTo>
                    <a:lnTo>
                      <a:pt x="346" y="1656"/>
                    </a:lnTo>
                    <a:lnTo>
                      <a:pt x="462" y="1848"/>
                    </a:lnTo>
                    <a:lnTo>
                      <a:pt x="616" y="2041"/>
                    </a:lnTo>
                    <a:lnTo>
                      <a:pt x="1001" y="2349"/>
                    </a:lnTo>
                    <a:lnTo>
                      <a:pt x="1386" y="2579"/>
                    </a:lnTo>
                    <a:lnTo>
                      <a:pt x="1848" y="2733"/>
                    </a:lnTo>
                    <a:lnTo>
                      <a:pt x="2348" y="2849"/>
                    </a:lnTo>
                    <a:lnTo>
                      <a:pt x="2887" y="2926"/>
                    </a:lnTo>
                    <a:lnTo>
                      <a:pt x="3387" y="2964"/>
                    </a:lnTo>
                    <a:lnTo>
                      <a:pt x="3926" y="2964"/>
                    </a:lnTo>
                    <a:lnTo>
                      <a:pt x="4465" y="2926"/>
                    </a:lnTo>
                    <a:lnTo>
                      <a:pt x="5004" y="2810"/>
                    </a:lnTo>
                    <a:lnTo>
                      <a:pt x="5504" y="2656"/>
                    </a:lnTo>
                    <a:lnTo>
                      <a:pt x="5735" y="2541"/>
                    </a:lnTo>
                    <a:lnTo>
                      <a:pt x="5966" y="2387"/>
                    </a:lnTo>
                    <a:lnTo>
                      <a:pt x="6158" y="2233"/>
                    </a:lnTo>
                    <a:lnTo>
                      <a:pt x="6351" y="2079"/>
                    </a:lnTo>
                    <a:lnTo>
                      <a:pt x="6505" y="1887"/>
                    </a:lnTo>
                    <a:lnTo>
                      <a:pt x="6659" y="1694"/>
                    </a:lnTo>
                    <a:lnTo>
                      <a:pt x="6813" y="1463"/>
                    </a:lnTo>
                    <a:lnTo>
                      <a:pt x="6890" y="1232"/>
                    </a:lnTo>
                    <a:lnTo>
                      <a:pt x="6967" y="1001"/>
                    </a:lnTo>
                    <a:lnTo>
                      <a:pt x="7005" y="732"/>
                    </a:lnTo>
                    <a:lnTo>
                      <a:pt x="7005" y="693"/>
                    </a:lnTo>
                    <a:lnTo>
                      <a:pt x="6928" y="655"/>
                    </a:lnTo>
                    <a:lnTo>
                      <a:pt x="6890" y="693"/>
                    </a:lnTo>
                    <a:lnTo>
                      <a:pt x="6851" y="732"/>
                    </a:lnTo>
                    <a:lnTo>
                      <a:pt x="6813" y="963"/>
                    </a:lnTo>
                    <a:lnTo>
                      <a:pt x="6774" y="1155"/>
                    </a:lnTo>
                    <a:lnTo>
                      <a:pt x="6697" y="1348"/>
                    </a:lnTo>
                    <a:lnTo>
                      <a:pt x="6582" y="1540"/>
                    </a:lnTo>
                    <a:lnTo>
                      <a:pt x="6312" y="1887"/>
                    </a:lnTo>
                    <a:lnTo>
                      <a:pt x="6004" y="2156"/>
                    </a:lnTo>
                    <a:lnTo>
                      <a:pt x="5812" y="2310"/>
                    </a:lnTo>
                    <a:lnTo>
                      <a:pt x="5581" y="2426"/>
                    </a:lnTo>
                    <a:lnTo>
                      <a:pt x="5119" y="2618"/>
                    </a:lnTo>
                    <a:lnTo>
                      <a:pt x="4657" y="2733"/>
                    </a:lnTo>
                    <a:lnTo>
                      <a:pt x="4157" y="2810"/>
                    </a:lnTo>
                    <a:lnTo>
                      <a:pt x="3657" y="2849"/>
                    </a:lnTo>
                    <a:lnTo>
                      <a:pt x="3195" y="2810"/>
                    </a:lnTo>
                    <a:lnTo>
                      <a:pt x="2694" y="2772"/>
                    </a:lnTo>
                    <a:lnTo>
                      <a:pt x="2194" y="2695"/>
                    </a:lnTo>
                    <a:lnTo>
                      <a:pt x="1771" y="2579"/>
                    </a:lnTo>
                    <a:lnTo>
                      <a:pt x="1347" y="2387"/>
                    </a:lnTo>
                    <a:lnTo>
                      <a:pt x="924" y="2156"/>
                    </a:lnTo>
                    <a:lnTo>
                      <a:pt x="770" y="2002"/>
                    </a:lnTo>
                    <a:lnTo>
                      <a:pt x="616" y="1848"/>
                    </a:lnTo>
                    <a:lnTo>
                      <a:pt x="462" y="1617"/>
                    </a:lnTo>
                    <a:lnTo>
                      <a:pt x="346" y="1425"/>
                    </a:lnTo>
                    <a:lnTo>
                      <a:pt x="231" y="1194"/>
                    </a:lnTo>
                    <a:lnTo>
                      <a:pt x="154" y="1001"/>
                    </a:lnTo>
                    <a:lnTo>
                      <a:pt x="115" y="770"/>
                    </a:lnTo>
                    <a:lnTo>
                      <a:pt x="115" y="501"/>
                    </a:lnTo>
                    <a:lnTo>
                      <a:pt x="115" y="270"/>
                    </a:lnTo>
                    <a:lnTo>
                      <a:pt x="192" y="39"/>
                    </a:lnTo>
                    <a:lnTo>
                      <a:pt x="154"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3" name="Google Shape;1803;p40"/>
              <p:cNvSpPr/>
              <p:nvPr/>
            </p:nvSpPr>
            <p:spPr>
              <a:xfrm>
                <a:off x="3800142" y="3427799"/>
                <a:ext cx="159843" cy="584329"/>
              </a:xfrm>
              <a:custGeom>
                <a:avLst/>
                <a:gdLst/>
                <a:ahLst/>
                <a:cxnLst/>
                <a:rect l="l" t="t" r="r" b="b"/>
                <a:pathLst>
                  <a:path w="4812" h="17591" extrusionOk="0">
                    <a:moveTo>
                      <a:pt x="4812" y="1"/>
                    </a:moveTo>
                    <a:lnTo>
                      <a:pt x="4388" y="39"/>
                    </a:lnTo>
                    <a:lnTo>
                      <a:pt x="3965" y="155"/>
                    </a:lnTo>
                    <a:lnTo>
                      <a:pt x="3618" y="347"/>
                    </a:lnTo>
                    <a:lnTo>
                      <a:pt x="3311" y="578"/>
                    </a:lnTo>
                    <a:lnTo>
                      <a:pt x="3003" y="886"/>
                    </a:lnTo>
                    <a:lnTo>
                      <a:pt x="2733" y="1194"/>
                    </a:lnTo>
                    <a:lnTo>
                      <a:pt x="2502" y="1579"/>
                    </a:lnTo>
                    <a:lnTo>
                      <a:pt x="2271" y="2002"/>
                    </a:lnTo>
                    <a:lnTo>
                      <a:pt x="2079" y="2464"/>
                    </a:lnTo>
                    <a:lnTo>
                      <a:pt x="1925" y="2926"/>
                    </a:lnTo>
                    <a:lnTo>
                      <a:pt x="1655" y="3888"/>
                    </a:lnTo>
                    <a:lnTo>
                      <a:pt x="1425" y="4889"/>
                    </a:lnTo>
                    <a:lnTo>
                      <a:pt x="1271" y="5813"/>
                    </a:lnTo>
                    <a:lnTo>
                      <a:pt x="847" y="8469"/>
                    </a:lnTo>
                    <a:lnTo>
                      <a:pt x="578" y="10201"/>
                    </a:lnTo>
                    <a:lnTo>
                      <a:pt x="308" y="12010"/>
                    </a:lnTo>
                    <a:lnTo>
                      <a:pt x="116" y="13780"/>
                    </a:lnTo>
                    <a:lnTo>
                      <a:pt x="39" y="14589"/>
                    </a:lnTo>
                    <a:lnTo>
                      <a:pt x="0" y="15320"/>
                    </a:lnTo>
                    <a:lnTo>
                      <a:pt x="0" y="15974"/>
                    </a:lnTo>
                    <a:lnTo>
                      <a:pt x="39" y="16513"/>
                    </a:lnTo>
                    <a:lnTo>
                      <a:pt x="116" y="16898"/>
                    </a:lnTo>
                    <a:lnTo>
                      <a:pt x="154" y="17052"/>
                    </a:lnTo>
                    <a:lnTo>
                      <a:pt x="231" y="17167"/>
                    </a:lnTo>
                    <a:lnTo>
                      <a:pt x="385" y="17321"/>
                    </a:lnTo>
                    <a:lnTo>
                      <a:pt x="539" y="17437"/>
                    </a:lnTo>
                    <a:lnTo>
                      <a:pt x="693" y="17514"/>
                    </a:lnTo>
                    <a:lnTo>
                      <a:pt x="847" y="17591"/>
                    </a:lnTo>
                    <a:lnTo>
                      <a:pt x="1194" y="17591"/>
                    </a:lnTo>
                    <a:lnTo>
                      <a:pt x="1502" y="17552"/>
                    </a:lnTo>
                    <a:lnTo>
                      <a:pt x="1771" y="17475"/>
                    </a:lnTo>
                    <a:lnTo>
                      <a:pt x="2002" y="17360"/>
                    </a:lnTo>
                    <a:lnTo>
                      <a:pt x="2194" y="17244"/>
                    </a:lnTo>
                    <a:lnTo>
                      <a:pt x="2348" y="15474"/>
                    </a:lnTo>
                    <a:lnTo>
                      <a:pt x="2772" y="11125"/>
                    </a:lnTo>
                    <a:lnTo>
                      <a:pt x="2964" y="9623"/>
                    </a:lnTo>
                    <a:lnTo>
                      <a:pt x="3234" y="7891"/>
                    </a:lnTo>
                    <a:lnTo>
                      <a:pt x="3580" y="6044"/>
                    </a:lnTo>
                    <a:lnTo>
                      <a:pt x="3926" y="4235"/>
                    </a:lnTo>
                    <a:lnTo>
                      <a:pt x="4542" y="1233"/>
                    </a:lnTo>
                    <a:lnTo>
                      <a:pt x="48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4" name="Google Shape;1804;p40"/>
              <p:cNvSpPr/>
              <p:nvPr/>
            </p:nvSpPr>
            <p:spPr>
              <a:xfrm>
                <a:off x="4380585" y="3452114"/>
                <a:ext cx="124067" cy="592002"/>
              </a:xfrm>
              <a:custGeom>
                <a:avLst/>
                <a:gdLst/>
                <a:ahLst/>
                <a:cxnLst/>
                <a:rect l="l" t="t" r="r" b="b"/>
                <a:pathLst>
                  <a:path w="3735" h="17822" extrusionOk="0">
                    <a:moveTo>
                      <a:pt x="1" y="0"/>
                    </a:moveTo>
                    <a:lnTo>
                      <a:pt x="193" y="1270"/>
                    </a:lnTo>
                    <a:lnTo>
                      <a:pt x="617" y="4311"/>
                    </a:lnTo>
                    <a:lnTo>
                      <a:pt x="809" y="6120"/>
                    </a:lnTo>
                    <a:lnTo>
                      <a:pt x="1040" y="7968"/>
                    </a:lnTo>
                    <a:lnTo>
                      <a:pt x="1194" y="9738"/>
                    </a:lnTo>
                    <a:lnTo>
                      <a:pt x="1271" y="11239"/>
                    </a:lnTo>
                    <a:lnTo>
                      <a:pt x="1387" y="15627"/>
                    </a:lnTo>
                    <a:lnTo>
                      <a:pt x="1387" y="17359"/>
                    </a:lnTo>
                    <a:lnTo>
                      <a:pt x="1579" y="17513"/>
                    </a:lnTo>
                    <a:lnTo>
                      <a:pt x="1810" y="17629"/>
                    </a:lnTo>
                    <a:lnTo>
                      <a:pt x="2079" y="17744"/>
                    </a:lnTo>
                    <a:lnTo>
                      <a:pt x="2387" y="17821"/>
                    </a:lnTo>
                    <a:lnTo>
                      <a:pt x="2695" y="17821"/>
                    </a:lnTo>
                    <a:lnTo>
                      <a:pt x="2888" y="17783"/>
                    </a:lnTo>
                    <a:lnTo>
                      <a:pt x="3042" y="17706"/>
                    </a:lnTo>
                    <a:lnTo>
                      <a:pt x="3234" y="17590"/>
                    </a:lnTo>
                    <a:lnTo>
                      <a:pt x="3388" y="17436"/>
                    </a:lnTo>
                    <a:lnTo>
                      <a:pt x="3465" y="17321"/>
                    </a:lnTo>
                    <a:lnTo>
                      <a:pt x="3503" y="17205"/>
                    </a:lnTo>
                    <a:lnTo>
                      <a:pt x="3619" y="16782"/>
                    </a:lnTo>
                    <a:lnTo>
                      <a:pt x="3696" y="16281"/>
                    </a:lnTo>
                    <a:lnTo>
                      <a:pt x="3734" y="15627"/>
                    </a:lnTo>
                    <a:lnTo>
                      <a:pt x="3734" y="14896"/>
                    </a:lnTo>
                    <a:lnTo>
                      <a:pt x="3734" y="14088"/>
                    </a:lnTo>
                    <a:lnTo>
                      <a:pt x="3657" y="12317"/>
                    </a:lnTo>
                    <a:lnTo>
                      <a:pt x="3503" y="10469"/>
                    </a:lnTo>
                    <a:lnTo>
                      <a:pt x="3350" y="8737"/>
                    </a:lnTo>
                    <a:lnTo>
                      <a:pt x="3119" y="6043"/>
                    </a:lnTo>
                    <a:lnTo>
                      <a:pt x="3042" y="5119"/>
                    </a:lnTo>
                    <a:lnTo>
                      <a:pt x="2888" y="4119"/>
                    </a:lnTo>
                    <a:lnTo>
                      <a:pt x="2695" y="3118"/>
                    </a:lnTo>
                    <a:lnTo>
                      <a:pt x="2541" y="2656"/>
                    </a:lnTo>
                    <a:lnTo>
                      <a:pt x="2387" y="2194"/>
                    </a:lnTo>
                    <a:lnTo>
                      <a:pt x="2195" y="1771"/>
                    </a:lnTo>
                    <a:lnTo>
                      <a:pt x="2002" y="1347"/>
                    </a:lnTo>
                    <a:lnTo>
                      <a:pt x="1771" y="1001"/>
                    </a:lnTo>
                    <a:lnTo>
                      <a:pt x="1463" y="693"/>
                    </a:lnTo>
                    <a:lnTo>
                      <a:pt x="1156" y="424"/>
                    </a:lnTo>
                    <a:lnTo>
                      <a:pt x="809" y="231"/>
                    </a:lnTo>
                    <a:lnTo>
                      <a:pt x="424" y="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5" name="Google Shape;1805;p40"/>
              <p:cNvSpPr/>
              <p:nvPr/>
            </p:nvSpPr>
            <p:spPr>
              <a:xfrm>
                <a:off x="3715770" y="3739777"/>
                <a:ext cx="195651" cy="186682"/>
              </a:xfrm>
              <a:custGeom>
                <a:avLst/>
                <a:gdLst/>
                <a:ahLst/>
                <a:cxnLst/>
                <a:rect l="l" t="t" r="r" b="b"/>
                <a:pathLst>
                  <a:path w="5890" h="5620" extrusionOk="0">
                    <a:moveTo>
                      <a:pt x="3233" y="0"/>
                    </a:moveTo>
                    <a:lnTo>
                      <a:pt x="3041" y="77"/>
                    </a:lnTo>
                    <a:lnTo>
                      <a:pt x="2617" y="231"/>
                    </a:lnTo>
                    <a:lnTo>
                      <a:pt x="2348" y="347"/>
                    </a:lnTo>
                    <a:lnTo>
                      <a:pt x="2117" y="501"/>
                    </a:lnTo>
                    <a:lnTo>
                      <a:pt x="1886" y="655"/>
                    </a:lnTo>
                    <a:lnTo>
                      <a:pt x="1771" y="809"/>
                    </a:lnTo>
                    <a:lnTo>
                      <a:pt x="1578" y="1194"/>
                    </a:lnTo>
                    <a:lnTo>
                      <a:pt x="1463" y="1617"/>
                    </a:lnTo>
                    <a:lnTo>
                      <a:pt x="1309" y="2002"/>
                    </a:lnTo>
                    <a:lnTo>
                      <a:pt x="1232" y="2156"/>
                    </a:lnTo>
                    <a:lnTo>
                      <a:pt x="1116" y="2271"/>
                    </a:lnTo>
                    <a:lnTo>
                      <a:pt x="962" y="2348"/>
                    </a:lnTo>
                    <a:lnTo>
                      <a:pt x="770" y="2425"/>
                    </a:lnTo>
                    <a:lnTo>
                      <a:pt x="423" y="2464"/>
                    </a:lnTo>
                    <a:lnTo>
                      <a:pt x="116" y="2425"/>
                    </a:lnTo>
                    <a:lnTo>
                      <a:pt x="0" y="2425"/>
                    </a:lnTo>
                    <a:lnTo>
                      <a:pt x="308" y="5235"/>
                    </a:lnTo>
                    <a:lnTo>
                      <a:pt x="577" y="5312"/>
                    </a:lnTo>
                    <a:lnTo>
                      <a:pt x="1347" y="5505"/>
                    </a:lnTo>
                    <a:lnTo>
                      <a:pt x="1848" y="5582"/>
                    </a:lnTo>
                    <a:lnTo>
                      <a:pt x="2386" y="5620"/>
                    </a:lnTo>
                    <a:lnTo>
                      <a:pt x="2964" y="5620"/>
                    </a:lnTo>
                    <a:lnTo>
                      <a:pt x="3541" y="5582"/>
                    </a:lnTo>
                    <a:lnTo>
                      <a:pt x="4042" y="5505"/>
                    </a:lnTo>
                    <a:lnTo>
                      <a:pt x="4465" y="5389"/>
                    </a:lnTo>
                    <a:lnTo>
                      <a:pt x="4888" y="5274"/>
                    </a:lnTo>
                    <a:lnTo>
                      <a:pt x="5196" y="5120"/>
                    </a:lnTo>
                    <a:lnTo>
                      <a:pt x="5466" y="5004"/>
                    </a:lnTo>
                    <a:lnTo>
                      <a:pt x="5658" y="4812"/>
                    </a:lnTo>
                    <a:lnTo>
                      <a:pt x="5774" y="4658"/>
                    </a:lnTo>
                    <a:lnTo>
                      <a:pt x="5812" y="4465"/>
                    </a:lnTo>
                    <a:lnTo>
                      <a:pt x="5812" y="4311"/>
                    </a:lnTo>
                    <a:lnTo>
                      <a:pt x="5735" y="4196"/>
                    </a:lnTo>
                    <a:lnTo>
                      <a:pt x="5658" y="4157"/>
                    </a:lnTo>
                    <a:lnTo>
                      <a:pt x="5581" y="4119"/>
                    </a:lnTo>
                    <a:lnTo>
                      <a:pt x="5427" y="4119"/>
                    </a:lnTo>
                    <a:lnTo>
                      <a:pt x="5581" y="4003"/>
                    </a:lnTo>
                    <a:lnTo>
                      <a:pt x="5658" y="3926"/>
                    </a:lnTo>
                    <a:lnTo>
                      <a:pt x="5735" y="3811"/>
                    </a:lnTo>
                    <a:lnTo>
                      <a:pt x="5812" y="3657"/>
                    </a:lnTo>
                    <a:lnTo>
                      <a:pt x="5851" y="3465"/>
                    </a:lnTo>
                    <a:lnTo>
                      <a:pt x="5851" y="3311"/>
                    </a:lnTo>
                    <a:lnTo>
                      <a:pt x="5812" y="3157"/>
                    </a:lnTo>
                    <a:lnTo>
                      <a:pt x="5735" y="3080"/>
                    </a:lnTo>
                    <a:lnTo>
                      <a:pt x="5620" y="3041"/>
                    </a:lnTo>
                    <a:lnTo>
                      <a:pt x="5427" y="3003"/>
                    </a:lnTo>
                    <a:lnTo>
                      <a:pt x="5543" y="2964"/>
                    </a:lnTo>
                    <a:lnTo>
                      <a:pt x="5658" y="2926"/>
                    </a:lnTo>
                    <a:lnTo>
                      <a:pt x="5735" y="2849"/>
                    </a:lnTo>
                    <a:lnTo>
                      <a:pt x="5851" y="2695"/>
                    </a:lnTo>
                    <a:lnTo>
                      <a:pt x="5889" y="2502"/>
                    </a:lnTo>
                    <a:lnTo>
                      <a:pt x="5889" y="2271"/>
                    </a:lnTo>
                    <a:lnTo>
                      <a:pt x="5851" y="2079"/>
                    </a:lnTo>
                    <a:lnTo>
                      <a:pt x="5812" y="1925"/>
                    </a:lnTo>
                    <a:lnTo>
                      <a:pt x="5697" y="1848"/>
                    </a:lnTo>
                    <a:lnTo>
                      <a:pt x="5581" y="1771"/>
                    </a:lnTo>
                    <a:lnTo>
                      <a:pt x="5389" y="1733"/>
                    </a:lnTo>
                    <a:lnTo>
                      <a:pt x="5312" y="1733"/>
                    </a:lnTo>
                    <a:lnTo>
                      <a:pt x="5389" y="1656"/>
                    </a:lnTo>
                    <a:lnTo>
                      <a:pt x="5620" y="1463"/>
                    </a:lnTo>
                    <a:lnTo>
                      <a:pt x="5697" y="1348"/>
                    </a:lnTo>
                    <a:lnTo>
                      <a:pt x="5812" y="1194"/>
                    </a:lnTo>
                    <a:lnTo>
                      <a:pt x="5889" y="963"/>
                    </a:lnTo>
                    <a:lnTo>
                      <a:pt x="5889" y="732"/>
                    </a:lnTo>
                    <a:lnTo>
                      <a:pt x="5889" y="578"/>
                    </a:lnTo>
                    <a:lnTo>
                      <a:pt x="5851" y="424"/>
                    </a:lnTo>
                    <a:lnTo>
                      <a:pt x="5774" y="231"/>
                    </a:lnTo>
                    <a:lnTo>
                      <a:pt x="5697" y="116"/>
                    </a:lnTo>
                    <a:lnTo>
                      <a:pt x="5658" y="116"/>
                    </a:lnTo>
                    <a:lnTo>
                      <a:pt x="5543" y="193"/>
                    </a:lnTo>
                    <a:lnTo>
                      <a:pt x="5235" y="424"/>
                    </a:lnTo>
                    <a:lnTo>
                      <a:pt x="5042" y="539"/>
                    </a:lnTo>
                    <a:lnTo>
                      <a:pt x="4773" y="693"/>
                    </a:lnTo>
                    <a:lnTo>
                      <a:pt x="4465" y="770"/>
                    </a:lnTo>
                    <a:lnTo>
                      <a:pt x="4157" y="847"/>
                    </a:lnTo>
                    <a:lnTo>
                      <a:pt x="3580" y="924"/>
                    </a:lnTo>
                    <a:lnTo>
                      <a:pt x="3118" y="924"/>
                    </a:lnTo>
                    <a:lnTo>
                      <a:pt x="3233" y="0"/>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6" name="Google Shape;1806;p40"/>
              <p:cNvSpPr/>
              <p:nvPr/>
            </p:nvSpPr>
            <p:spPr>
              <a:xfrm>
                <a:off x="3814193" y="3792195"/>
                <a:ext cx="72912" cy="11526"/>
              </a:xfrm>
              <a:custGeom>
                <a:avLst/>
                <a:gdLst/>
                <a:ahLst/>
                <a:cxnLst/>
                <a:rect l="l" t="t" r="r" b="b"/>
                <a:pathLst>
                  <a:path w="2195" h="347" extrusionOk="0">
                    <a:moveTo>
                      <a:pt x="2118" y="1"/>
                    </a:moveTo>
                    <a:lnTo>
                      <a:pt x="1617" y="155"/>
                    </a:lnTo>
                    <a:lnTo>
                      <a:pt x="1079" y="231"/>
                    </a:lnTo>
                    <a:lnTo>
                      <a:pt x="578" y="270"/>
                    </a:lnTo>
                    <a:lnTo>
                      <a:pt x="39" y="193"/>
                    </a:lnTo>
                    <a:lnTo>
                      <a:pt x="1" y="231"/>
                    </a:lnTo>
                    <a:lnTo>
                      <a:pt x="39" y="231"/>
                    </a:lnTo>
                    <a:lnTo>
                      <a:pt x="309" y="308"/>
                    </a:lnTo>
                    <a:lnTo>
                      <a:pt x="578" y="347"/>
                    </a:lnTo>
                    <a:lnTo>
                      <a:pt x="1117" y="347"/>
                    </a:lnTo>
                    <a:lnTo>
                      <a:pt x="1656" y="270"/>
                    </a:lnTo>
                    <a:lnTo>
                      <a:pt x="2156" y="116"/>
                    </a:lnTo>
                    <a:lnTo>
                      <a:pt x="2195" y="78"/>
                    </a:lnTo>
                    <a:lnTo>
                      <a:pt x="2195" y="39"/>
                    </a:lnTo>
                    <a:lnTo>
                      <a:pt x="2156"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7" name="Google Shape;1807;p40"/>
              <p:cNvSpPr/>
              <p:nvPr/>
            </p:nvSpPr>
            <p:spPr>
              <a:xfrm>
                <a:off x="3819309" y="3834381"/>
                <a:ext cx="72912" cy="11560"/>
              </a:xfrm>
              <a:custGeom>
                <a:avLst/>
                <a:gdLst/>
                <a:ahLst/>
                <a:cxnLst/>
                <a:rect l="l" t="t" r="r" b="b"/>
                <a:pathLst>
                  <a:path w="2195" h="348" extrusionOk="0">
                    <a:moveTo>
                      <a:pt x="2118" y="1"/>
                    </a:moveTo>
                    <a:lnTo>
                      <a:pt x="1617" y="155"/>
                    </a:lnTo>
                    <a:lnTo>
                      <a:pt x="1078" y="270"/>
                    </a:lnTo>
                    <a:lnTo>
                      <a:pt x="578" y="270"/>
                    </a:lnTo>
                    <a:lnTo>
                      <a:pt x="39" y="232"/>
                    </a:lnTo>
                    <a:lnTo>
                      <a:pt x="1" y="270"/>
                    </a:lnTo>
                    <a:lnTo>
                      <a:pt x="39" y="270"/>
                    </a:lnTo>
                    <a:lnTo>
                      <a:pt x="578" y="347"/>
                    </a:lnTo>
                    <a:lnTo>
                      <a:pt x="1117" y="347"/>
                    </a:lnTo>
                    <a:lnTo>
                      <a:pt x="1656" y="270"/>
                    </a:lnTo>
                    <a:lnTo>
                      <a:pt x="2156" y="78"/>
                    </a:lnTo>
                    <a:lnTo>
                      <a:pt x="2195" y="39"/>
                    </a:lnTo>
                    <a:lnTo>
                      <a:pt x="2156"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8" name="Google Shape;1808;p40"/>
              <p:cNvSpPr/>
              <p:nvPr/>
            </p:nvSpPr>
            <p:spPr>
              <a:xfrm>
                <a:off x="3826982" y="3876567"/>
                <a:ext cx="66535" cy="11560"/>
              </a:xfrm>
              <a:custGeom>
                <a:avLst/>
                <a:gdLst/>
                <a:ahLst/>
                <a:cxnLst/>
                <a:rect l="l" t="t" r="r" b="b"/>
                <a:pathLst>
                  <a:path w="2003" h="348" extrusionOk="0">
                    <a:moveTo>
                      <a:pt x="1964" y="1"/>
                    </a:moveTo>
                    <a:lnTo>
                      <a:pt x="1771" y="78"/>
                    </a:lnTo>
                    <a:lnTo>
                      <a:pt x="1540" y="116"/>
                    </a:lnTo>
                    <a:lnTo>
                      <a:pt x="1040" y="232"/>
                    </a:lnTo>
                    <a:lnTo>
                      <a:pt x="501" y="270"/>
                    </a:lnTo>
                    <a:lnTo>
                      <a:pt x="1" y="232"/>
                    </a:lnTo>
                    <a:lnTo>
                      <a:pt x="1" y="270"/>
                    </a:lnTo>
                    <a:lnTo>
                      <a:pt x="501" y="347"/>
                    </a:lnTo>
                    <a:lnTo>
                      <a:pt x="1040" y="347"/>
                    </a:lnTo>
                    <a:lnTo>
                      <a:pt x="1540" y="232"/>
                    </a:lnTo>
                    <a:lnTo>
                      <a:pt x="1771" y="193"/>
                    </a:lnTo>
                    <a:lnTo>
                      <a:pt x="1887" y="155"/>
                    </a:lnTo>
                    <a:lnTo>
                      <a:pt x="2002" y="78"/>
                    </a:lnTo>
                    <a:lnTo>
                      <a:pt x="2002" y="39"/>
                    </a:lnTo>
                    <a:lnTo>
                      <a:pt x="1964"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9" name="Google Shape;1809;p40"/>
              <p:cNvSpPr/>
              <p:nvPr/>
            </p:nvSpPr>
            <p:spPr>
              <a:xfrm>
                <a:off x="4399785" y="3764059"/>
                <a:ext cx="196913" cy="196947"/>
              </a:xfrm>
              <a:custGeom>
                <a:avLst/>
                <a:gdLst/>
                <a:ahLst/>
                <a:cxnLst/>
                <a:rect l="l" t="t" r="r" b="b"/>
                <a:pathLst>
                  <a:path w="5928" h="5929" extrusionOk="0">
                    <a:moveTo>
                      <a:pt x="2848" y="1"/>
                    </a:moveTo>
                    <a:lnTo>
                      <a:pt x="2964" y="1194"/>
                    </a:lnTo>
                    <a:lnTo>
                      <a:pt x="2772" y="1194"/>
                    </a:lnTo>
                    <a:lnTo>
                      <a:pt x="2464" y="1155"/>
                    </a:lnTo>
                    <a:lnTo>
                      <a:pt x="1925" y="1040"/>
                    </a:lnTo>
                    <a:lnTo>
                      <a:pt x="1578" y="963"/>
                    </a:lnTo>
                    <a:lnTo>
                      <a:pt x="1309" y="848"/>
                    </a:lnTo>
                    <a:lnTo>
                      <a:pt x="1039" y="694"/>
                    </a:lnTo>
                    <a:lnTo>
                      <a:pt x="847" y="540"/>
                    </a:lnTo>
                    <a:lnTo>
                      <a:pt x="578" y="309"/>
                    </a:lnTo>
                    <a:lnTo>
                      <a:pt x="462" y="193"/>
                    </a:lnTo>
                    <a:lnTo>
                      <a:pt x="424" y="232"/>
                    </a:lnTo>
                    <a:lnTo>
                      <a:pt x="308" y="309"/>
                    </a:lnTo>
                    <a:lnTo>
                      <a:pt x="231" y="501"/>
                    </a:lnTo>
                    <a:lnTo>
                      <a:pt x="193" y="655"/>
                    </a:lnTo>
                    <a:lnTo>
                      <a:pt x="154" y="809"/>
                    </a:lnTo>
                    <a:lnTo>
                      <a:pt x="193" y="1040"/>
                    </a:lnTo>
                    <a:lnTo>
                      <a:pt x="231" y="1271"/>
                    </a:lnTo>
                    <a:lnTo>
                      <a:pt x="308" y="1425"/>
                    </a:lnTo>
                    <a:lnTo>
                      <a:pt x="424" y="1579"/>
                    </a:lnTo>
                    <a:lnTo>
                      <a:pt x="616" y="1771"/>
                    </a:lnTo>
                    <a:lnTo>
                      <a:pt x="693" y="1848"/>
                    </a:lnTo>
                    <a:lnTo>
                      <a:pt x="616" y="1848"/>
                    </a:lnTo>
                    <a:lnTo>
                      <a:pt x="385" y="1887"/>
                    </a:lnTo>
                    <a:lnTo>
                      <a:pt x="308" y="1925"/>
                    </a:lnTo>
                    <a:lnTo>
                      <a:pt x="193" y="2041"/>
                    </a:lnTo>
                    <a:lnTo>
                      <a:pt x="116" y="2156"/>
                    </a:lnTo>
                    <a:lnTo>
                      <a:pt x="77" y="2349"/>
                    </a:lnTo>
                    <a:lnTo>
                      <a:pt x="39" y="2580"/>
                    </a:lnTo>
                    <a:lnTo>
                      <a:pt x="77" y="2772"/>
                    </a:lnTo>
                    <a:lnTo>
                      <a:pt x="193" y="2926"/>
                    </a:lnTo>
                    <a:lnTo>
                      <a:pt x="270" y="3003"/>
                    </a:lnTo>
                    <a:lnTo>
                      <a:pt x="385" y="3080"/>
                    </a:lnTo>
                    <a:lnTo>
                      <a:pt x="462" y="3118"/>
                    </a:lnTo>
                    <a:lnTo>
                      <a:pt x="270" y="3118"/>
                    </a:lnTo>
                    <a:lnTo>
                      <a:pt x="193" y="3157"/>
                    </a:lnTo>
                    <a:lnTo>
                      <a:pt x="77" y="3234"/>
                    </a:lnTo>
                    <a:lnTo>
                      <a:pt x="39" y="3388"/>
                    </a:lnTo>
                    <a:lnTo>
                      <a:pt x="39" y="3542"/>
                    </a:lnTo>
                    <a:lnTo>
                      <a:pt x="39" y="3734"/>
                    </a:lnTo>
                    <a:lnTo>
                      <a:pt x="116" y="3888"/>
                    </a:lnTo>
                    <a:lnTo>
                      <a:pt x="193" y="4042"/>
                    </a:lnTo>
                    <a:lnTo>
                      <a:pt x="270" y="4119"/>
                    </a:lnTo>
                    <a:lnTo>
                      <a:pt x="385" y="4235"/>
                    </a:lnTo>
                    <a:lnTo>
                      <a:pt x="385" y="4235"/>
                    </a:lnTo>
                    <a:lnTo>
                      <a:pt x="231" y="4196"/>
                    </a:lnTo>
                    <a:lnTo>
                      <a:pt x="154" y="4235"/>
                    </a:lnTo>
                    <a:lnTo>
                      <a:pt x="77" y="4273"/>
                    </a:lnTo>
                    <a:lnTo>
                      <a:pt x="0" y="4389"/>
                    </a:lnTo>
                    <a:lnTo>
                      <a:pt x="0" y="4543"/>
                    </a:lnTo>
                    <a:lnTo>
                      <a:pt x="0" y="4735"/>
                    </a:lnTo>
                    <a:lnTo>
                      <a:pt x="116" y="4927"/>
                    </a:lnTo>
                    <a:lnTo>
                      <a:pt x="308" y="5081"/>
                    </a:lnTo>
                    <a:lnTo>
                      <a:pt x="539" y="5274"/>
                    </a:lnTo>
                    <a:lnTo>
                      <a:pt x="885" y="5428"/>
                    </a:lnTo>
                    <a:lnTo>
                      <a:pt x="1270" y="5582"/>
                    </a:lnTo>
                    <a:lnTo>
                      <a:pt x="1694" y="5697"/>
                    </a:lnTo>
                    <a:lnTo>
                      <a:pt x="2194" y="5813"/>
                    </a:lnTo>
                    <a:lnTo>
                      <a:pt x="2772" y="5928"/>
                    </a:lnTo>
                    <a:lnTo>
                      <a:pt x="3888" y="5928"/>
                    </a:lnTo>
                    <a:lnTo>
                      <a:pt x="4388" y="5890"/>
                    </a:lnTo>
                    <a:lnTo>
                      <a:pt x="5158" y="5774"/>
                    </a:lnTo>
                    <a:lnTo>
                      <a:pt x="5427" y="5697"/>
                    </a:lnTo>
                    <a:lnTo>
                      <a:pt x="5928" y="2926"/>
                    </a:lnTo>
                    <a:lnTo>
                      <a:pt x="5504" y="2926"/>
                    </a:lnTo>
                    <a:lnTo>
                      <a:pt x="5158" y="2849"/>
                    </a:lnTo>
                    <a:lnTo>
                      <a:pt x="5004" y="2772"/>
                    </a:lnTo>
                    <a:lnTo>
                      <a:pt x="4850" y="2695"/>
                    </a:lnTo>
                    <a:lnTo>
                      <a:pt x="4735" y="2541"/>
                    </a:lnTo>
                    <a:lnTo>
                      <a:pt x="4658" y="2387"/>
                    </a:lnTo>
                    <a:lnTo>
                      <a:pt x="4542" y="2002"/>
                    </a:lnTo>
                    <a:lnTo>
                      <a:pt x="4427" y="1579"/>
                    </a:lnTo>
                    <a:lnTo>
                      <a:pt x="4273" y="1194"/>
                    </a:lnTo>
                    <a:lnTo>
                      <a:pt x="4157" y="1002"/>
                    </a:lnTo>
                    <a:lnTo>
                      <a:pt x="3965" y="771"/>
                    </a:lnTo>
                    <a:lnTo>
                      <a:pt x="3464" y="386"/>
                    </a:lnTo>
                    <a:lnTo>
                      <a:pt x="3041" y="116"/>
                    </a:lnTo>
                    <a:lnTo>
                      <a:pt x="2848" y="1"/>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0" name="Google Shape;1810;p40"/>
              <p:cNvSpPr/>
              <p:nvPr/>
            </p:nvSpPr>
            <p:spPr>
              <a:xfrm>
                <a:off x="4416393" y="3905998"/>
                <a:ext cx="76732" cy="25577"/>
              </a:xfrm>
              <a:custGeom>
                <a:avLst/>
                <a:gdLst/>
                <a:ahLst/>
                <a:cxnLst/>
                <a:rect l="l" t="t" r="r" b="b"/>
                <a:pathLst>
                  <a:path w="2310" h="770" extrusionOk="0">
                    <a:moveTo>
                      <a:pt x="1" y="0"/>
                    </a:moveTo>
                    <a:lnTo>
                      <a:pt x="1" y="39"/>
                    </a:lnTo>
                    <a:lnTo>
                      <a:pt x="232" y="193"/>
                    </a:lnTo>
                    <a:lnTo>
                      <a:pt x="501" y="347"/>
                    </a:lnTo>
                    <a:lnTo>
                      <a:pt x="1078" y="539"/>
                    </a:lnTo>
                    <a:lnTo>
                      <a:pt x="1656" y="693"/>
                    </a:lnTo>
                    <a:lnTo>
                      <a:pt x="2272" y="770"/>
                    </a:lnTo>
                    <a:lnTo>
                      <a:pt x="2310" y="770"/>
                    </a:lnTo>
                    <a:lnTo>
                      <a:pt x="2310" y="731"/>
                    </a:lnTo>
                    <a:lnTo>
                      <a:pt x="2310" y="654"/>
                    </a:lnTo>
                    <a:lnTo>
                      <a:pt x="2272" y="654"/>
                    </a:lnTo>
                    <a:lnTo>
                      <a:pt x="1694" y="578"/>
                    </a:lnTo>
                    <a:lnTo>
                      <a:pt x="1078" y="462"/>
                    </a:lnTo>
                    <a:lnTo>
                      <a:pt x="539" y="231"/>
                    </a:lnTo>
                    <a:lnTo>
                      <a:pt x="1" y="0"/>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1" name="Google Shape;1811;p40"/>
              <p:cNvSpPr/>
              <p:nvPr/>
            </p:nvSpPr>
            <p:spPr>
              <a:xfrm>
                <a:off x="4415131" y="3862516"/>
                <a:ext cx="76732" cy="23053"/>
              </a:xfrm>
              <a:custGeom>
                <a:avLst/>
                <a:gdLst/>
                <a:ahLst/>
                <a:cxnLst/>
                <a:rect l="l" t="t" r="r" b="b"/>
                <a:pathLst>
                  <a:path w="2310" h="694" extrusionOk="0">
                    <a:moveTo>
                      <a:pt x="0" y="0"/>
                    </a:moveTo>
                    <a:lnTo>
                      <a:pt x="0" y="39"/>
                    </a:lnTo>
                    <a:lnTo>
                      <a:pt x="270" y="193"/>
                    </a:lnTo>
                    <a:lnTo>
                      <a:pt x="539" y="308"/>
                    </a:lnTo>
                    <a:lnTo>
                      <a:pt x="1078" y="501"/>
                    </a:lnTo>
                    <a:lnTo>
                      <a:pt x="1655" y="616"/>
                    </a:lnTo>
                    <a:lnTo>
                      <a:pt x="2271" y="693"/>
                    </a:lnTo>
                    <a:lnTo>
                      <a:pt x="2310" y="655"/>
                    </a:lnTo>
                    <a:lnTo>
                      <a:pt x="2310" y="616"/>
                    </a:lnTo>
                    <a:lnTo>
                      <a:pt x="2310" y="578"/>
                    </a:lnTo>
                    <a:lnTo>
                      <a:pt x="2271" y="578"/>
                    </a:lnTo>
                    <a:lnTo>
                      <a:pt x="1655" y="539"/>
                    </a:lnTo>
                    <a:lnTo>
                      <a:pt x="1078" y="424"/>
                    </a:lnTo>
                    <a:lnTo>
                      <a:pt x="539" y="231"/>
                    </a:lnTo>
                    <a:lnTo>
                      <a:pt x="39" y="0"/>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2" name="Google Shape;1812;p40"/>
              <p:cNvSpPr/>
              <p:nvPr/>
            </p:nvSpPr>
            <p:spPr>
              <a:xfrm>
                <a:off x="4426624" y="3826708"/>
                <a:ext cx="67797" cy="19233"/>
              </a:xfrm>
              <a:custGeom>
                <a:avLst/>
                <a:gdLst/>
                <a:ahLst/>
                <a:cxnLst/>
                <a:rect l="l" t="t" r="r" b="b"/>
                <a:pathLst>
                  <a:path w="2041" h="579" extrusionOk="0">
                    <a:moveTo>
                      <a:pt x="39" y="1"/>
                    </a:moveTo>
                    <a:lnTo>
                      <a:pt x="1" y="39"/>
                    </a:lnTo>
                    <a:lnTo>
                      <a:pt x="501" y="270"/>
                    </a:lnTo>
                    <a:lnTo>
                      <a:pt x="963" y="424"/>
                    </a:lnTo>
                    <a:lnTo>
                      <a:pt x="1463" y="540"/>
                    </a:lnTo>
                    <a:lnTo>
                      <a:pt x="1733" y="578"/>
                    </a:lnTo>
                    <a:lnTo>
                      <a:pt x="2040" y="578"/>
                    </a:lnTo>
                    <a:lnTo>
                      <a:pt x="2040" y="540"/>
                    </a:lnTo>
                    <a:lnTo>
                      <a:pt x="2040" y="501"/>
                    </a:lnTo>
                    <a:lnTo>
                      <a:pt x="2002" y="463"/>
                    </a:lnTo>
                    <a:lnTo>
                      <a:pt x="1502" y="424"/>
                    </a:lnTo>
                    <a:lnTo>
                      <a:pt x="1001" y="347"/>
                    </a:lnTo>
                    <a:lnTo>
                      <a:pt x="501" y="193"/>
                    </a:lnTo>
                    <a:lnTo>
                      <a:pt x="39"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3" name="Google Shape;1813;p40"/>
              <p:cNvSpPr/>
              <p:nvPr/>
            </p:nvSpPr>
            <p:spPr>
              <a:xfrm>
                <a:off x="3875579" y="2779592"/>
                <a:ext cx="552341" cy="563867"/>
              </a:xfrm>
              <a:custGeom>
                <a:avLst/>
                <a:gdLst/>
                <a:ahLst/>
                <a:cxnLst/>
                <a:rect l="l" t="t" r="r" b="b"/>
                <a:pathLst>
                  <a:path w="16628" h="16975" extrusionOk="0">
                    <a:moveTo>
                      <a:pt x="7775" y="1"/>
                    </a:moveTo>
                    <a:lnTo>
                      <a:pt x="7121" y="39"/>
                    </a:lnTo>
                    <a:lnTo>
                      <a:pt x="6505" y="116"/>
                    </a:lnTo>
                    <a:lnTo>
                      <a:pt x="5966" y="193"/>
                    </a:lnTo>
                    <a:lnTo>
                      <a:pt x="5427" y="308"/>
                    </a:lnTo>
                    <a:lnTo>
                      <a:pt x="4927" y="462"/>
                    </a:lnTo>
                    <a:lnTo>
                      <a:pt x="4504" y="655"/>
                    </a:lnTo>
                    <a:lnTo>
                      <a:pt x="4080" y="847"/>
                    </a:lnTo>
                    <a:lnTo>
                      <a:pt x="3695" y="1078"/>
                    </a:lnTo>
                    <a:lnTo>
                      <a:pt x="3349" y="1348"/>
                    </a:lnTo>
                    <a:lnTo>
                      <a:pt x="3041" y="1617"/>
                    </a:lnTo>
                    <a:lnTo>
                      <a:pt x="2733" y="1887"/>
                    </a:lnTo>
                    <a:lnTo>
                      <a:pt x="2464" y="2194"/>
                    </a:lnTo>
                    <a:lnTo>
                      <a:pt x="2233" y="2541"/>
                    </a:lnTo>
                    <a:lnTo>
                      <a:pt x="2040" y="2887"/>
                    </a:lnTo>
                    <a:lnTo>
                      <a:pt x="1809" y="3234"/>
                    </a:lnTo>
                    <a:lnTo>
                      <a:pt x="1501" y="3965"/>
                    </a:lnTo>
                    <a:lnTo>
                      <a:pt x="1232" y="4735"/>
                    </a:lnTo>
                    <a:lnTo>
                      <a:pt x="1001" y="5505"/>
                    </a:lnTo>
                    <a:lnTo>
                      <a:pt x="847" y="6274"/>
                    </a:lnTo>
                    <a:lnTo>
                      <a:pt x="539" y="7814"/>
                    </a:lnTo>
                    <a:lnTo>
                      <a:pt x="385" y="8545"/>
                    </a:lnTo>
                    <a:lnTo>
                      <a:pt x="231" y="9238"/>
                    </a:lnTo>
                    <a:lnTo>
                      <a:pt x="116" y="9661"/>
                    </a:lnTo>
                    <a:lnTo>
                      <a:pt x="77" y="10085"/>
                    </a:lnTo>
                    <a:lnTo>
                      <a:pt x="39" y="10470"/>
                    </a:lnTo>
                    <a:lnTo>
                      <a:pt x="0" y="10855"/>
                    </a:lnTo>
                    <a:lnTo>
                      <a:pt x="39" y="11240"/>
                    </a:lnTo>
                    <a:lnTo>
                      <a:pt x="77" y="11624"/>
                    </a:lnTo>
                    <a:lnTo>
                      <a:pt x="154" y="11971"/>
                    </a:lnTo>
                    <a:lnTo>
                      <a:pt x="231" y="12317"/>
                    </a:lnTo>
                    <a:lnTo>
                      <a:pt x="385" y="12664"/>
                    </a:lnTo>
                    <a:lnTo>
                      <a:pt x="501" y="13010"/>
                    </a:lnTo>
                    <a:lnTo>
                      <a:pt x="693" y="13318"/>
                    </a:lnTo>
                    <a:lnTo>
                      <a:pt x="886" y="13626"/>
                    </a:lnTo>
                    <a:lnTo>
                      <a:pt x="1078" y="13934"/>
                    </a:lnTo>
                    <a:lnTo>
                      <a:pt x="1309" y="14203"/>
                    </a:lnTo>
                    <a:lnTo>
                      <a:pt x="1848" y="14742"/>
                    </a:lnTo>
                    <a:lnTo>
                      <a:pt x="2425" y="15204"/>
                    </a:lnTo>
                    <a:lnTo>
                      <a:pt x="3080" y="15627"/>
                    </a:lnTo>
                    <a:lnTo>
                      <a:pt x="3772" y="16012"/>
                    </a:lnTo>
                    <a:lnTo>
                      <a:pt x="4542" y="16320"/>
                    </a:lnTo>
                    <a:lnTo>
                      <a:pt x="5312" y="16590"/>
                    </a:lnTo>
                    <a:lnTo>
                      <a:pt x="6159" y="16782"/>
                    </a:lnTo>
                    <a:lnTo>
                      <a:pt x="7005" y="16898"/>
                    </a:lnTo>
                    <a:lnTo>
                      <a:pt x="7891" y="16975"/>
                    </a:lnTo>
                    <a:lnTo>
                      <a:pt x="8738" y="16936"/>
                    </a:lnTo>
                    <a:lnTo>
                      <a:pt x="9584" y="16859"/>
                    </a:lnTo>
                    <a:lnTo>
                      <a:pt x="10393" y="16667"/>
                    </a:lnTo>
                    <a:lnTo>
                      <a:pt x="11201" y="16397"/>
                    </a:lnTo>
                    <a:lnTo>
                      <a:pt x="11932" y="16089"/>
                    </a:lnTo>
                    <a:lnTo>
                      <a:pt x="12664" y="15666"/>
                    </a:lnTo>
                    <a:lnTo>
                      <a:pt x="13318" y="15204"/>
                    </a:lnTo>
                    <a:lnTo>
                      <a:pt x="13934" y="14704"/>
                    </a:lnTo>
                    <a:lnTo>
                      <a:pt x="14511" y="14088"/>
                    </a:lnTo>
                    <a:lnTo>
                      <a:pt x="15011" y="13472"/>
                    </a:lnTo>
                    <a:lnTo>
                      <a:pt x="15473" y="12779"/>
                    </a:lnTo>
                    <a:lnTo>
                      <a:pt x="15858" y="12048"/>
                    </a:lnTo>
                    <a:lnTo>
                      <a:pt x="16166" y="11278"/>
                    </a:lnTo>
                    <a:lnTo>
                      <a:pt x="16397" y="10470"/>
                    </a:lnTo>
                    <a:lnTo>
                      <a:pt x="16551" y="9661"/>
                    </a:lnTo>
                    <a:lnTo>
                      <a:pt x="16628" y="8776"/>
                    </a:lnTo>
                    <a:lnTo>
                      <a:pt x="16628" y="7929"/>
                    </a:lnTo>
                    <a:lnTo>
                      <a:pt x="16513" y="7083"/>
                    </a:lnTo>
                    <a:lnTo>
                      <a:pt x="16359" y="6274"/>
                    </a:lnTo>
                    <a:lnTo>
                      <a:pt x="16089" y="5466"/>
                    </a:lnTo>
                    <a:lnTo>
                      <a:pt x="15743" y="4735"/>
                    </a:lnTo>
                    <a:lnTo>
                      <a:pt x="15358" y="4003"/>
                    </a:lnTo>
                    <a:lnTo>
                      <a:pt x="14896" y="3349"/>
                    </a:lnTo>
                    <a:lnTo>
                      <a:pt x="14357" y="2695"/>
                    </a:lnTo>
                    <a:lnTo>
                      <a:pt x="13780" y="2156"/>
                    </a:lnTo>
                    <a:lnTo>
                      <a:pt x="13164" y="1617"/>
                    </a:lnTo>
                    <a:lnTo>
                      <a:pt x="12471" y="1194"/>
                    </a:lnTo>
                    <a:lnTo>
                      <a:pt x="11740" y="809"/>
                    </a:lnTo>
                    <a:lnTo>
                      <a:pt x="10970" y="501"/>
                    </a:lnTo>
                    <a:lnTo>
                      <a:pt x="10162" y="270"/>
                    </a:lnTo>
                    <a:lnTo>
                      <a:pt x="9315" y="116"/>
                    </a:lnTo>
                    <a:lnTo>
                      <a:pt x="8468" y="39"/>
                    </a:lnTo>
                    <a:lnTo>
                      <a:pt x="7775" y="1"/>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4" name="Google Shape;1814;p40"/>
              <p:cNvSpPr/>
              <p:nvPr/>
            </p:nvSpPr>
            <p:spPr>
              <a:xfrm>
                <a:off x="3875579" y="2779592"/>
                <a:ext cx="552341" cy="563867"/>
              </a:xfrm>
              <a:custGeom>
                <a:avLst/>
                <a:gdLst/>
                <a:ahLst/>
                <a:cxnLst/>
                <a:rect l="l" t="t" r="r" b="b"/>
                <a:pathLst>
                  <a:path w="16628" h="16975" fill="none" extrusionOk="0">
                    <a:moveTo>
                      <a:pt x="16628" y="8776"/>
                    </a:moveTo>
                    <a:lnTo>
                      <a:pt x="16628" y="8776"/>
                    </a:lnTo>
                    <a:lnTo>
                      <a:pt x="16628" y="7929"/>
                    </a:lnTo>
                    <a:lnTo>
                      <a:pt x="16513" y="7083"/>
                    </a:lnTo>
                    <a:lnTo>
                      <a:pt x="16359" y="6274"/>
                    </a:lnTo>
                    <a:lnTo>
                      <a:pt x="16089" y="5466"/>
                    </a:lnTo>
                    <a:lnTo>
                      <a:pt x="15743" y="4735"/>
                    </a:lnTo>
                    <a:lnTo>
                      <a:pt x="15358" y="4003"/>
                    </a:lnTo>
                    <a:lnTo>
                      <a:pt x="14896" y="3349"/>
                    </a:lnTo>
                    <a:lnTo>
                      <a:pt x="14357" y="2695"/>
                    </a:lnTo>
                    <a:lnTo>
                      <a:pt x="13780" y="2156"/>
                    </a:lnTo>
                    <a:lnTo>
                      <a:pt x="13164" y="1617"/>
                    </a:lnTo>
                    <a:lnTo>
                      <a:pt x="12471" y="1194"/>
                    </a:lnTo>
                    <a:lnTo>
                      <a:pt x="11740" y="809"/>
                    </a:lnTo>
                    <a:lnTo>
                      <a:pt x="10970" y="501"/>
                    </a:lnTo>
                    <a:lnTo>
                      <a:pt x="10162" y="270"/>
                    </a:lnTo>
                    <a:lnTo>
                      <a:pt x="9315" y="116"/>
                    </a:lnTo>
                    <a:lnTo>
                      <a:pt x="8468" y="39"/>
                    </a:lnTo>
                    <a:lnTo>
                      <a:pt x="8468" y="39"/>
                    </a:lnTo>
                    <a:lnTo>
                      <a:pt x="7775" y="1"/>
                    </a:lnTo>
                    <a:lnTo>
                      <a:pt x="7121" y="39"/>
                    </a:lnTo>
                    <a:lnTo>
                      <a:pt x="6505" y="116"/>
                    </a:lnTo>
                    <a:lnTo>
                      <a:pt x="5966" y="193"/>
                    </a:lnTo>
                    <a:lnTo>
                      <a:pt x="5427" y="308"/>
                    </a:lnTo>
                    <a:lnTo>
                      <a:pt x="4927" y="462"/>
                    </a:lnTo>
                    <a:lnTo>
                      <a:pt x="4504" y="655"/>
                    </a:lnTo>
                    <a:lnTo>
                      <a:pt x="4080" y="847"/>
                    </a:lnTo>
                    <a:lnTo>
                      <a:pt x="3695" y="1078"/>
                    </a:lnTo>
                    <a:lnTo>
                      <a:pt x="3349" y="1348"/>
                    </a:lnTo>
                    <a:lnTo>
                      <a:pt x="3041" y="1617"/>
                    </a:lnTo>
                    <a:lnTo>
                      <a:pt x="2733" y="1887"/>
                    </a:lnTo>
                    <a:lnTo>
                      <a:pt x="2464" y="2194"/>
                    </a:lnTo>
                    <a:lnTo>
                      <a:pt x="2233" y="2541"/>
                    </a:lnTo>
                    <a:lnTo>
                      <a:pt x="2040" y="2887"/>
                    </a:lnTo>
                    <a:lnTo>
                      <a:pt x="1809" y="3234"/>
                    </a:lnTo>
                    <a:lnTo>
                      <a:pt x="1501" y="3965"/>
                    </a:lnTo>
                    <a:lnTo>
                      <a:pt x="1232" y="4735"/>
                    </a:lnTo>
                    <a:lnTo>
                      <a:pt x="1001" y="5505"/>
                    </a:lnTo>
                    <a:lnTo>
                      <a:pt x="847" y="6274"/>
                    </a:lnTo>
                    <a:lnTo>
                      <a:pt x="539" y="7814"/>
                    </a:lnTo>
                    <a:lnTo>
                      <a:pt x="385" y="8545"/>
                    </a:lnTo>
                    <a:lnTo>
                      <a:pt x="231" y="9238"/>
                    </a:lnTo>
                    <a:lnTo>
                      <a:pt x="231" y="9238"/>
                    </a:lnTo>
                    <a:lnTo>
                      <a:pt x="116" y="9661"/>
                    </a:lnTo>
                    <a:lnTo>
                      <a:pt x="77" y="10085"/>
                    </a:lnTo>
                    <a:lnTo>
                      <a:pt x="39" y="10470"/>
                    </a:lnTo>
                    <a:lnTo>
                      <a:pt x="0" y="10855"/>
                    </a:lnTo>
                    <a:lnTo>
                      <a:pt x="39" y="11240"/>
                    </a:lnTo>
                    <a:lnTo>
                      <a:pt x="77" y="11624"/>
                    </a:lnTo>
                    <a:lnTo>
                      <a:pt x="154" y="11971"/>
                    </a:lnTo>
                    <a:lnTo>
                      <a:pt x="231" y="12317"/>
                    </a:lnTo>
                    <a:lnTo>
                      <a:pt x="385" y="12664"/>
                    </a:lnTo>
                    <a:lnTo>
                      <a:pt x="501" y="13010"/>
                    </a:lnTo>
                    <a:lnTo>
                      <a:pt x="693" y="13318"/>
                    </a:lnTo>
                    <a:lnTo>
                      <a:pt x="886" y="13626"/>
                    </a:lnTo>
                    <a:lnTo>
                      <a:pt x="1078" y="13934"/>
                    </a:lnTo>
                    <a:lnTo>
                      <a:pt x="1309" y="14203"/>
                    </a:lnTo>
                    <a:lnTo>
                      <a:pt x="1848" y="14742"/>
                    </a:lnTo>
                    <a:lnTo>
                      <a:pt x="2425" y="15204"/>
                    </a:lnTo>
                    <a:lnTo>
                      <a:pt x="3080" y="15627"/>
                    </a:lnTo>
                    <a:lnTo>
                      <a:pt x="3772" y="16012"/>
                    </a:lnTo>
                    <a:lnTo>
                      <a:pt x="4542" y="16320"/>
                    </a:lnTo>
                    <a:lnTo>
                      <a:pt x="5312" y="16590"/>
                    </a:lnTo>
                    <a:lnTo>
                      <a:pt x="6159" y="16782"/>
                    </a:lnTo>
                    <a:lnTo>
                      <a:pt x="7005" y="16898"/>
                    </a:lnTo>
                    <a:lnTo>
                      <a:pt x="7891" y="16975"/>
                    </a:lnTo>
                    <a:lnTo>
                      <a:pt x="7891" y="16975"/>
                    </a:lnTo>
                    <a:lnTo>
                      <a:pt x="8738" y="16936"/>
                    </a:lnTo>
                    <a:lnTo>
                      <a:pt x="9584" y="16859"/>
                    </a:lnTo>
                    <a:lnTo>
                      <a:pt x="10393" y="16667"/>
                    </a:lnTo>
                    <a:lnTo>
                      <a:pt x="11201" y="16397"/>
                    </a:lnTo>
                    <a:lnTo>
                      <a:pt x="11932" y="16089"/>
                    </a:lnTo>
                    <a:lnTo>
                      <a:pt x="12664" y="15666"/>
                    </a:lnTo>
                    <a:lnTo>
                      <a:pt x="13318" y="15204"/>
                    </a:lnTo>
                    <a:lnTo>
                      <a:pt x="13934" y="14704"/>
                    </a:lnTo>
                    <a:lnTo>
                      <a:pt x="14511" y="14088"/>
                    </a:lnTo>
                    <a:lnTo>
                      <a:pt x="15011" y="13472"/>
                    </a:lnTo>
                    <a:lnTo>
                      <a:pt x="15473" y="12779"/>
                    </a:lnTo>
                    <a:lnTo>
                      <a:pt x="15858" y="12048"/>
                    </a:lnTo>
                    <a:lnTo>
                      <a:pt x="16166" y="11278"/>
                    </a:lnTo>
                    <a:lnTo>
                      <a:pt x="16397" y="10470"/>
                    </a:lnTo>
                    <a:lnTo>
                      <a:pt x="16551" y="9661"/>
                    </a:lnTo>
                    <a:lnTo>
                      <a:pt x="16628" y="87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5" name="Google Shape;1815;p40"/>
              <p:cNvSpPr/>
              <p:nvPr/>
            </p:nvSpPr>
            <p:spPr>
              <a:xfrm>
                <a:off x="3810373" y="2998230"/>
                <a:ext cx="103572" cy="139381"/>
              </a:xfrm>
              <a:custGeom>
                <a:avLst/>
                <a:gdLst/>
                <a:ahLst/>
                <a:cxnLst/>
                <a:rect l="l" t="t" r="r" b="b"/>
                <a:pathLst>
                  <a:path w="3118" h="4196" extrusionOk="0">
                    <a:moveTo>
                      <a:pt x="1232" y="0"/>
                    </a:moveTo>
                    <a:lnTo>
                      <a:pt x="963" y="39"/>
                    </a:lnTo>
                    <a:lnTo>
                      <a:pt x="655" y="154"/>
                    </a:lnTo>
                    <a:lnTo>
                      <a:pt x="424" y="385"/>
                    </a:lnTo>
                    <a:lnTo>
                      <a:pt x="270" y="616"/>
                    </a:lnTo>
                    <a:lnTo>
                      <a:pt x="116" y="963"/>
                    </a:lnTo>
                    <a:lnTo>
                      <a:pt x="39" y="1309"/>
                    </a:lnTo>
                    <a:lnTo>
                      <a:pt x="0" y="1694"/>
                    </a:lnTo>
                    <a:lnTo>
                      <a:pt x="39" y="2117"/>
                    </a:lnTo>
                    <a:lnTo>
                      <a:pt x="154" y="2541"/>
                    </a:lnTo>
                    <a:lnTo>
                      <a:pt x="308" y="2926"/>
                    </a:lnTo>
                    <a:lnTo>
                      <a:pt x="501" y="3310"/>
                    </a:lnTo>
                    <a:lnTo>
                      <a:pt x="732" y="3618"/>
                    </a:lnTo>
                    <a:lnTo>
                      <a:pt x="1001" y="3849"/>
                    </a:lnTo>
                    <a:lnTo>
                      <a:pt x="1270" y="4042"/>
                    </a:lnTo>
                    <a:lnTo>
                      <a:pt x="1578" y="4157"/>
                    </a:lnTo>
                    <a:lnTo>
                      <a:pt x="1886" y="4196"/>
                    </a:lnTo>
                    <a:lnTo>
                      <a:pt x="2156" y="4157"/>
                    </a:lnTo>
                    <a:lnTo>
                      <a:pt x="2464" y="4042"/>
                    </a:lnTo>
                    <a:lnTo>
                      <a:pt x="2695" y="3849"/>
                    </a:lnTo>
                    <a:lnTo>
                      <a:pt x="2849" y="3580"/>
                    </a:lnTo>
                    <a:lnTo>
                      <a:pt x="3003" y="3272"/>
                    </a:lnTo>
                    <a:lnTo>
                      <a:pt x="3080" y="2887"/>
                    </a:lnTo>
                    <a:lnTo>
                      <a:pt x="3118" y="2502"/>
                    </a:lnTo>
                    <a:lnTo>
                      <a:pt x="3080" y="2117"/>
                    </a:lnTo>
                    <a:lnTo>
                      <a:pt x="2964" y="1694"/>
                    </a:lnTo>
                    <a:lnTo>
                      <a:pt x="2810" y="1270"/>
                    </a:lnTo>
                    <a:lnTo>
                      <a:pt x="2618" y="924"/>
                    </a:lnTo>
                    <a:lnTo>
                      <a:pt x="2387" y="616"/>
                    </a:lnTo>
                    <a:lnTo>
                      <a:pt x="2117" y="347"/>
                    </a:lnTo>
                    <a:lnTo>
                      <a:pt x="1848" y="154"/>
                    </a:lnTo>
                    <a:lnTo>
                      <a:pt x="1540" y="39"/>
                    </a:lnTo>
                    <a:lnTo>
                      <a:pt x="1232" y="0"/>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6" name="Google Shape;1816;p40"/>
              <p:cNvSpPr/>
              <p:nvPr/>
            </p:nvSpPr>
            <p:spPr>
              <a:xfrm>
                <a:off x="4064786" y="3291009"/>
                <a:ext cx="182862" cy="187978"/>
              </a:xfrm>
              <a:custGeom>
                <a:avLst/>
                <a:gdLst/>
                <a:ahLst/>
                <a:cxnLst/>
                <a:rect l="l" t="t" r="r" b="b"/>
                <a:pathLst>
                  <a:path w="5505" h="5659" extrusionOk="0">
                    <a:moveTo>
                      <a:pt x="2503" y="0"/>
                    </a:moveTo>
                    <a:lnTo>
                      <a:pt x="2041" y="77"/>
                    </a:lnTo>
                    <a:lnTo>
                      <a:pt x="1579" y="154"/>
                    </a:lnTo>
                    <a:lnTo>
                      <a:pt x="1194" y="270"/>
                    </a:lnTo>
                    <a:lnTo>
                      <a:pt x="617" y="501"/>
                    </a:lnTo>
                    <a:lnTo>
                      <a:pt x="386" y="616"/>
                    </a:lnTo>
                    <a:lnTo>
                      <a:pt x="424" y="770"/>
                    </a:lnTo>
                    <a:lnTo>
                      <a:pt x="501" y="1194"/>
                    </a:lnTo>
                    <a:lnTo>
                      <a:pt x="501" y="1463"/>
                    </a:lnTo>
                    <a:lnTo>
                      <a:pt x="463" y="1733"/>
                    </a:lnTo>
                    <a:lnTo>
                      <a:pt x="424" y="2079"/>
                    </a:lnTo>
                    <a:lnTo>
                      <a:pt x="309" y="2425"/>
                    </a:lnTo>
                    <a:lnTo>
                      <a:pt x="78" y="3041"/>
                    </a:lnTo>
                    <a:lnTo>
                      <a:pt x="39" y="3349"/>
                    </a:lnTo>
                    <a:lnTo>
                      <a:pt x="1" y="3619"/>
                    </a:lnTo>
                    <a:lnTo>
                      <a:pt x="1" y="3849"/>
                    </a:lnTo>
                    <a:lnTo>
                      <a:pt x="39" y="4080"/>
                    </a:lnTo>
                    <a:lnTo>
                      <a:pt x="116" y="4273"/>
                    </a:lnTo>
                    <a:lnTo>
                      <a:pt x="232" y="4465"/>
                    </a:lnTo>
                    <a:lnTo>
                      <a:pt x="540" y="4735"/>
                    </a:lnTo>
                    <a:lnTo>
                      <a:pt x="809" y="5004"/>
                    </a:lnTo>
                    <a:lnTo>
                      <a:pt x="1117" y="5197"/>
                    </a:lnTo>
                    <a:lnTo>
                      <a:pt x="1463" y="5351"/>
                    </a:lnTo>
                    <a:lnTo>
                      <a:pt x="1810" y="5505"/>
                    </a:lnTo>
                    <a:lnTo>
                      <a:pt x="2156" y="5582"/>
                    </a:lnTo>
                    <a:lnTo>
                      <a:pt x="2503" y="5620"/>
                    </a:lnTo>
                    <a:lnTo>
                      <a:pt x="2849" y="5659"/>
                    </a:lnTo>
                    <a:lnTo>
                      <a:pt x="3157" y="5620"/>
                    </a:lnTo>
                    <a:lnTo>
                      <a:pt x="3503" y="5582"/>
                    </a:lnTo>
                    <a:lnTo>
                      <a:pt x="3850" y="5505"/>
                    </a:lnTo>
                    <a:lnTo>
                      <a:pt x="4158" y="5389"/>
                    </a:lnTo>
                    <a:lnTo>
                      <a:pt x="4427" y="5235"/>
                    </a:lnTo>
                    <a:lnTo>
                      <a:pt x="4697" y="5081"/>
                    </a:lnTo>
                    <a:lnTo>
                      <a:pt x="4928" y="4850"/>
                    </a:lnTo>
                    <a:lnTo>
                      <a:pt x="5159" y="4619"/>
                    </a:lnTo>
                    <a:lnTo>
                      <a:pt x="5274" y="4465"/>
                    </a:lnTo>
                    <a:lnTo>
                      <a:pt x="5351" y="4311"/>
                    </a:lnTo>
                    <a:lnTo>
                      <a:pt x="5466" y="3965"/>
                    </a:lnTo>
                    <a:lnTo>
                      <a:pt x="5505" y="3619"/>
                    </a:lnTo>
                    <a:lnTo>
                      <a:pt x="5466" y="3272"/>
                    </a:lnTo>
                    <a:lnTo>
                      <a:pt x="5351" y="2579"/>
                    </a:lnTo>
                    <a:lnTo>
                      <a:pt x="5274" y="2233"/>
                    </a:lnTo>
                    <a:lnTo>
                      <a:pt x="5235" y="1925"/>
                    </a:lnTo>
                    <a:lnTo>
                      <a:pt x="5274" y="1348"/>
                    </a:lnTo>
                    <a:lnTo>
                      <a:pt x="5312" y="809"/>
                    </a:lnTo>
                    <a:lnTo>
                      <a:pt x="5428" y="347"/>
                    </a:lnTo>
                    <a:lnTo>
                      <a:pt x="4697" y="193"/>
                    </a:lnTo>
                    <a:lnTo>
                      <a:pt x="3927" y="77"/>
                    </a:lnTo>
                    <a:lnTo>
                      <a:pt x="3003" y="0"/>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7" name="Google Shape;1817;p40"/>
              <p:cNvSpPr/>
              <p:nvPr/>
            </p:nvSpPr>
            <p:spPr>
              <a:xfrm>
                <a:off x="4369092" y="3058320"/>
                <a:ext cx="138118" cy="147054"/>
              </a:xfrm>
              <a:custGeom>
                <a:avLst/>
                <a:gdLst/>
                <a:ahLst/>
                <a:cxnLst/>
                <a:rect l="l" t="t" r="r" b="b"/>
                <a:pathLst>
                  <a:path w="4158" h="4427" extrusionOk="0">
                    <a:moveTo>
                      <a:pt x="2656" y="0"/>
                    </a:moveTo>
                    <a:lnTo>
                      <a:pt x="2271" y="77"/>
                    </a:lnTo>
                    <a:lnTo>
                      <a:pt x="1848" y="231"/>
                    </a:lnTo>
                    <a:lnTo>
                      <a:pt x="1463" y="424"/>
                    </a:lnTo>
                    <a:lnTo>
                      <a:pt x="1078" y="732"/>
                    </a:lnTo>
                    <a:lnTo>
                      <a:pt x="732" y="1117"/>
                    </a:lnTo>
                    <a:lnTo>
                      <a:pt x="424" y="1501"/>
                    </a:lnTo>
                    <a:lnTo>
                      <a:pt x="231" y="1925"/>
                    </a:lnTo>
                    <a:lnTo>
                      <a:pt x="77" y="2387"/>
                    </a:lnTo>
                    <a:lnTo>
                      <a:pt x="0" y="2810"/>
                    </a:lnTo>
                    <a:lnTo>
                      <a:pt x="0" y="3195"/>
                    </a:lnTo>
                    <a:lnTo>
                      <a:pt x="77" y="3541"/>
                    </a:lnTo>
                    <a:lnTo>
                      <a:pt x="116" y="3734"/>
                    </a:lnTo>
                    <a:lnTo>
                      <a:pt x="231" y="3888"/>
                    </a:lnTo>
                    <a:lnTo>
                      <a:pt x="308" y="4003"/>
                    </a:lnTo>
                    <a:lnTo>
                      <a:pt x="462" y="4157"/>
                    </a:lnTo>
                    <a:lnTo>
                      <a:pt x="578" y="4234"/>
                    </a:lnTo>
                    <a:lnTo>
                      <a:pt x="770" y="4311"/>
                    </a:lnTo>
                    <a:lnTo>
                      <a:pt x="924" y="4388"/>
                    </a:lnTo>
                    <a:lnTo>
                      <a:pt x="1078" y="4427"/>
                    </a:lnTo>
                    <a:lnTo>
                      <a:pt x="1463" y="4427"/>
                    </a:lnTo>
                    <a:lnTo>
                      <a:pt x="1848" y="4350"/>
                    </a:lnTo>
                    <a:lnTo>
                      <a:pt x="2271" y="4196"/>
                    </a:lnTo>
                    <a:lnTo>
                      <a:pt x="2656" y="4003"/>
                    </a:lnTo>
                    <a:lnTo>
                      <a:pt x="3041" y="3695"/>
                    </a:lnTo>
                    <a:lnTo>
                      <a:pt x="3388" y="3310"/>
                    </a:lnTo>
                    <a:lnTo>
                      <a:pt x="3696" y="2926"/>
                    </a:lnTo>
                    <a:lnTo>
                      <a:pt x="3926" y="2502"/>
                    </a:lnTo>
                    <a:lnTo>
                      <a:pt x="4080" y="2040"/>
                    </a:lnTo>
                    <a:lnTo>
                      <a:pt x="4157" y="1617"/>
                    </a:lnTo>
                    <a:lnTo>
                      <a:pt x="4157" y="1232"/>
                    </a:lnTo>
                    <a:lnTo>
                      <a:pt x="4080" y="886"/>
                    </a:lnTo>
                    <a:lnTo>
                      <a:pt x="4003" y="693"/>
                    </a:lnTo>
                    <a:lnTo>
                      <a:pt x="3926" y="539"/>
                    </a:lnTo>
                    <a:lnTo>
                      <a:pt x="3811" y="424"/>
                    </a:lnTo>
                    <a:lnTo>
                      <a:pt x="3696" y="270"/>
                    </a:lnTo>
                    <a:lnTo>
                      <a:pt x="3542" y="193"/>
                    </a:lnTo>
                    <a:lnTo>
                      <a:pt x="3388" y="116"/>
                    </a:lnTo>
                    <a:lnTo>
                      <a:pt x="3195" y="39"/>
                    </a:lnTo>
                    <a:lnTo>
                      <a:pt x="3041" y="0"/>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8" name="Google Shape;1818;p40"/>
              <p:cNvSpPr/>
              <p:nvPr/>
            </p:nvSpPr>
            <p:spPr>
              <a:xfrm>
                <a:off x="3876842" y="2713124"/>
                <a:ext cx="600971" cy="361838"/>
              </a:xfrm>
              <a:custGeom>
                <a:avLst/>
                <a:gdLst/>
                <a:ahLst/>
                <a:cxnLst/>
                <a:rect l="l" t="t" r="r" b="b"/>
                <a:pathLst>
                  <a:path w="18092" h="10893" extrusionOk="0">
                    <a:moveTo>
                      <a:pt x="8661" y="0"/>
                    </a:moveTo>
                    <a:lnTo>
                      <a:pt x="8084" y="77"/>
                    </a:lnTo>
                    <a:lnTo>
                      <a:pt x="7429" y="154"/>
                    </a:lnTo>
                    <a:lnTo>
                      <a:pt x="6814" y="269"/>
                    </a:lnTo>
                    <a:lnTo>
                      <a:pt x="6159" y="423"/>
                    </a:lnTo>
                    <a:lnTo>
                      <a:pt x="5543" y="616"/>
                    </a:lnTo>
                    <a:lnTo>
                      <a:pt x="4928" y="808"/>
                    </a:lnTo>
                    <a:lnTo>
                      <a:pt x="4312" y="1078"/>
                    </a:lnTo>
                    <a:lnTo>
                      <a:pt x="3696" y="1347"/>
                    </a:lnTo>
                    <a:lnTo>
                      <a:pt x="3157" y="1655"/>
                    </a:lnTo>
                    <a:lnTo>
                      <a:pt x="2618" y="2002"/>
                    </a:lnTo>
                    <a:lnTo>
                      <a:pt x="2156" y="2386"/>
                    </a:lnTo>
                    <a:lnTo>
                      <a:pt x="1694" y="2810"/>
                    </a:lnTo>
                    <a:lnTo>
                      <a:pt x="1309" y="3272"/>
                    </a:lnTo>
                    <a:lnTo>
                      <a:pt x="1002" y="3772"/>
                    </a:lnTo>
                    <a:lnTo>
                      <a:pt x="732" y="4311"/>
                    </a:lnTo>
                    <a:lnTo>
                      <a:pt x="501" y="4773"/>
                    </a:lnTo>
                    <a:lnTo>
                      <a:pt x="309" y="5273"/>
                    </a:lnTo>
                    <a:lnTo>
                      <a:pt x="193" y="5735"/>
                    </a:lnTo>
                    <a:lnTo>
                      <a:pt x="78" y="6158"/>
                    </a:lnTo>
                    <a:lnTo>
                      <a:pt x="39" y="6543"/>
                    </a:lnTo>
                    <a:lnTo>
                      <a:pt x="1" y="6928"/>
                    </a:lnTo>
                    <a:lnTo>
                      <a:pt x="39" y="7275"/>
                    </a:lnTo>
                    <a:lnTo>
                      <a:pt x="116" y="7583"/>
                    </a:lnTo>
                    <a:lnTo>
                      <a:pt x="193" y="7852"/>
                    </a:lnTo>
                    <a:lnTo>
                      <a:pt x="347" y="8044"/>
                    </a:lnTo>
                    <a:lnTo>
                      <a:pt x="501" y="8237"/>
                    </a:lnTo>
                    <a:lnTo>
                      <a:pt x="694" y="8352"/>
                    </a:lnTo>
                    <a:lnTo>
                      <a:pt x="925" y="8468"/>
                    </a:lnTo>
                    <a:lnTo>
                      <a:pt x="1194" y="8468"/>
                    </a:lnTo>
                    <a:lnTo>
                      <a:pt x="1463" y="8429"/>
                    </a:lnTo>
                    <a:lnTo>
                      <a:pt x="1733" y="8352"/>
                    </a:lnTo>
                    <a:lnTo>
                      <a:pt x="1964" y="8275"/>
                    </a:lnTo>
                    <a:lnTo>
                      <a:pt x="2156" y="8121"/>
                    </a:lnTo>
                    <a:lnTo>
                      <a:pt x="2310" y="8006"/>
                    </a:lnTo>
                    <a:lnTo>
                      <a:pt x="2426" y="7813"/>
                    </a:lnTo>
                    <a:lnTo>
                      <a:pt x="2541" y="7660"/>
                    </a:lnTo>
                    <a:lnTo>
                      <a:pt x="2618" y="7313"/>
                    </a:lnTo>
                    <a:lnTo>
                      <a:pt x="2657" y="6967"/>
                    </a:lnTo>
                    <a:lnTo>
                      <a:pt x="2657" y="6697"/>
                    </a:lnTo>
                    <a:lnTo>
                      <a:pt x="2618" y="6428"/>
                    </a:lnTo>
                    <a:lnTo>
                      <a:pt x="2695" y="6736"/>
                    </a:lnTo>
                    <a:lnTo>
                      <a:pt x="2849" y="7044"/>
                    </a:lnTo>
                    <a:lnTo>
                      <a:pt x="3042" y="7390"/>
                    </a:lnTo>
                    <a:lnTo>
                      <a:pt x="3311" y="7698"/>
                    </a:lnTo>
                    <a:lnTo>
                      <a:pt x="3465" y="7852"/>
                    </a:lnTo>
                    <a:lnTo>
                      <a:pt x="3657" y="8006"/>
                    </a:lnTo>
                    <a:lnTo>
                      <a:pt x="3850" y="8121"/>
                    </a:lnTo>
                    <a:lnTo>
                      <a:pt x="4081" y="8198"/>
                    </a:lnTo>
                    <a:lnTo>
                      <a:pt x="4312" y="8237"/>
                    </a:lnTo>
                    <a:lnTo>
                      <a:pt x="4620" y="8237"/>
                    </a:lnTo>
                    <a:lnTo>
                      <a:pt x="4889" y="8198"/>
                    </a:lnTo>
                    <a:lnTo>
                      <a:pt x="5120" y="8121"/>
                    </a:lnTo>
                    <a:lnTo>
                      <a:pt x="5351" y="8006"/>
                    </a:lnTo>
                    <a:lnTo>
                      <a:pt x="5582" y="7852"/>
                    </a:lnTo>
                    <a:lnTo>
                      <a:pt x="5774" y="7698"/>
                    </a:lnTo>
                    <a:lnTo>
                      <a:pt x="5967" y="7506"/>
                    </a:lnTo>
                    <a:lnTo>
                      <a:pt x="6236" y="7121"/>
                    </a:lnTo>
                    <a:lnTo>
                      <a:pt x="6467" y="6697"/>
                    </a:lnTo>
                    <a:lnTo>
                      <a:pt x="6621" y="6351"/>
                    </a:lnTo>
                    <a:lnTo>
                      <a:pt x="6737" y="6043"/>
                    </a:lnTo>
                    <a:lnTo>
                      <a:pt x="6775" y="6312"/>
                    </a:lnTo>
                    <a:lnTo>
                      <a:pt x="6852" y="6620"/>
                    </a:lnTo>
                    <a:lnTo>
                      <a:pt x="7006" y="6967"/>
                    </a:lnTo>
                    <a:lnTo>
                      <a:pt x="7237" y="7313"/>
                    </a:lnTo>
                    <a:lnTo>
                      <a:pt x="7352" y="7506"/>
                    </a:lnTo>
                    <a:lnTo>
                      <a:pt x="7506" y="7660"/>
                    </a:lnTo>
                    <a:lnTo>
                      <a:pt x="7699" y="7813"/>
                    </a:lnTo>
                    <a:lnTo>
                      <a:pt x="7891" y="7967"/>
                    </a:lnTo>
                    <a:lnTo>
                      <a:pt x="8161" y="8083"/>
                    </a:lnTo>
                    <a:lnTo>
                      <a:pt x="8430" y="8160"/>
                    </a:lnTo>
                    <a:lnTo>
                      <a:pt x="8777" y="8198"/>
                    </a:lnTo>
                    <a:lnTo>
                      <a:pt x="9123" y="8237"/>
                    </a:lnTo>
                    <a:lnTo>
                      <a:pt x="9431" y="8198"/>
                    </a:lnTo>
                    <a:lnTo>
                      <a:pt x="9700" y="8121"/>
                    </a:lnTo>
                    <a:lnTo>
                      <a:pt x="9970" y="8006"/>
                    </a:lnTo>
                    <a:lnTo>
                      <a:pt x="10162" y="7890"/>
                    </a:lnTo>
                    <a:lnTo>
                      <a:pt x="10355" y="7737"/>
                    </a:lnTo>
                    <a:lnTo>
                      <a:pt x="10509" y="7583"/>
                    </a:lnTo>
                    <a:lnTo>
                      <a:pt x="10778" y="7236"/>
                    </a:lnTo>
                    <a:lnTo>
                      <a:pt x="10932" y="6967"/>
                    </a:lnTo>
                    <a:lnTo>
                      <a:pt x="11047" y="6659"/>
                    </a:lnTo>
                    <a:lnTo>
                      <a:pt x="11047" y="6928"/>
                    </a:lnTo>
                    <a:lnTo>
                      <a:pt x="11086" y="7236"/>
                    </a:lnTo>
                    <a:lnTo>
                      <a:pt x="11163" y="7544"/>
                    </a:lnTo>
                    <a:lnTo>
                      <a:pt x="11278" y="7890"/>
                    </a:lnTo>
                    <a:lnTo>
                      <a:pt x="11394" y="8044"/>
                    </a:lnTo>
                    <a:lnTo>
                      <a:pt x="11509" y="8198"/>
                    </a:lnTo>
                    <a:lnTo>
                      <a:pt x="11663" y="8314"/>
                    </a:lnTo>
                    <a:lnTo>
                      <a:pt x="11817" y="8429"/>
                    </a:lnTo>
                    <a:lnTo>
                      <a:pt x="12048" y="8468"/>
                    </a:lnTo>
                    <a:lnTo>
                      <a:pt x="12279" y="8506"/>
                    </a:lnTo>
                    <a:lnTo>
                      <a:pt x="12587" y="8506"/>
                    </a:lnTo>
                    <a:lnTo>
                      <a:pt x="12895" y="8468"/>
                    </a:lnTo>
                    <a:lnTo>
                      <a:pt x="13126" y="8391"/>
                    </a:lnTo>
                    <a:lnTo>
                      <a:pt x="13395" y="8314"/>
                    </a:lnTo>
                    <a:lnTo>
                      <a:pt x="13626" y="8198"/>
                    </a:lnTo>
                    <a:lnTo>
                      <a:pt x="13819" y="8044"/>
                    </a:lnTo>
                    <a:lnTo>
                      <a:pt x="14165" y="7775"/>
                    </a:lnTo>
                    <a:lnTo>
                      <a:pt x="14435" y="7506"/>
                    </a:lnTo>
                    <a:lnTo>
                      <a:pt x="14627" y="7236"/>
                    </a:lnTo>
                    <a:lnTo>
                      <a:pt x="14819" y="7005"/>
                    </a:lnTo>
                    <a:lnTo>
                      <a:pt x="14742" y="7506"/>
                    </a:lnTo>
                    <a:lnTo>
                      <a:pt x="14704" y="8006"/>
                    </a:lnTo>
                    <a:lnTo>
                      <a:pt x="14704" y="8622"/>
                    </a:lnTo>
                    <a:lnTo>
                      <a:pt x="14742" y="9276"/>
                    </a:lnTo>
                    <a:lnTo>
                      <a:pt x="14819" y="9584"/>
                    </a:lnTo>
                    <a:lnTo>
                      <a:pt x="14896" y="9892"/>
                    </a:lnTo>
                    <a:lnTo>
                      <a:pt x="15012" y="10161"/>
                    </a:lnTo>
                    <a:lnTo>
                      <a:pt x="15166" y="10392"/>
                    </a:lnTo>
                    <a:lnTo>
                      <a:pt x="15358" y="10585"/>
                    </a:lnTo>
                    <a:lnTo>
                      <a:pt x="15589" y="10739"/>
                    </a:lnTo>
                    <a:lnTo>
                      <a:pt x="15820" y="10854"/>
                    </a:lnTo>
                    <a:lnTo>
                      <a:pt x="16051" y="10893"/>
                    </a:lnTo>
                    <a:lnTo>
                      <a:pt x="16282" y="10854"/>
                    </a:lnTo>
                    <a:lnTo>
                      <a:pt x="16513" y="10777"/>
                    </a:lnTo>
                    <a:lnTo>
                      <a:pt x="16744" y="10662"/>
                    </a:lnTo>
                    <a:lnTo>
                      <a:pt x="16936" y="10469"/>
                    </a:lnTo>
                    <a:lnTo>
                      <a:pt x="17129" y="10277"/>
                    </a:lnTo>
                    <a:lnTo>
                      <a:pt x="17321" y="10046"/>
                    </a:lnTo>
                    <a:lnTo>
                      <a:pt x="17475" y="9776"/>
                    </a:lnTo>
                    <a:lnTo>
                      <a:pt x="17629" y="9507"/>
                    </a:lnTo>
                    <a:lnTo>
                      <a:pt x="17860" y="8891"/>
                    </a:lnTo>
                    <a:lnTo>
                      <a:pt x="18053" y="8237"/>
                    </a:lnTo>
                    <a:lnTo>
                      <a:pt x="18091" y="7929"/>
                    </a:lnTo>
                    <a:lnTo>
                      <a:pt x="18091" y="7583"/>
                    </a:lnTo>
                    <a:lnTo>
                      <a:pt x="18091" y="7313"/>
                    </a:lnTo>
                    <a:lnTo>
                      <a:pt x="18053" y="7044"/>
                    </a:lnTo>
                    <a:lnTo>
                      <a:pt x="18014" y="6736"/>
                    </a:lnTo>
                    <a:lnTo>
                      <a:pt x="17899" y="6466"/>
                    </a:lnTo>
                    <a:lnTo>
                      <a:pt x="17629" y="5851"/>
                    </a:lnTo>
                    <a:lnTo>
                      <a:pt x="17283" y="5196"/>
                    </a:lnTo>
                    <a:lnTo>
                      <a:pt x="16821" y="4580"/>
                    </a:lnTo>
                    <a:lnTo>
                      <a:pt x="16282" y="3964"/>
                    </a:lnTo>
                    <a:lnTo>
                      <a:pt x="15705" y="3349"/>
                    </a:lnTo>
                    <a:lnTo>
                      <a:pt x="15089" y="2733"/>
                    </a:lnTo>
                    <a:lnTo>
                      <a:pt x="14435" y="2194"/>
                    </a:lnTo>
                    <a:lnTo>
                      <a:pt x="13742" y="1694"/>
                    </a:lnTo>
                    <a:lnTo>
                      <a:pt x="13049" y="1232"/>
                    </a:lnTo>
                    <a:lnTo>
                      <a:pt x="12356" y="808"/>
                    </a:lnTo>
                    <a:lnTo>
                      <a:pt x="11663" y="462"/>
                    </a:lnTo>
                    <a:lnTo>
                      <a:pt x="11009" y="231"/>
                    </a:lnTo>
                    <a:lnTo>
                      <a:pt x="10393" y="77"/>
                    </a:lnTo>
                    <a:lnTo>
                      <a:pt x="10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9" name="Google Shape;1819;p40"/>
              <p:cNvSpPr/>
              <p:nvPr/>
            </p:nvSpPr>
            <p:spPr>
              <a:xfrm>
                <a:off x="3876842" y="2713124"/>
                <a:ext cx="600971" cy="361838"/>
              </a:xfrm>
              <a:custGeom>
                <a:avLst/>
                <a:gdLst/>
                <a:ahLst/>
                <a:cxnLst/>
                <a:rect l="l" t="t" r="r" b="b"/>
                <a:pathLst>
                  <a:path w="18092" h="10893" fill="none" extrusionOk="0">
                    <a:moveTo>
                      <a:pt x="18091" y="7583"/>
                    </a:moveTo>
                    <a:lnTo>
                      <a:pt x="18091" y="7583"/>
                    </a:lnTo>
                    <a:lnTo>
                      <a:pt x="18091" y="7929"/>
                    </a:lnTo>
                    <a:lnTo>
                      <a:pt x="18053" y="8237"/>
                    </a:lnTo>
                    <a:lnTo>
                      <a:pt x="17860" y="8891"/>
                    </a:lnTo>
                    <a:lnTo>
                      <a:pt x="17629" y="9507"/>
                    </a:lnTo>
                    <a:lnTo>
                      <a:pt x="17475" y="9776"/>
                    </a:lnTo>
                    <a:lnTo>
                      <a:pt x="17321" y="10046"/>
                    </a:lnTo>
                    <a:lnTo>
                      <a:pt x="17129" y="10277"/>
                    </a:lnTo>
                    <a:lnTo>
                      <a:pt x="16936" y="10469"/>
                    </a:lnTo>
                    <a:lnTo>
                      <a:pt x="16744" y="10662"/>
                    </a:lnTo>
                    <a:lnTo>
                      <a:pt x="16513" y="10777"/>
                    </a:lnTo>
                    <a:lnTo>
                      <a:pt x="16282" y="10854"/>
                    </a:lnTo>
                    <a:lnTo>
                      <a:pt x="16051" y="10893"/>
                    </a:lnTo>
                    <a:lnTo>
                      <a:pt x="15820" y="10854"/>
                    </a:lnTo>
                    <a:lnTo>
                      <a:pt x="15589" y="10739"/>
                    </a:lnTo>
                    <a:lnTo>
                      <a:pt x="15589" y="10739"/>
                    </a:lnTo>
                    <a:lnTo>
                      <a:pt x="15358" y="10585"/>
                    </a:lnTo>
                    <a:lnTo>
                      <a:pt x="15166" y="10392"/>
                    </a:lnTo>
                    <a:lnTo>
                      <a:pt x="15012" y="10161"/>
                    </a:lnTo>
                    <a:lnTo>
                      <a:pt x="14896" y="9892"/>
                    </a:lnTo>
                    <a:lnTo>
                      <a:pt x="14819" y="9584"/>
                    </a:lnTo>
                    <a:lnTo>
                      <a:pt x="14742" y="9276"/>
                    </a:lnTo>
                    <a:lnTo>
                      <a:pt x="14704" y="8622"/>
                    </a:lnTo>
                    <a:lnTo>
                      <a:pt x="14704" y="8006"/>
                    </a:lnTo>
                    <a:lnTo>
                      <a:pt x="14742" y="7506"/>
                    </a:lnTo>
                    <a:lnTo>
                      <a:pt x="14819" y="7005"/>
                    </a:lnTo>
                    <a:lnTo>
                      <a:pt x="14819" y="7005"/>
                    </a:lnTo>
                    <a:lnTo>
                      <a:pt x="14627" y="7236"/>
                    </a:lnTo>
                    <a:lnTo>
                      <a:pt x="14435" y="7506"/>
                    </a:lnTo>
                    <a:lnTo>
                      <a:pt x="14165" y="7775"/>
                    </a:lnTo>
                    <a:lnTo>
                      <a:pt x="13819" y="8044"/>
                    </a:lnTo>
                    <a:lnTo>
                      <a:pt x="13626" y="8198"/>
                    </a:lnTo>
                    <a:lnTo>
                      <a:pt x="13395" y="8314"/>
                    </a:lnTo>
                    <a:lnTo>
                      <a:pt x="13126" y="8391"/>
                    </a:lnTo>
                    <a:lnTo>
                      <a:pt x="12895" y="8468"/>
                    </a:lnTo>
                    <a:lnTo>
                      <a:pt x="12587" y="8506"/>
                    </a:lnTo>
                    <a:lnTo>
                      <a:pt x="12279" y="8506"/>
                    </a:lnTo>
                    <a:lnTo>
                      <a:pt x="12279" y="8506"/>
                    </a:lnTo>
                    <a:lnTo>
                      <a:pt x="12048" y="8468"/>
                    </a:lnTo>
                    <a:lnTo>
                      <a:pt x="11817" y="8429"/>
                    </a:lnTo>
                    <a:lnTo>
                      <a:pt x="11663" y="8314"/>
                    </a:lnTo>
                    <a:lnTo>
                      <a:pt x="11509" y="8198"/>
                    </a:lnTo>
                    <a:lnTo>
                      <a:pt x="11394" y="8044"/>
                    </a:lnTo>
                    <a:lnTo>
                      <a:pt x="11278" y="7890"/>
                    </a:lnTo>
                    <a:lnTo>
                      <a:pt x="11163" y="7544"/>
                    </a:lnTo>
                    <a:lnTo>
                      <a:pt x="11086" y="7236"/>
                    </a:lnTo>
                    <a:lnTo>
                      <a:pt x="11047" y="6928"/>
                    </a:lnTo>
                    <a:lnTo>
                      <a:pt x="11047" y="6659"/>
                    </a:lnTo>
                    <a:lnTo>
                      <a:pt x="11047" y="6659"/>
                    </a:lnTo>
                    <a:lnTo>
                      <a:pt x="10932" y="6967"/>
                    </a:lnTo>
                    <a:lnTo>
                      <a:pt x="10778" y="7236"/>
                    </a:lnTo>
                    <a:lnTo>
                      <a:pt x="10509" y="7583"/>
                    </a:lnTo>
                    <a:lnTo>
                      <a:pt x="10355" y="7737"/>
                    </a:lnTo>
                    <a:lnTo>
                      <a:pt x="10162" y="7890"/>
                    </a:lnTo>
                    <a:lnTo>
                      <a:pt x="9970" y="8006"/>
                    </a:lnTo>
                    <a:lnTo>
                      <a:pt x="9700" y="8121"/>
                    </a:lnTo>
                    <a:lnTo>
                      <a:pt x="9431" y="8198"/>
                    </a:lnTo>
                    <a:lnTo>
                      <a:pt x="9123" y="8237"/>
                    </a:lnTo>
                    <a:lnTo>
                      <a:pt x="8777" y="8198"/>
                    </a:lnTo>
                    <a:lnTo>
                      <a:pt x="8430" y="8160"/>
                    </a:lnTo>
                    <a:lnTo>
                      <a:pt x="8430" y="8160"/>
                    </a:lnTo>
                    <a:lnTo>
                      <a:pt x="8161" y="8083"/>
                    </a:lnTo>
                    <a:lnTo>
                      <a:pt x="7891" y="7967"/>
                    </a:lnTo>
                    <a:lnTo>
                      <a:pt x="7699" y="7813"/>
                    </a:lnTo>
                    <a:lnTo>
                      <a:pt x="7506" y="7660"/>
                    </a:lnTo>
                    <a:lnTo>
                      <a:pt x="7352" y="7506"/>
                    </a:lnTo>
                    <a:lnTo>
                      <a:pt x="7237" y="7313"/>
                    </a:lnTo>
                    <a:lnTo>
                      <a:pt x="7006" y="6967"/>
                    </a:lnTo>
                    <a:lnTo>
                      <a:pt x="6852" y="6620"/>
                    </a:lnTo>
                    <a:lnTo>
                      <a:pt x="6775" y="6312"/>
                    </a:lnTo>
                    <a:lnTo>
                      <a:pt x="6737" y="6043"/>
                    </a:lnTo>
                    <a:lnTo>
                      <a:pt x="6737" y="6043"/>
                    </a:lnTo>
                    <a:lnTo>
                      <a:pt x="6621" y="6351"/>
                    </a:lnTo>
                    <a:lnTo>
                      <a:pt x="6467" y="6697"/>
                    </a:lnTo>
                    <a:lnTo>
                      <a:pt x="6236" y="7121"/>
                    </a:lnTo>
                    <a:lnTo>
                      <a:pt x="5967" y="7506"/>
                    </a:lnTo>
                    <a:lnTo>
                      <a:pt x="5774" y="7698"/>
                    </a:lnTo>
                    <a:lnTo>
                      <a:pt x="5582" y="7852"/>
                    </a:lnTo>
                    <a:lnTo>
                      <a:pt x="5351" y="8006"/>
                    </a:lnTo>
                    <a:lnTo>
                      <a:pt x="5120" y="8121"/>
                    </a:lnTo>
                    <a:lnTo>
                      <a:pt x="4889" y="8198"/>
                    </a:lnTo>
                    <a:lnTo>
                      <a:pt x="4620" y="8237"/>
                    </a:lnTo>
                    <a:lnTo>
                      <a:pt x="4620" y="8237"/>
                    </a:lnTo>
                    <a:lnTo>
                      <a:pt x="4312" y="8237"/>
                    </a:lnTo>
                    <a:lnTo>
                      <a:pt x="4081" y="8198"/>
                    </a:lnTo>
                    <a:lnTo>
                      <a:pt x="3850" y="8121"/>
                    </a:lnTo>
                    <a:lnTo>
                      <a:pt x="3657" y="8006"/>
                    </a:lnTo>
                    <a:lnTo>
                      <a:pt x="3465" y="7852"/>
                    </a:lnTo>
                    <a:lnTo>
                      <a:pt x="3311" y="7698"/>
                    </a:lnTo>
                    <a:lnTo>
                      <a:pt x="3042" y="7390"/>
                    </a:lnTo>
                    <a:lnTo>
                      <a:pt x="2849" y="7044"/>
                    </a:lnTo>
                    <a:lnTo>
                      <a:pt x="2695" y="6736"/>
                    </a:lnTo>
                    <a:lnTo>
                      <a:pt x="2618" y="6428"/>
                    </a:lnTo>
                    <a:lnTo>
                      <a:pt x="2618" y="6428"/>
                    </a:lnTo>
                    <a:lnTo>
                      <a:pt x="2657" y="6697"/>
                    </a:lnTo>
                    <a:lnTo>
                      <a:pt x="2657" y="6967"/>
                    </a:lnTo>
                    <a:lnTo>
                      <a:pt x="2618" y="7313"/>
                    </a:lnTo>
                    <a:lnTo>
                      <a:pt x="2541" y="7660"/>
                    </a:lnTo>
                    <a:lnTo>
                      <a:pt x="2426" y="7813"/>
                    </a:lnTo>
                    <a:lnTo>
                      <a:pt x="2310" y="8006"/>
                    </a:lnTo>
                    <a:lnTo>
                      <a:pt x="2156" y="8121"/>
                    </a:lnTo>
                    <a:lnTo>
                      <a:pt x="1964" y="8275"/>
                    </a:lnTo>
                    <a:lnTo>
                      <a:pt x="1733" y="8352"/>
                    </a:lnTo>
                    <a:lnTo>
                      <a:pt x="1463" y="8429"/>
                    </a:lnTo>
                    <a:lnTo>
                      <a:pt x="1463" y="8429"/>
                    </a:lnTo>
                    <a:lnTo>
                      <a:pt x="1194" y="8468"/>
                    </a:lnTo>
                    <a:lnTo>
                      <a:pt x="925" y="8468"/>
                    </a:lnTo>
                    <a:lnTo>
                      <a:pt x="694" y="8352"/>
                    </a:lnTo>
                    <a:lnTo>
                      <a:pt x="501" y="8237"/>
                    </a:lnTo>
                    <a:lnTo>
                      <a:pt x="347" y="8044"/>
                    </a:lnTo>
                    <a:lnTo>
                      <a:pt x="193" y="7852"/>
                    </a:lnTo>
                    <a:lnTo>
                      <a:pt x="116" y="7583"/>
                    </a:lnTo>
                    <a:lnTo>
                      <a:pt x="39" y="7275"/>
                    </a:lnTo>
                    <a:lnTo>
                      <a:pt x="1" y="6928"/>
                    </a:lnTo>
                    <a:lnTo>
                      <a:pt x="39" y="6543"/>
                    </a:lnTo>
                    <a:lnTo>
                      <a:pt x="78" y="6158"/>
                    </a:lnTo>
                    <a:lnTo>
                      <a:pt x="193" y="5735"/>
                    </a:lnTo>
                    <a:lnTo>
                      <a:pt x="309" y="5273"/>
                    </a:lnTo>
                    <a:lnTo>
                      <a:pt x="501" y="4773"/>
                    </a:lnTo>
                    <a:lnTo>
                      <a:pt x="732" y="4311"/>
                    </a:lnTo>
                    <a:lnTo>
                      <a:pt x="1002" y="3772"/>
                    </a:lnTo>
                    <a:lnTo>
                      <a:pt x="1002" y="3772"/>
                    </a:lnTo>
                    <a:lnTo>
                      <a:pt x="1309" y="3272"/>
                    </a:lnTo>
                    <a:lnTo>
                      <a:pt x="1694" y="2810"/>
                    </a:lnTo>
                    <a:lnTo>
                      <a:pt x="2156" y="2386"/>
                    </a:lnTo>
                    <a:lnTo>
                      <a:pt x="2618" y="2002"/>
                    </a:lnTo>
                    <a:lnTo>
                      <a:pt x="3157" y="1655"/>
                    </a:lnTo>
                    <a:lnTo>
                      <a:pt x="3696" y="1347"/>
                    </a:lnTo>
                    <a:lnTo>
                      <a:pt x="4312" y="1078"/>
                    </a:lnTo>
                    <a:lnTo>
                      <a:pt x="4928" y="808"/>
                    </a:lnTo>
                    <a:lnTo>
                      <a:pt x="5543" y="616"/>
                    </a:lnTo>
                    <a:lnTo>
                      <a:pt x="6159" y="423"/>
                    </a:lnTo>
                    <a:lnTo>
                      <a:pt x="6814" y="269"/>
                    </a:lnTo>
                    <a:lnTo>
                      <a:pt x="7429" y="154"/>
                    </a:lnTo>
                    <a:lnTo>
                      <a:pt x="8084" y="77"/>
                    </a:lnTo>
                    <a:lnTo>
                      <a:pt x="8661" y="0"/>
                    </a:lnTo>
                    <a:lnTo>
                      <a:pt x="9277" y="0"/>
                    </a:lnTo>
                    <a:lnTo>
                      <a:pt x="9816" y="0"/>
                    </a:lnTo>
                    <a:lnTo>
                      <a:pt x="9816" y="0"/>
                    </a:lnTo>
                    <a:lnTo>
                      <a:pt x="10124" y="0"/>
                    </a:lnTo>
                    <a:lnTo>
                      <a:pt x="10393" y="77"/>
                    </a:lnTo>
                    <a:lnTo>
                      <a:pt x="11009" y="231"/>
                    </a:lnTo>
                    <a:lnTo>
                      <a:pt x="11663" y="462"/>
                    </a:lnTo>
                    <a:lnTo>
                      <a:pt x="12356" y="808"/>
                    </a:lnTo>
                    <a:lnTo>
                      <a:pt x="13049" y="1232"/>
                    </a:lnTo>
                    <a:lnTo>
                      <a:pt x="13742" y="1694"/>
                    </a:lnTo>
                    <a:lnTo>
                      <a:pt x="14435" y="2194"/>
                    </a:lnTo>
                    <a:lnTo>
                      <a:pt x="15089" y="2733"/>
                    </a:lnTo>
                    <a:lnTo>
                      <a:pt x="15705" y="3349"/>
                    </a:lnTo>
                    <a:lnTo>
                      <a:pt x="16282" y="3964"/>
                    </a:lnTo>
                    <a:lnTo>
                      <a:pt x="16821" y="4580"/>
                    </a:lnTo>
                    <a:lnTo>
                      <a:pt x="17283" y="5196"/>
                    </a:lnTo>
                    <a:lnTo>
                      <a:pt x="17629" y="5851"/>
                    </a:lnTo>
                    <a:lnTo>
                      <a:pt x="17899" y="6466"/>
                    </a:lnTo>
                    <a:lnTo>
                      <a:pt x="18014" y="6736"/>
                    </a:lnTo>
                    <a:lnTo>
                      <a:pt x="18053" y="7044"/>
                    </a:lnTo>
                    <a:lnTo>
                      <a:pt x="18091" y="7313"/>
                    </a:lnTo>
                    <a:lnTo>
                      <a:pt x="18091" y="75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0" name="Google Shape;1820;p40"/>
              <p:cNvSpPr/>
              <p:nvPr/>
            </p:nvSpPr>
            <p:spPr>
              <a:xfrm>
                <a:off x="3878137" y="3023807"/>
                <a:ext cx="16642" cy="107425"/>
              </a:xfrm>
              <a:custGeom>
                <a:avLst/>
                <a:gdLst/>
                <a:ahLst/>
                <a:cxnLst/>
                <a:rect l="l" t="t" r="r" b="b"/>
                <a:pathLst>
                  <a:path w="501" h="3234" extrusionOk="0">
                    <a:moveTo>
                      <a:pt x="462" y="0"/>
                    </a:moveTo>
                    <a:lnTo>
                      <a:pt x="308" y="346"/>
                    </a:lnTo>
                    <a:lnTo>
                      <a:pt x="193" y="731"/>
                    </a:lnTo>
                    <a:lnTo>
                      <a:pt x="116" y="1116"/>
                    </a:lnTo>
                    <a:lnTo>
                      <a:pt x="77" y="1540"/>
                    </a:lnTo>
                    <a:lnTo>
                      <a:pt x="39" y="1925"/>
                    </a:lnTo>
                    <a:lnTo>
                      <a:pt x="0" y="2348"/>
                    </a:lnTo>
                    <a:lnTo>
                      <a:pt x="39" y="3195"/>
                    </a:lnTo>
                    <a:lnTo>
                      <a:pt x="77" y="3233"/>
                    </a:lnTo>
                    <a:lnTo>
                      <a:pt x="154" y="3233"/>
                    </a:lnTo>
                    <a:lnTo>
                      <a:pt x="154" y="3195"/>
                    </a:lnTo>
                    <a:lnTo>
                      <a:pt x="116" y="2386"/>
                    </a:lnTo>
                    <a:lnTo>
                      <a:pt x="193" y="1617"/>
                    </a:lnTo>
                    <a:lnTo>
                      <a:pt x="231" y="1193"/>
                    </a:lnTo>
                    <a:lnTo>
                      <a:pt x="308" y="808"/>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1" name="Google Shape;1821;p40"/>
              <p:cNvSpPr/>
              <p:nvPr/>
            </p:nvSpPr>
            <p:spPr>
              <a:xfrm>
                <a:off x="3834655" y="3040416"/>
                <a:ext cx="23053" cy="71617"/>
              </a:xfrm>
              <a:custGeom>
                <a:avLst/>
                <a:gdLst/>
                <a:ahLst/>
                <a:cxnLst/>
                <a:rect l="l" t="t" r="r" b="b"/>
                <a:pathLst>
                  <a:path w="694" h="2156" extrusionOk="0">
                    <a:moveTo>
                      <a:pt x="193" y="0"/>
                    </a:moveTo>
                    <a:lnTo>
                      <a:pt x="78" y="270"/>
                    </a:lnTo>
                    <a:lnTo>
                      <a:pt x="1" y="578"/>
                    </a:lnTo>
                    <a:lnTo>
                      <a:pt x="1" y="847"/>
                    </a:lnTo>
                    <a:lnTo>
                      <a:pt x="39" y="1155"/>
                    </a:lnTo>
                    <a:lnTo>
                      <a:pt x="116" y="1425"/>
                    </a:lnTo>
                    <a:lnTo>
                      <a:pt x="232" y="1694"/>
                    </a:lnTo>
                    <a:lnTo>
                      <a:pt x="386" y="1963"/>
                    </a:lnTo>
                    <a:lnTo>
                      <a:pt x="501" y="2040"/>
                    </a:lnTo>
                    <a:lnTo>
                      <a:pt x="616" y="2156"/>
                    </a:lnTo>
                    <a:lnTo>
                      <a:pt x="655" y="2156"/>
                    </a:lnTo>
                    <a:lnTo>
                      <a:pt x="693" y="2117"/>
                    </a:lnTo>
                    <a:lnTo>
                      <a:pt x="693" y="2079"/>
                    </a:lnTo>
                    <a:lnTo>
                      <a:pt x="501" y="1848"/>
                    </a:lnTo>
                    <a:lnTo>
                      <a:pt x="347" y="1656"/>
                    </a:lnTo>
                    <a:lnTo>
                      <a:pt x="232" y="1386"/>
                    </a:lnTo>
                    <a:lnTo>
                      <a:pt x="155" y="1117"/>
                    </a:lnTo>
                    <a:lnTo>
                      <a:pt x="116" y="847"/>
                    </a:lnTo>
                    <a:lnTo>
                      <a:pt x="116" y="578"/>
                    </a:lnTo>
                    <a:lnTo>
                      <a:pt x="193" y="308"/>
                    </a:lnTo>
                    <a:lnTo>
                      <a:pt x="270" y="39"/>
                    </a:lnTo>
                    <a:lnTo>
                      <a:pt x="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2" name="Google Shape;1822;p40"/>
              <p:cNvSpPr/>
              <p:nvPr/>
            </p:nvSpPr>
            <p:spPr>
              <a:xfrm>
                <a:off x="4431740" y="3080045"/>
                <a:ext cx="48630" cy="99752"/>
              </a:xfrm>
              <a:custGeom>
                <a:avLst/>
                <a:gdLst/>
                <a:ahLst/>
                <a:cxnLst/>
                <a:rect l="l" t="t" r="r" b="b"/>
                <a:pathLst>
                  <a:path w="1464" h="3003" extrusionOk="0">
                    <a:moveTo>
                      <a:pt x="1155" y="1"/>
                    </a:moveTo>
                    <a:lnTo>
                      <a:pt x="1155" y="39"/>
                    </a:lnTo>
                    <a:lnTo>
                      <a:pt x="1232" y="232"/>
                    </a:lnTo>
                    <a:lnTo>
                      <a:pt x="1309" y="424"/>
                    </a:lnTo>
                    <a:lnTo>
                      <a:pt x="1348" y="616"/>
                    </a:lnTo>
                    <a:lnTo>
                      <a:pt x="1348" y="847"/>
                    </a:lnTo>
                    <a:lnTo>
                      <a:pt x="1348" y="1040"/>
                    </a:lnTo>
                    <a:lnTo>
                      <a:pt x="1309" y="1232"/>
                    </a:lnTo>
                    <a:lnTo>
                      <a:pt x="1232" y="1425"/>
                    </a:lnTo>
                    <a:lnTo>
                      <a:pt x="1155" y="1617"/>
                    </a:lnTo>
                    <a:lnTo>
                      <a:pt x="886" y="2002"/>
                    </a:lnTo>
                    <a:lnTo>
                      <a:pt x="616" y="2310"/>
                    </a:lnTo>
                    <a:lnTo>
                      <a:pt x="308" y="2618"/>
                    </a:lnTo>
                    <a:lnTo>
                      <a:pt x="154" y="2772"/>
                    </a:lnTo>
                    <a:lnTo>
                      <a:pt x="0" y="2926"/>
                    </a:lnTo>
                    <a:lnTo>
                      <a:pt x="0" y="2964"/>
                    </a:lnTo>
                    <a:lnTo>
                      <a:pt x="0" y="3003"/>
                    </a:lnTo>
                    <a:lnTo>
                      <a:pt x="77" y="3003"/>
                    </a:lnTo>
                    <a:lnTo>
                      <a:pt x="270" y="2849"/>
                    </a:lnTo>
                    <a:lnTo>
                      <a:pt x="462" y="2695"/>
                    </a:lnTo>
                    <a:lnTo>
                      <a:pt x="770" y="2349"/>
                    </a:lnTo>
                    <a:lnTo>
                      <a:pt x="1078" y="2002"/>
                    </a:lnTo>
                    <a:lnTo>
                      <a:pt x="1194" y="1810"/>
                    </a:lnTo>
                    <a:lnTo>
                      <a:pt x="1309" y="1579"/>
                    </a:lnTo>
                    <a:lnTo>
                      <a:pt x="1425" y="1194"/>
                    </a:lnTo>
                    <a:lnTo>
                      <a:pt x="1463" y="1001"/>
                    </a:lnTo>
                    <a:lnTo>
                      <a:pt x="1463" y="770"/>
                    </a:lnTo>
                    <a:lnTo>
                      <a:pt x="1463" y="578"/>
                    </a:lnTo>
                    <a:lnTo>
                      <a:pt x="1386" y="386"/>
                    </a:lnTo>
                    <a:lnTo>
                      <a:pt x="1309" y="193"/>
                    </a:lnTo>
                    <a:lnTo>
                      <a:pt x="11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3" name="Google Shape;1823;p40"/>
              <p:cNvSpPr/>
              <p:nvPr/>
            </p:nvSpPr>
            <p:spPr>
              <a:xfrm>
                <a:off x="4101890" y="3337048"/>
                <a:ext cx="117656" cy="11526"/>
              </a:xfrm>
              <a:custGeom>
                <a:avLst/>
                <a:gdLst/>
                <a:ahLst/>
                <a:cxnLst/>
                <a:rect l="l" t="t" r="r" b="b"/>
                <a:pathLst>
                  <a:path w="3542" h="347" extrusionOk="0">
                    <a:moveTo>
                      <a:pt x="3503" y="0"/>
                    </a:moveTo>
                    <a:lnTo>
                      <a:pt x="2617" y="154"/>
                    </a:lnTo>
                    <a:lnTo>
                      <a:pt x="1732" y="231"/>
                    </a:lnTo>
                    <a:lnTo>
                      <a:pt x="885" y="231"/>
                    </a:lnTo>
                    <a:lnTo>
                      <a:pt x="0" y="154"/>
                    </a:lnTo>
                    <a:lnTo>
                      <a:pt x="423" y="270"/>
                    </a:lnTo>
                    <a:lnTo>
                      <a:pt x="885" y="308"/>
                    </a:lnTo>
                    <a:lnTo>
                      <a:pt x="1309" y="347"/>
                    </a:lnTo>
                    <a:lnTo>
                      <a:pt x="2194" y="347"/>
                    </a:lnTo>
                    <a:lnTo>
                      <a:pt x="2656" y="270"/>
                    </a:lnTo>
                    <a:lnTo>
                      <a:pt x="3079" y="231"/>
                    </a:lnTo>
                    <a:lnTo>
                      <a:pt x="3503" y="116"/>
                    </a:lnTo>
                    <a:lnTo>
                      <a:pt x="3541" y="116"/>
                    </a:lnTo>
                    <a:lnTo>
                      <a:pt x="3541" y="77"/>
                    </a:lnTo>
                    <a:lnTo>
                      <a:pt x="3541" y="39"/>
                    </a:lnTo>
                    <a:lnTo>
                      <a:pt x="35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4" name="Google Shape;1824;p40"/>
              <p:cNvSpPr/>
              <p:nvPr/>
            </p:nvSpPr>
            <p:spPr>
              <a:xfrm>
                <a:off x="4082690" y="3106884"/>
                <a:ext cx="38399" cy="93374"/>
              </a:xfrm>
              <a:custGeom>
                <a:avLst/>
                <a:gdLst/>
                <a:ahLst/>
                <a:cxnLst/>
                <a:rect l="l" t="t" r="r" b="b"/>
                <a:pathLst>
                  <a:path w="1156" h="2811" extrusionOk="0">
                    <a:moveTo>
                      <a:pt x="1078" y="1"/>
                    </a:moveTo>
                    <a:lnTo>
                      <a:pt x="1040" y="39"/>
                    </a:lnTo>
                    <a:lnTo>
                      <a:pt x="1001" y="424"/>
                    </a:lnTo>
                    <a:lnTo>
                      <a:pt x="963" y="809"/>
                    </a:lnTo>
                    <a:lnTo>
                      <a:pt x="886" y="1502"/>
                    </a:lnTo>
                    <a:lnTo>
                      <a:pt x="732" y="1425"/>
                    </a:lnTo>
                    <a:lnTo>
                      <a:pt x="578" y="1387"/>
                    </a:lnTo>
                    <a:lnTo>
                      <a:pt x="424" y="1348"/>
                    </a:lnTo>
                    <a:lnTo>
                      <a:pt x="270" y="1387"/>
                    </a:lnTo>
                    <a:lnTo>
                      <a:pt x="116" y="1502"/>
                    </a:lnTo>
                    <a:lnTo>
                      <a:pt x="39" y="1618"/>
                    </a:lnTo>
                    <a:lnTo>
                      <a:pt x="1" y="1771"/>
                    </a:lnTo>
                    <a:lnTo>
                      <a:pt x="1" y="1925"/>
                    </a:lnTo>
                    <a:lnTo>
                      <a:pt x="39" y="2079"/>
                    </a:lnTo>
                    <a:lnTo>
                      <a:pt x="116" y="2233"/>
                    </a:lnTo>
                    <a:lnTo>
                      <a:pt x="193" y="2387"/>
                    </a:lnTo>
                    <a:lnTo>
                      <a:pt x="309" y="2503"/>
                    </a:lnTo>
                    <a:lnTo>
                      <a:pt x="617" y="2695"/>
                    </a:lnTo>
                    <a:lnTo>
                      <a:pt x="770" y="2772"/>
                    </a:lnTo>
                    <a:lnTo>
                      <a:pt x="924" y="2811"/>
                    </a:lnTo>
                    <a:lnTo>
                      <a:pt x="963" y="2772"/>
                    </a:lnTo>
                    <a:lnTo>
                      <a:pt x="1001" y="2772"/>
                    </a:lnTo>
                    <a:lnTo>
                      <a:pt x="1001" y="2734"/>
                    </a:lnTo>
                    <a:lnTo>
                      <a:pt x="963" y="2695"/>
                    </a:lnTo>
                    <a:lnTo>
                      <a:pt x="886" y="2618"/>
                    </a:lnTo>
                    <a:lnTo>
                      <a:pt x="770" y="2580"/>
                    </a:lnTo>
                    <a:lnTo>
                      <a:pt x="540" y="2464"/>
                    </a:lnTo>
                    <a:lnTo>
                      <a:pt x="347" y="2272"/>
                    </a:lnTo>
                    <a:lnTo>
                      <a:pt x="270" y="2195"/>
                    </a:lnTo>
                    <a:lnTo>
                      <a:pt x="193" y="2079"/>
                    </a:lnTo>
                    <a:lnTo>
                      <a:pt x="155" y="1925"/>
                    </a:lnTo>
                    <a:lnTo>
                      <a:pt x="155" y="1771"/>
                    </a:lnTo>
                    <a:lnTo>
                      <a:pt x="193" y="1656"/>
                    </a:lnTo>
                    <a:lnTo>
                      <a:pt x="309" y="1541"/>
                    </a:lnTo>
                    <a:lnTo>
                      <a:pt x="617" y="1541"/>
                    </a:lnTo>
                    <a:lnTo>
                      <a:pt x="770" y="1618"/>
                    </a:lnTo>
                    <a:lnTo>
                      <a:pt x="924" y="1694"/>
                    </a:lnTo>
                    <a:lnTo>
                      <a:pt x="1001" y="1694"/>
                    </a:lnTo>
                    <a:lnTo>
                      <a:pt x="1040" y="1618"/>
                    </a:lnTo>
                    <a:lnTo>
                      <a:pt x="1117" y="848"/>
                    </a:lnTo>
                    <a:lnTo>
                      <a:pt x="1155" y="424"/>
                    </a:lnTo>
                    <a:lnTo>
                      <a:pt x="1117" y="39"/>
                    </a:lnTo>
                    <a:lnTo>
                      <a:pt x="1078"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5" name="Google Shape;1825;p40"/>
              <p:cNvSpPr/>
              <p:nvPr/>
            </p:nvSpPr>
            <p:spPr>
              <a:xfrm>
                <a:off x="4054555" y="3229623"/>
                <a:ext cx="106163" cy="28168"/>
              </a:xfrm>
              <a:custGeom>
                <a:avLst/>
                <a:gdLst/>
                <a:ahLst/>
                <a:cxnLst/>
                <a:rect l="l" t="t" r="r" b="b"/>
                <a:pathLst>
                  <a:path w="3196" h="848" extrusionOk="0">
                    <a:moveTo>
                      <a:pt x="1" y="1"/>
                    </a:moveTo>
                    <a:lnTo>
                      <a:pt x="116" y="193"/>
                    </a:lnTo>
                    <a:lnTo>
                      <a:pt x="270" y="347"/>
                    </a:lnTo>
                    <a:lnTo>
                      <a:pt x="463" y="463"/>
                    </a:lnTo>
                    <a:lnTo>
                      <a:pt x="655" y="578"/>
                    </a:lnTo>
                    <a:lnTo>
                      <a:pt x="1079" y="771"/>
                    </a:lnTo>
                    <a:lnTo>
                      <a:pt x="1502" y="848"/>
                    </a:lnTo>
                    <a:lnTo>
                      <a:pt x="1964" y="848"/>
                    </a:lnTo>
                    <a:lnTo>
                      <a:pt x="2195" y="809"/>
                    </a:lnTo>
                    <a:lnTo>
                      <a:pt x="2426" y="771"/>
                    </a:lnTo>
                    <a:lnTo>
                      <a:pt x="2811" y="578"/>
                    </a:lnTo>
                    <a:lnTo>
                      <a:pt x="3003" y="501"/>
                    </a:lnTo>
                    <a:lnTo>
                      <a:pt x="3119" y="424"/>
                    </a:lnTo>
                    <a:lnTo>
                      <a:pt x="3196" y="347"/>
                    </a:lnTo>
                    <a:lnTo>
                      <a:pt x="3196" y="270"/>
                    </a:lnTo>
                    <a:lnTo>
                      <a:pt x="3119" y="270"/>
                    </a:lnTo>
                    <a:lnTo>
                      <a:pt x="2965" y="347"/>
                    </a:lnTo>
                    <a:lnTo>
                      <a:pt x="2811" y="463"/>
                    </a:lnTo>
                    <a:lnTo>
                      <a:pt x="2387" y="617"/>
                    </a:lnTo>
                    <a:lnTo>
                      <a:pt x="1964" y="694"/>
                    </a:lnTo>
                    <a:lnTo>
                      <a:pt x="1541" y="732"/>
                    </a:lnTo>
                    <a:lnTo>
                      <a:pt x="1310" y="694"/>
                    </a:lnTo>
                    <a:lnTo>
                      <a:pt x="1117" y="655"/>
                    </a:lnTo>
                    <a:lnTo>
                      <a:pt x="732" y="463"/>
                    </a:lnTo>
                    <a:lnTo>
                      <a:pt x="386" y="270"/>
                    </a:lnTo>
                    <a:lnTo>
                      <a:pt x="39"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6" name="Google Shape;1826;p40"/>
              <p:cNvSpPr/>
              <p:nvPr/>
            </p:nvSpPr>
            <p:spPr>
              <a:xfrm>
                <a:off x="3922881" y="2794939"/>
                <a:ext cx="133003" cy="70355"/>
              </a:xfrm>
              <a:custGeom>
                <a:avLst/>
                <a:gdLst/>
                <a:ahLst/>
                <a:cxnLst/>
                <a:rect l="l" t="t" r="r" b="b"/>
                <a:pathLst>
                  <a:path w="4004" h="2118" extrusionOk="0">
                    <a:moveTo>
                      <a:pt x="3849" y="0"/>
                    </a:moveTo>
                    <a:lnTo>
                      <a:pt x="3772" y="39"/>
                    </a:lnTo>
                    <a:lnTo>
                      <a:pt x="3772" y="77"/>
                    </a:lnTo>
                    <a:lnTo>
                      <a:pt x="3849" y="308"/>
                    </a:lnTo>
                    <a:lnTo>
                      <a:pt x="3849" y="578"/>
                    </a:lnTo>
                    <a:lnTo>
                      <a:pt x="3811" y="693"/>
                    </a:lnTo>
                    <a:lnTo>
                      <a:pt x="3734" y="809"/>
                    </a:lnTo>
                    <a:lnTo>
                      <a:pt x="3657" y="886"/>
                    </a:lnTo>
                    <a:lnTo>
                      <a:pt x="3542" y="963"/>
                    </a:lnTo>
                    <a:lnTo>
                      <a:pt x="3426" y="1001"/>
                    </a:lnTo>
                    <a:lnTo>
                      <a:pt x="3311" y="1001"/>
                    </a:lnTo>
                    <a:lnTo>
                      <a:pt x="3118" y="963"/>
                    </a:lnTo>
                    <a:lnTo>
                      <a:pt x="2926" y="886"/>
                    </a:lnTo>
                    <a:lnTo>
                      <a:pt x="2772" y="732"/>
                    </a:lnTo>
                    <a:lnTo>
                      <a:pt x="2695" y="539"/>
                    </a:lnTo>
                    <a:lnTo>
                      <a:pt x="2695" y="501"/>
                    </a:lnTo>
                    <a:lnTo>
                      <a:pt x="2579" y="501"/>
                    </a:lnTo>
                    <a:lnTo>
                      <a:pt x="2579" y="578"/>
                    </a:lnTo>
                    <a:lnTo>
                      <a:pt x="2502" y="1001"/>
                    </a:lnTo>
                    <a:lnTo>
                      <a:pt x="2464" y="1194"/>
                    </a:lnTo>
                    <a:lnTo>
                      <a:pt x="2387" y="1386"/>
                    </a:lnTo>
                    <a:lnTo>
                      <a:pt x="2310" y="1578"/>
                    </a:lnTo>
                    <a:lnTo>
                      <a:pt x="2194" y="1732"/>
                    </a:lnTo>
                    <a:lnTo>
                      <a:pt x="2002" y="1886"/>
                    </a:lnTo>
                    <a:lnTo>
                      <a:pt x="1809" y="1963"/>
                    </a:lnTo>
                    <a:lnTo>
                      <a:pt x="1502" y="1963"/>
                    </a:lnTo>
                    <a:lnTo>
                      <a:pt x="1348" y="1886"/>
                    </a:lnTo>
                    <a:lnTo>
                      <a:pt x="1271" y="1771"/>
                    </a:lnTo>
                    <a:lnTo>
                      <a:pt x="1194" y="1617"/>
                    </a:lnTo>
                    <a:lnTo>
                      <a:pt x="1117" y="1463"/>
                    </a:lnTo>
                    <a:lnTo>
                      <a:pt x="1078" y="1309"/>
                    </a:lnTo>
                    <a:lnTo>
                      <a:pt x="1078" y="1001"/>
                    </a:lnTo>
                    <a:lnTo>
                      <a:pt x="1078" y="924"/>
                    </a:lnTo>
                    <a:lnTo>
                      <a:pt x="1001" y="924"/>
                    </a:lnTo>
                    <a:lnTo>
                      <a:pt x="963" y="963"/>
                    </a:lnTo>
                    <a:lnTo>
                      <a:pt x="847" y="1309"/>
                    </a:lnTo>
                    <a:lnTo>
                      <a:pt x="732" y="1425"/>
                    </a:lnTo>
                    <a:lnTo>
                      <a:pt x="616" y="1540"/>
                    </a:lnTo>
                    <a:lnTo>
                      <a:pt x="462" y="1578"/>
                    </a:lnTo>
                    <a:lnTo>
                      <a:pt x="347" y="1578"/>
                    </a:lnTo>
                    <a:lnTo>
                      <a:pt x="270" y="1540"/>
                    </a:lnTo>
                    <a:lnTo>
                      <a:pt x="193" y="1463"/>
                    </a:lnTo>
                    <a:lnTo>
                      <a:pt x="154" y="1348"/>
                    </a:lnTo>
                    <a:lnTo>
                      <a:pt x="116" y="1194"/>
                    </a:lnTo>
                    <a:lnTo>
                      <a:pt x="154" y="1040"/>
                    </a:lnTo>
                    <a:lnTo>
                      <a:pt x="193" y="886"/>
                    </a:lnTo>
                    <a:lnTo>
                      <a:pt x="231" y="732"/>
                    </a:lnTo>
                    <a:lnTo>
                      <a:pt x="424" y="462"/>
                    </a:lnTo>
                    <a:lnTo>
                      <a:pt x="616" y="270"/>
                    </a:lnTo>
                    <a:lnTo>
                      <a:pt x="616" y="231"/>
                    </a:lnTo>
                    <a:lnTo>
                      <a:pt x="616" y="193"/>
                    </a:lnTo>
                    <a:lnTo>
                      <a:pt x="578" y="231"/>
                    </a:lnTo>
                    <a:lnTo>
                      <a:pt x="347" y="462"/>
                    </a:lnTo>
                    <a:lnTo>
                      <a:pt x="193" y="616"/>
                    </a:lnTo>
                    <a:lnTo>
                      <a:pt x="116" y="809"/>
                    </a:lnTo>
                    <a:lnTo>
                      <a:pt x="39" y="1001"/>
                    </a:lnTo>
                    <a:lnTo>
                      <a:pt x="0" y="1194"/>
                    </a:lnTo>
                    <a:lnTo>
                      <a:pt x="39" y="1348"/>
                    </a:lnTo>
                    <a:lnTo>
                      <a:pt x="116" y="1540"/>
                    </a:lnTo>
                    <a:lnTo>
                      <a:pt x="154" y="1617"/>
                    </a:lnTo>
                    <a:lnTo>
                      <a:pt x="270" y="1655"/>
                    </a:lnTo>
                    <a:lnTo>
                      <a:pt x="347" y="1694"/>
                    </a:lnTo>
                    <a:lnTo>
                      <a:pt x="424" y="1694"/>
                    </a:lnTo>
                    <a:lnTo>
                      <a:pt x="616" y="1655"/>
                    </a:lnTo>
                    <a:lnTo>
                      <a:pt x="732" y="1617"/>
                    </a:lnTo>
                    <a:lnTo>
                      <a:pt x="847" y="1540"/>
                    </a:lnTo>
                    <a:lnTo>
                      <a:pt x="963" y="1309"/>
                    </a:lnTo>
                    <a:lnTo>
                      <a:pt x="1040" y="1617"/>
                    </a:lnTo>
                    <a:lnTo>
                      <a:pt x="1155" y="1848"/>
                    </a:lnTo>
                    <a:lnTo>
                      <a:pt x="1271" y="1963"/>
                    </a:lnTo>
                    <a:lnTo>
                      <a:pt x="1386" y="2040"/>
                    </a:lnTo>
                    <a:lnTo>
                      <a:pt x="1502" y="2079"/>
                    </a:lnTo>
                    <a:lnTo>
                      <a:pt x="1656" y="2117"/>
                    </a:lnTo>
                    <a:lnTo>
                      <a:pt x="1771" y="2079"/>
                    </a:lnTo>
                    <a:lnTo>
                      <a:pt x="2002" y="2040"/>
                    </a:lnTo>
                    <a:lnTo>
                      <a:pt x="2156" y="1925"/>
                    </a:lnTo>
                    <a:lnTo>
                      <a:pt x="2310" y="1809"/>
                    </a:lnTo>
                    <a:lnTo>
                      <a:pt x="2425" y="1617"/>
                    </a:lnTo>
                    <a:lnTo>
                      <a:pt x="2541" y="1425"/>
                    </a:lnTo>
                    <a:lnTo>
                      <a:pt x="2579" y="1232"/>
                    </a:lnTo>
                    <a:lnTo>
                      <a:pt x="2695" y="809"/>
                    </a:lnTo>
                    <a:lnTo>
                      <a:pt x="2810" y="963"/>
                    </a:lnTo>
                    <a:lnTo>
                      <a:pt x="2964" y="1040"/>
                    </a:lnTo>
                    <a:lnTo>
                      <a:pt x="3118" y="1117"/>
                    </a:lnTo>
                    <a:lnTo>
                      <a:pt x="3311" y="1155"/>
                    </a:lnTo>
                    <a:lnTo>
                      <a:pt x="3465" y="1117"/>
                    </a:lnTo>
                    <a:lnTo>
                      <a:pt x="3580" y="1078"/>
                    </a:lnTo>
                    <a:lnTo>
                      <a:pt x="3734" y="1001"/>
                    </a:lnTo>
                    <a:lnTo>
                      <a:pt x="3811" y="886"/>
                    </a:lnTo>
                    <a:lnTo>
                      <a:pt x="3926" y="770"/>
                    </a:lnTo>
                    <a:lnTo>
                      <a:pt x="3965" y="616"/>
                    </a:lnTo>
                    <a:lnTo>
                      <a:pt x="4003" y="462"/>
                    </a:lnTo>
                    <a:lnTo>
                      <a:pt x="4003" y="308"/>
                    </a:lnTo>
                    <a:lnTo>
                      <a:pt x="3965" y="154"/>
                    </a:lnTo>
                    <a:lnTo>
                      <a:pt x="3888"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7" name="Google Shape;1827;p40"/>
              <p:cNvSpPr/>
              <p:nvPr/>
            </p:nvSpPr>
            <p:spPr>
              <a:xfrm>
                <a:off x="4252731" y="2775772"/>
                <a:ext cx="130445" cy="63944"/>
              </a:xfrm>
              <a:custGeom>
                <a:avLst/>
                <a:gdLst/>
                <a:ahLst/>
                <a:cxnLst/>
                <a:rect l="l" t="t" r="r" b="b"/>
                <a:pathLst>
                  <a:path w="3927" h="1925" extrusionOk="0">
                    <a:moveTo>
                      <a:pt x="155" y="0"/>
                    </a:moveTo>
                    <a:lnTo>
                      <a:pt x="155" y="39"/>
                    </a:lnTo>
                    <a:lnTo>
                      <a:pt x="78" y="231"/>
                    </a:lnTo>
                    <a:lnTo>
                      <a:pt x="39" y="462"/>
                    </a:lnTo>
                    <a:lnTo>
                      <a:pt x="1" y="693"/>
                    </a:lnTo>
                    <a:lnTo>
                      <a:pt x="39" y="924"/>
                    </a:lnTo>
                    <a:lnTo>
                      <a:pt x="78" y="1116"/>
                    </a:lnTo>
                    <a:lnTo>
                      <a:pt x="193" y="1347"/>
                    </a:lnTo>
                    <a:lnTo>
                      <a:pt x="309" y="1540"/>
                    </a:lnTo>
                    <a:lnTo>
                      <a:pt x="463" y="1694"/>
                    </a:lnTo>
                    <a:lnTo>
                      <a:pt x="694" y="1848"/>
                    </a:lnTo>
                    <a:lnTo>
                      <a:pt x="809" y="1886"/>
                    </a:lnTo>
                    <a:lnTo>
                      <a:pt x="1079" y="1886"/>
                    </a:lnTo>
                    <a:lnTo>
                      <a:pt x="1233" y="1771"/>
                    </a:lnTo>
                    <a:lnTo>
                      <a:pt x="1310" y="1655"/>
                    </a:lnTo>
                    <a:lnTo>
                      <a:pt x="1387" y="1578"/>
                    </a:lnTo>
                    <a:lnTo>
                      <a:pt x="1463" y="1347"/>
                    </a:lnTo>
                    <a:lnTo>
                      <a:pt x="1579" y="1540"/>
                    </a:lnTo>
                    <a:lnTo>
                      <a:pt x="1656" y="1655"/>
                    </a:lnTo>
                    <a:lnTo>
                      <a:pt x="1810" y="1809"/>
                    </a:lnTo>
                    <a:lnTo>
                      <a:pt x="1964" y="1886"/>
                    </a:lnTo>
                    <a:lnTo>
                      <a:pt x="2118" y="1925"/>
                    </a:lnTo>
                    <a:lnTo>
                      <a:pt x="2310" y="1925"/>
                    </a:lnTo>
                    <a:lnTo>
                      <a:pt x="2426" y="1848"/>
                    </a:lnTo>
                    <a:lnTo>
                      <a:pt x="2541" y="1771"/>
                    </a:lnTo>
                    <a:lnTo>
                      <a:pt x="2618" y="1655"/>
                    </a:lnTo>
                    <a:lnTo>
                      <a:pt x="2695" y="1424"/>
                    </a:lnTo>
                    <a:lnTo>
                      <a:pt x="2734" y="1155"/>
                    </a:lnTo>
                    <a:lnTo>
                      <a:pt x="2849" y="1347"/>
                    </a:lnTo>
                    <a:lnTo>
                      <a:pt x="2965" y="1501"/>
                    </a:lnTo>
                    <a:lnTo>
                      <a:pt x="3119" y="1617"/>
                    </a:lnTo>
                    <a:lnTo>
                      <a:pt x="3311" y="1694"/>
                    </a:lnTo>
                    <a:lnTo>
                      <a:pt x="3503" y="1732"/>
                    </a:lnTo>
                    <a:lnTo>
                      <a:pt x="3657" y="1732"/>
                    </a:lnTo>
                    <a:lnTo>
                      <a:pt x="3811" y="1655"/>
                    </a:lnTo>
                    <a:lnTo>
                      <a:pt x="3888" y="1540"/>
                    </a:lnTo>
                    <a:lnTo>
                      <a:pt x="3927" y="1386"/>
                    </a:lnTo>
                    <a:lnTo>
                      <a:pt x="3888" y="1309"/>
                    </a:lnTo>
                    <a:lnTo>
                      <a:pt x="3811" y="1309"/>
                    </a:lnTo>
                    <a:lnTo>
                      <a:pt x="3811" y="1386"/>
                    </a:lnTo>
                    <a:lnTo>
                      <a:pt x="3773" y="1463"/>
                    </a:lnTo>
                    <a:lnTo>
                      <a:pt x="3734" y="1540"/>
                    </a:lnTo>
                    <a:lnTo>
                      <a:pt x="3619" y="1617"/>
                    </a:lnTo>
                    <a:lnTo>
                      <a:pt x="3426" y="1617"/>
                    </a:lnTo>
                    <a:lnTo>
                      <a:pt x="3311" y="1578"/>
                    </a:lnTo>
                    <a:lnTo>
                      <a:pt x="3157" y="1463"/>
                    </a:lnTo>
                    <a:lnTo>
                      <a:pt x="3003" y="1309"/>
                    </a:lnTo>
                    <a:lnTo>
                      <a:pt x="2888" y="1155"/>
                    </a:lnTo>
                    <a:lnTo>
                      <a:pt x="2695" y="808"/>
                    </a:lnTo>
                    <a:lnTo>
                      <a:pt x="2657" y="770"/>
                    </a:lnTo>
                    <a:lnTo>
                      <a:pt x="2580" y="808"/>
                    </a:lnTo>
                    <a:lnTo>
                      <a:pt x="2580" y="847"/>
                    </a:lnTo>
                    <a:lnTo>
                      <a:pt x="2618" y="1193"/>
                    </a:lnTo>
                    <a:lnTo>
                      <a:pt x="2580" y="1347"/>
                    </a:lnTo>
                    <a:lnTo>
                      <a:pt x="2541" y="1501"/>
                    </a:lnTo>
                    <a:lnTo>
                      <a:pt x="2464" y="1617"/>
                    </a:lnTo>
                    <a:lnTo>
                      <a:pt x="2387" y="1732"/>
                    </a:lnTo>
                    <a:lnTo>
                      <a:pt x="2272" y="1771"/>
                    </a:lnTo>
                    <a:lnTo>
                      <a:pt x="2156" y="1809"/>
                    </a:lnTo>
                    <a:lnTo>
                      <a:pt x="2041" y="1809"/>
                    </a:lnTo>
                    <a:lnTo>
                      <a:pt x="1925" y="1732"/>
                    </a:lnTo>
                    <a:lnTo>
                      <a:pt x="1810" y="1655"/>
                    </a:lnTo>
                    <a:lnTo>
                      <a:pt x="1656" y="1424"/>
                    </a:lnTo>
                    <a:lnTo>
                      <a:pt x="1540" y="1155"/>
                    </a:lnTo>
                    <a:lnTo>
                      <a:pt x="1463" y="885"/>
                    </a:lnTo>
                    <a:lnTo>
                      <a:pt x="1463" y="808"/>
                    </a:lnTo>
                    <a:lnTo>
                      <a:pt x="1425" y="770"/>
                    </a:lnTo>
                    <a:lnTo>
                      <a:pt x="1387" y="731"/>
                    </a:lnTo>
                    <a:lnTo>
                      <a:pt x="1348" y="770"/>
                    </a:lnTo>
                    <a:lnTo>
                      <a:pt x="1348" y="808"/>
                    </a:lnTo>
                    <a:lnTo>
                      <a:pt x="1348" y="924"/>
                    </a:lnTo>
                    <a:lnTo>
                      <a:pt x="1348" y="1155"/>
                    </a:lnTo>
                    <a:lnTo>
                      <a:pt x="1348" y="1347"/>
                    </a:lnTo>
                    <a:lnTo>
                      <a:pt x="1271" y="1540"/>
                    </a:lnTo>
                    <a:lnTo>
                      <a:pt x="1156" y="1694"/>
                    </a:lnTo>
                    <a:lnTo>
                      <a:pt x="1040" y="1771"/>
                    </a:lnTo>
                    <a:lnTo>
                      <a:pt x="771" y="1771"/>
                    </a:lnTo>
                    <a:lnTo>
                      <a:pt x="617" y="1694"/>
                    </a:lnTo>
                    <a:lnTo>
                      <a:pt x="501" y="1578"/>
                    </a:lnTo>
                    <a:lnTo>
                      <a:pt x="386" y="1463"/>
                    </a:lnTo>
                    <a:lnTo>
                      <a:pt x="309" y="1309"/>
                    </a:lnTo>
                    <a:lnTo>
                      <a:pt x="193" y="1155"/>
                    </a:lnTo>
                    <a:lnTo>
                      <a:pt x="155" y="962"/>
                    </a:lnTo>
                    <a:lnTo>
                      <a:pt x="116" y="770"/>
                    </a:lnTo>
                    <a:lnTo>
                      <a:pt x="116" y="423"/>
                    </a:lnTo>
                    <a:lnTo>
                      <a:pt x="155" y="231"/>
                    </a:lnTo>
                    <a:lnTo>
                      <a:pt x="193" y="39"/>
                    </a:lnTo>
                    <a:lnTo>
                      <a:pt x="155"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8" name="Google Shape;1828;p40"/>
              <p:cNvSpPr/>
              <p:nvPr/>
            </p:nvSpPr>
            <p:spPr>
              <a:xfrm>
                <a:off x="4472664" y="2963717"/>
                <a:ext cx="43482" cy="38366"/>
              </a:xfrm>
              <a:custGeom>
                <a:avLst/>
                <a:gdLst/>
                <a:ahLst/>
                <a:cxnLst/>
                <a:rect l="l" t="t" r="r" b="b"/>
                <a:pathLst>
                  <a:path w="1309" h="1155" extrusionOk="0">
                    <a:moveTo>
                      <a:pt x="1193" y="0"/>
                    </a:moveTo>
                    <a:lnTo>
                      <a:pt x="1155" y="116"/>
                    </a:lnTo>
                    <a:lnTo>
                      <a:pt x="1155" y="231"/>
                    </a:lnTo>
                    <a:lnTo>
                      <a:pt x="1155" y="462"/>
                    </a:lnTo>
                    <a:lnTo>
                      <a:pt x="1155" y="539"/>
                    </a:lnTo>
                    <a:lnTo>
                      <a:pt x="1078" y="616"/>
                    </a:lnTo>
                    <a:lnTo>
                      <a:pt x="1001" y="654"/>
                    </a:lnTo>
                    <a:lnTo>
                      <a:pt x="847" y="654"/>
                    </a:lnTo>
                    <a:lnTo>
                      <a:pt x="616" y="577"/>
                    </a:lnTo>
                    <a:lnTo>
                      <a:pt x="462" y="462"/>
                    </a:lnTo>
                    <a:lnTo>
                      <a:pt x="308" y="308"/>
                    </a:lnTo>
                    <a:lnTo>
                      <a:pt x="154" y="154"/>
                    </a:lnTo>
                    <a:lnTo>
                      <a:pt x="154" y="423"/>
                    </a:lnTo>
                    <a:lnTo>
                      <a:pt x="193" y="616"/>
                    </a:lnTo>
                    <a:lnTo>
                      <a:pt x="154" y="770"/>
                    </a:lnTo>
                    <a:lnTo>
                      <a:pt x="116" y="885"/>
                    </a:lnTo>
                    <a:lnTo>
                      <a:pt x="39" y="1001"/>
                    </a:lnTo>
                    <a:lnTo>
                      <a:pt x="0" y="1155"/>
                    </a:lnTo>
                    <a:lnTo>
                      <a:pt x="154" y="1039"/>
                    </a:lnTo>
                    <a:lnTo>
                      <a:pt x="270" y="847"/>
                    </a:lnTo>
                    <a:lnTo>
                      <a:pt x="308" y="654"/>
                    </a:lnTo>
                    <a:lnTo>
                      <a:pt x="270" y="462"/>
                    </a:lnTo>
                    <a:lnTo>
                      <a:pt x="385" y="577"/>
                    </a:lnTo>
                    <a:lnTo>
                      <a:pt x="539" y="693"/>
                    </a:lnTo>
                    <a:lnTo>
                      <a:pt x="693" y="731"/>
                    </a:lnTo>
                    <a:lnTo>
                      <a:pt x="885" y="770"/>
                    </a:lnTo>
                    <a:lnTo>
                      <a:pt x="924" y="770"/>
                    </a:lnTo>
                    <a:lnTo>
                      <a:pt x="1116" y="731"/>
                    </a:lnTo>
                    <a:lnTo>
                      <a:pt x="1193" y="693"/>
                    </a:lnTo>
                    <a:lnTo>
                      <a:pt x="1232" y="616"/>
                    </a:lnTo>
                    <a:lnTo>
                      <a:pt x="1309" y="500"/>
                    </a:lnTo>
                    <a:lnTo>
                      <a:pt x="1309" y="346"/>
                    </a:lnTo>
                    <a:lnTo>
                      <a:pt x="1270" y="39"/>
                    </a:lnTo>
                    <a:lnTo>
                      <a:pt x="1270"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9" name="Google Shape;1829;p40"/>
              <p:cNvSpPr/>
              <p:nvPr/>
            </p:nvSpPr>
            <p:spPr>
              <a:xfrm>
                <a:off x="4435560" y="2963717"/>
                <a:ext cx="42253" cy="39662"/>
              </a:xfrm>
              <a:custGeom>
                <a:avLst/>
                <a:gdLst/>
                <a:ahLst/>
                <a:cxnLst/>
                <a:rect l="l" t="t" r="r" b="b"/>
                <a:pathLst>
                  <a:path w="1272" h="1194" extrusionOk="0">
                    <a:moveTo>
                      <a:pt x="1156" y="0"/>
                    </a:moveTo>
                    <a:lnTo>
                      <a:pt x="1117" y="39"/>
                    </a:lnTo>
                    <a:lnTo>
                      <a:pt x="1117" y="116"/>
                    </a:lnTo>
                    <a:lnTo>
                      <a:pt x="1271" y="423"/>
                    </a:lnTo>
                    <a:lnTo>
                      <a:pt x="1271" y="154"/>
                    </a:lnTo>
                    <a:lnTo>
                      <a:pt x="1233" y="39"/>
                    </a:lnTo>
                    <a:lnTo>
                      <a:pt x="1156" y="0"/>
                    </a:lnTo>
                    <a:close/>
                    <a:moveTo>
                      <a:pt x="1" y="77"/>
                    </a:moveTo>
                    <a:lnTo>
                      <a:pt x="1" y="269"/>
                    </a:lnTo>
                    <a:lnTo>
                      <a:pt x="1" y="423"/>
                    </a:lnTo>
                    <a:lnTo>
                      <a:pt x="78" y="577"/>
                    </a:lnTo>
                    <a:lnTo>
                      <a:pt x="193" y="693"/>
                    </a:lnTo>
                    <a:lnTo>
                      <a:pt x="347" y="847"/>
                    </a:lnTo>
                    <a:lnTo>
                      <a:pt x="501" y="1001"/>
                    </a:lnTo>
                    <a:lnTo>
                      <a:pt x="694" y="1078"/>
                    </a:lnTo>
                    <a:lnTo>
                      <a:pt x="886" y="1155"/>
                    </a:lnTo>
                    <a:lnTo>
                      <a:pt x="963" y="1193"/>
                    </a:lnTo>
                    <a:lnTo>
                      <a:pt x="1117" y="1155"/>
                    </a:lnTo>
                    <a:lnTo>
                      <a:pt x="1156" y="1001"/>
                    </a:lnTo>
                    <a:lnTo>
                      <a:pt x="1117" y="1039"/>
                    </a:lnTo>
                    <a:lnTo>
                      <a:pt x="963" y="1078"/>
                    </a:lnTo>
                    <a:lnTo>
                      <a:pt x="848" y="1039"/>
                    </a:lnTo>
                    <a:lnTo>
                      <a:pt x="732" y="1001"/>
                    </a:lnTo>
                    <a:lnTo>
                      <a:pt x="501" y="847"/>
                    </a:lnTo>
                    <a:lnTo>
                      <a:pt x="232" y="654"/>
                    </a:lnTo>
                    <a:lnTo>
                      <a:pt x="155" y="539"/>
                    </a:lnTo>
                    <a:lnTo>
                      <a:pt x="78" y="385"/>
                    </a:lnTo>
                    <a:lnTo>
                      <a:pt x="39" y="269"/>
                    </a:lnTo>
                    <a:lnTo>
                      <a:pt x="39" y="116"/>
                    </a:lnTo>
                    <a:lnTo>
                      <a:pt x="1" y="77"/>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30" name="Google Shape;1830;p40"/>
              <p:cNvSpPr/>
              <p:nvPr/>
            </p:nvSpPr>
            <p:spPr>
              <a:xfrm>
                <a:off x="4172212" y="3105622"/>
                <a:ext cx="39662" cy="55008"/>
              </a:xfrm>
              <a:custGeom>
                <a:avLst/>
                <a:gdLst/>
                <a:ahLst/>
                <a:cxnLst/>
                <a:rect l="l" t="t" r="r" b="b"/>
                <a:pathLst>
                  <a:path w="1194" h="1656" extrusionOk="0">
                    <a:moveTo>
                      <a:pt x="577" y="0"/>
                    </a:moveTo>
                    <a:lnTo>
                      <a:pt x="462" y="39"/>
                    </a:lnTo>
                    <a:lnTo>
                      <a:pt x="346" y="77"/>
                    </a:lnTo>
                    <a:lnTo>
                      <a:pt x="269" y="154"/>
                    </a:lnTo>
                    <a:lnTo>
                      <a:pt x="154" y="270"/>
                    </a:lnTo>
                    <a:lnTo>
                      <a:pt x="115" y="385"/>
                    </a:lnTo>
                    <a:lnTo>
                      <a:pt x="38" y="539"/>
                    </a:lnTo>
                    <a:lnTo>
                      <a:pt x="0" y="693"/>
                    </a:lnTo>
                    <a:lnTo>
                      <a:pt x="0" y="847"/>
                    </a:lnTo>
                    <a:lnTo>
                      <a:pt x="38" y="1001"/>
                    </a:lnTo>
                    <a:lnTo>
                      <a:pt x="77" y="1155"/>
                    </a:lnTo>
                    <a:lnTo>
                      <a:pt x="115" y="1309"/>
                    </a:lnTo>
                    <a:lnTo>
                      <a:pt x="192" y="1425"/>
                    </a:lnTo>
                    <a:lnTo>
                      <a:pt x="269" y="1540"/>
                    </a:lnTo>
                    <a:lnTo>
                      <a:pt x="385" y="1617"/>
                    </a:lnTo>
                    <a:lnTo>
                      <a:pt x="500" y="1656"/>
                    </a:lnTo>
                    <a:lnTo>
                      <a:pt x="731" y="1656"/>
                    </a:lnTo>
                    <a:lnTo>
                      <a:pt x="847" y="1579"/>
                    </a:lnTo>
                    <a:lnTo>
                      <a:pt x="962" y="1502"/>
                    </a:lnTo>
                    <a:lnTo>
                      <a:pt x="1039" y="1425"/>
                    </a:lnTo>
                    <a:lnTo>
                      <a:pt x="1116" y="1271"/>
                    </a:lnTo>
                    <a:lnTo>
                      <a:pt x="1155" y="1155"/>
                    </a:lnTo>
                    <a:lnTo>
                      <a:pt x="1193" y="1001"/>
                    </a:lnTo>
                    <a:lnTo>
                      <a:pt x="1193" y="809"/>
                    </a:lnTo>
                    <a:lnTo>
                      <a:pt x="1155" y="655"/>
                    </a:lnTo>
                    <a:lnTo>
                      <a:pt x="1116" y="501"/>
                    </a:lnTo>
                    <a:lnTo>
                      <a:pt x="1078" y="347"/>
                    </a:lnTo>
                    <a:lnTo>
                      <a:pt x="1001" y="231"/>
                    </a:lnTo>
                    <a:lnTo>
                      <a:pt x="924" y="154"/>
                    </a:lnTo>
                    <a:lnTo>
                      <a:pt x="808" y="77"/>
                    </a:lnTo>
                    <a:lnTo>
                      <a:pt x="693" y="39"/>
                    </a:lnTo>
                    <a:lnTo>
                      <a:pt x="577" y="0"/>
                    </a:lnTo>
                    <a:close/>
                  </a:path>
                </a:pathLst>
              </a:custGeom>
              <a:solidFill>
                <a:srgbClr val="7F2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31" name="Google Shape;1831;p40"/>
              <p:cNvSpPr/>
              <p:nvPr/>
            </p:nvSpPr>
            <p:spPr>
              <a:xfrm>
                <a:off x="4196494" y="3080045"/>
                <a:ext cx="37104" cy="28168"/>
              </a:xfrm>
              <a:custGeom>
                <a:avLst/>
                <a:gdLst/>
                <a:ahLst/>
                <a:cxnLst/>
                <a:rect l="l" t="t" r="r" b="b"/>
                <a:pathLst>
                  <a:path w="1117" h="848" extrusionOk="0">
                    <a:moveTo>
                      <a:pt x="77" y="1"/>
                    </a:moveTo>
                    <a:lnTo>
                      <a:pt x="39" y="39"/>
                    </a:lnTo>
                    <a:lnTo>
                      <a:pt x="0" y="78"/>
                    </a:lnTo>
                    <a:lnTo>
                      <a:pt x="39" y="116"/>
                    </a:lnTo>
                    <a:lnTo>
                      <a:pt x="77" y="155"/>
                    </a:lnTo>
                    <a:lnTo>
                      <a:pt x="385" y="155"/>
                    </a:lnTo>
                    <a:lnTo>
                      <a:pt x="539" y="232"/>
                    </a:lnTo>
                    <a:lnTo>
                      <a:pt x="693" y="309"/>
                    </a:lnTo>
                    <a:lnTo>
                      <a:pt x="809" y="424"/>
                    </a:lnTo>
                    <a:lnTo>
                      <a:pt x="924" y="540"/>
                    </a:lnTo>
                    <a:lnTo>
                      <a:pt x="1001" y="693"/>
                    </a:lnTo>
                    <a:lnTo>
                      <a:pt x="1078" y="847"/>
                    </a:lnTo>
                    <a:lnTo>
                      <a:pt x="1117" y="809"/>
                    </a:lnTo>
                    <a:lnTo>
                      <a:pt x="1078" y="655"/>
                    </a:lnTo>
                    <a:lnTo>
                      <a:pt x="1001" y="501"/>
                    </a:lnTo>
                    <a:lnTo>
                      <a:pt x="886" y="347"/>
                    </a:lnTo>
                    <a:lnTo>
                      <a:pt x="770" y="232"/>
                    </a:lnTo>
                    <a:lnTo>
                      <a:pt x="616" y="116"/>
                    </a:lnTo>
                    <a:lnTo>
                      <a:pt x="424" y="39"/>
                    </a:lnTo>
                    <a:lnTo>
                      <a:pt x="270"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32" name="Google Shape;1832;p40"/>
              <p:cNvSpPr/>
              <p:nvPr/>
            </p:nvSpPr>
            <p:spPr>
              <a:xfrm>
                <a:off x="4008549" y="3094129"/>
                <a:ext cx="39662" cy="55008"/>
              </a:xfrm>
              <a:custGeom>
                <a:avLst/>
                <a:gdLst/>
                <a:ahLst/>
                <a:cxnLst/>
                <a:rect l="l" t="t" r="r" b="b"/>
                <a:pathLst>
                  <a:path w="1194" h="1656" extrusionOk="0">
                    <a:moveTo>
                      <a:pt x="616" y="0"/>
                    </a:moveTo>
                    <a:lnTo>
                      <a:pt x="501" y="39"/>
                    </a:lnTo>
                    <a:lnTo>
                      <a:pt x="385" y="77"/>
                    </a:lnTo>
                    <a:lnTo>
                      <a:pt x="308" y="154"/>
                    </a:lnTo>
                    <a:lnTo>
                      <a:pt x="193" y="269"/>
                    </a:lnTo>
                    <a:lnTo>
                      <a:pt x="116" y="423"/>
                    </a:lnTo>
                    <a:lnTo>
                      <a:pt x="77" y="539"/>
                    </a:lnTo>
                    <a:lnTo>
                      <a:pt x="39" y="731"/>
                    </a:lnTo>
                    <a:lnTo>
                      <a:pt x="0" y="885"/>
                    </a:lnTo>
                    <a:lnTo>
                      <a:pt x="0" y="1039"/>
                    </a:lnTo>
                    <a:lnTo>
                      <a:pt x="39" y="1193"/>
                    </a:lnTo>
                    <a:lnTo>
                      <a:pt x="77" y="1309"/>
                    </a:lnTo>
                    <a:lnTo>
                      <a:pt x="154" y="1424"/>
                    </a:lnTo>
                    <a:lnTo>
                      <a:pt x="231" y="1540"/>
                    </a:lnTo>
                    <a:lnTo>
                      <a:pt x="347" y="1617"/>
                    </a:lnTo>
                    <a:lnTo>
                      <a:pt x="462" y="1655"/>
                    </a:lnTo>
                    <a:lnTo>
                      <a:pt x="578" y="1655"/>
                    </a:lnTo>
                    <a:lnTo>
                      <a:pt x="693" y="1617"/>
                    </a:lnTo>
                    <a:lnTo>
                      <a:pt x="809" y="1540"/>
                    </a:lnTo>
                    <a:lnTo>
                      <a:pt x="924" y="1463"/>
                    </a:lnTo>
                    <a:lnTo>
                      <a:pt x="1001" y="1347"/>
                    </a:lnTo>
                    <a:lnTo>
                      <a:pt x="1078" y="1232"/>
                    </a:lnTo>
                    <a:lnTo>
                      <a:pt x="1155" y="1078"/>
                    </a:lnTo>
                    <a:lnTo>
                      <a:pt x="1193" y="924"/>
                    </a:lnTo>
                    <a:lnTo>
                      <a:pt x="1193" y="770"/>
                    </a:lnTo>
                    <a:lnTo>
                      <a:pt x="1193" y="577"/>
                    </a:lnTo>
                    <a:lnTo>
                      <a:pt x="1155" y="462"/>
                    </a:lnTo>
                    <a:lnTo>
                      <a:pt x="1116" y="308"/>
                    </a:lnTo>
                    <a:lnTo>
                      <a:pt x="1040" y="192"/>
                    </a:lnTo>
                    <a:lnTo>
                      <a:pt x="963" y="116"/>
                    </a:lnTo>
                    <a:lnTo>
                      <a:pt x="847" y="39"/>
                    </a:lnTo>
                    <a:lnTo>
                      <a:pt x="732" y="0"/>
                    </a:lnTo>
                    <a:close/>
                  </a:path>
                </a:pathLst>
              </a:custGeom>
              <a:solidFill>
                <a:srgbClr val="7F2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33" name="Google Shape;1833;p40"/>
              <p:cNvSpPr/>
              <p:nvPr/>
            </p:nvSpPr>
            <p:spPr>
              <a:xfrm>
                <a:off x="3991907" y="3067256"/>
                <a:ext cx="39695" cy="23053"/>
              </a:xfrm>
              <a:custGeom>
                <a:avLst/>
                <a:gdLst/>
                <a:ahLst/>
                <a:cxnLst/>
                <a:rect l="l" t="t" r="r" b="b"/>
                <a:pathLst>
                  <a:path w="1195" h="694" extrusionOk="0">
                    <a:moveTo>
                      <a:pt x="771" y="1"/>
                    </a:moveTo>
                    <a:lnTo>
                      <a:pt x="578" y="39"/>
                    </a:lnTo>
                    <a:lnTo>
                      <a:pt x="424" y="116"/>
                    </a:lnTo>
                    <a:lnTo>
                      <a:pt x="270" y="232"/>
                    </a:lnTo>
                    <a:lnTo>
                      <a:pt x="155" y="347"/>
                    </a:lnTo>
                    <a:lnTo>
                      <a:pt x="78" y="501"/>
                    </a:lnTo>
                    <a:lnTo>
                      <a:pt x="1" y="655"/>
                    </a:lnTo>
                    <a:lnTo>
                      <a:pt x="1" y="694"/>
                    </a:lnTo>
                    <a:lnTo>
                      <a:pt x="39" y="694"/>
                    </a:lnTo>
                    <a:lnTo>
                      <a:pt x="116" y="540"/>
                    </a:lnTo>
                    <a:lnTo>
                      <a:pt x="232" y="424"/>
                    </a:lnTo>
                    <a:lnTo>
                      <a:pt x="347" y="309"/>
                    </a:lnTo>
                    <a:lnTo>
                      <a:pt x="463" y="232"/>
                    </a:lnTo>
                    <a:lnTo>
                      <a:pt x="617" y="155"/>
                    </a:lnTo>
                    <a:lnTo>
                      <a:pt x="809" y="116"/>
                    </a:lnTo>
                    <a:lnTo>
                      <a:pt x="963" y="116"/>
                    </a:lnTo>
                    <a:lnTo>
                      <a:pt x="1117" y="155"/>
                    </a:lnTo>
                    <a:lnTo>
                      <a:pt x="1156" y="155"/>
                    </a:lnTo>
                    <a:lnTo>
                      <a:pt x="1194" y="78"/>
                    </a:lnTo>
                    <a:lnTo>
                      <a:pt x="1194" y="39"/>
                    </a:lnTo>
                    <a:lnTo>
                      <a:pt x="1156"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spTree>
    <p:extLst>
      <p:ext uri="{BB962C8B-B14F-4D97-AF65-F5344CB8AC3E}">
        <p14:creationId xmlns:p14="http://schemas.microsoft.com/office/powerpoint/2010/main" val="312678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5" name="Google Shape;2025;p45"/>
          <p:cNvSpPr/>
          <p:nvPr/>
        </p:nvSpPr>
        <p:spPr>
          <a:xfrm rot="3451827">
            <a:off x="-2888567" y="2732257"/>
            <a:ext cx="5262902" cy="4296727"/>
          </a:xfrm>
          <a:custGeom>
            <a:avLst/>
            <a:gdLst/>
            <a:ahLst/>
            <a:cxnLst/>
            <a:rect l="l" t="t" r="r" b="b"/>
            <a:pathLst>
              <a:path w="19284" h="15744" extrusionOk="0">
                <a:moveTo>
                  <a:pt x="15666" y="1"/>
                </a:moveTo>
                <a:lnTo>
                  <a:pt x="15358" y="78"/>
                </a:lnTo>
                <a:lnTo>
                  <a:pt x="15088" y="155"/>
                </a:lnTo>
                <a:lnTo>
                  <a:pt x="14819" y="309"/>
                </a:lnTo>
                <a:lnTo>
                  <a:pt x="14472" y="540"/>
                </a:lnTo>
                <a:lnTo>
                  <a:pt x="14165" y="771"/>
                </a:lnTo>
                <a:lnTo>
                  <a:pt x="13895" y="1040"/>
                </a:lnTo>
                <a:lnTo>
                  <a:pt x="13587" y="1271"/>
                </a:lnTo>
                <a:lnTo>
                  <a:pt x="13318" y="1464"/>
                </a:lnTo>
                <a:lnTo>
                  <a:pt x="13048" y="1617"/>
                </a:lnTo>
                <a:lnTo>
                  <a:pt x="12779" y="1733"/>
                </a:lnTo>
                <a:lnTo>
                  <a:pt x="12509" y="1810"/>
                </a:lnTo>
                <a:lnTo>
                  <a:pt x="12240" y="1848"/>
                </a:lnTo>
                <a:lnTo>
                  <a:pt x="12009" y="1887"/>
                </a:lnTo>
                <a:lnTo>
                  <a:pt x="11509" y="1848"/>
                </a:lnTo>
                <a:lnTo>
                  <a:pt x="10854" y="1733"/>
                </a:lnTo>
                <a:lnTo>
                  <a:pt x="10200" y="1617"/>
                </a:lnTo>
                <a:lnTo>
                  <a:pt x="9546" y="1502"/>
                </a:lnTo>
                <a:lnTo>
                  <a:pt x="9238" y="1464"/>
                </a:lnTo>
                <a:lnTo>
                  <a:pt x="8891" y="1464"/>
                </a:lnTo>
                <a:lnTo>
                  <a:pt x="8545" y="1502"/>
                </a:lnTo>
                <a:lnTo>
                  <a:pt x="8237" y="1541"/>
                </a:lnTo>
                <a:lnTo>
                  <a:pt x="7891" y="1656"/>
                </a:lnTo>
                <a:lnTo>
                  <a:pt x="7583" y="1810"/>
                </a:lnTo>
                <a:lnTo>
                  <a:pt x="7313" y="2002"/>
                </a:lnTo>
                <a:lnTo>
                  <a:pt x="7044" y="2195"/>
                </a:lnTo>
                <a:lnTo>
                  <a:pt x="6774" y="2426"/>
                </a:lnTo>
                <a:lnTo>
                  <a:pt x="6543" y="2695"/>
                </a:lnTo>
                <a:lnTo>
                  <a:pt x="6313" y="2965"/>
                </a:lnTo>
                <a:lnTo>
                  <a:pt x="6120" y="3234"/>
                </a:lnTo>
                <a:lnTo>
                  <a:pt x="5774" y="3888"/>
                </a:lnTo>
                <a:lnTo>
                  <a:pt x="5504" y="4543"/>
                </a:lnTo>
                <a:lnTo>
                  <a:pt x="5273" y="5197"/>
                </a:lnTo>
                <a:lnTo>
                  <a:pt x="5119" y="5851"/>
                </a:lnTo>
                <a:lnTo>
                  <a:pt x="4888" y="6467"/>
                </a:lnTo>
                <a:lnTo>
                  <a:pt x="4773" y="6775"/>
                </a:lnTo>
                <a:lnTo>
                  <a:pt x="4580" y="7045"/>
                </a:lnTo>
                <a:lnTo>
                  <a:pt x="4388" y="7314"/>
                </a:lnTo>
                <a:lnTo>
                  <a:pt x="4119" y="7545"/>
                </a:lnTo>
                <a:lnTo>
                  <a:pt x="3965" y="7660"/>
                </a:lnTo>
                <a:lnTo>
                  <a:pt x="3772" y="7737"/>
                </a:lnTo>
                <a:lnTo>
                  <a:pt x="3349" y="7853"/>
                </a:lnTo>
                <a:lnTo>
                  <a:pt x="2964" y="7930"/>
                </a:lnTo>
                <a:lnTo>
                  <a:pt x="2541" y="7930"/>
                </a:lnTo>
                <a:lnTo>
                  <a:pt x="2079" y="7968"/>
                </a:lnTo>
                <a:lnTo>
                  <a:pt x="1617" y="8007"/>
                </a:lnTo>
                <a:lnTo>
                  <a:pt x="1463" y="8084"/>
                </a:lnTo>
                <a:lnTo>
                  <a:pt x="1270" y="8161"/>
                </a:lnTo>
                <a:lnTo>
                  <a:pt x="962" y="8353"/>
                </a:lnTo>
                <a:lnTo>
                  <a:pt x="770" y="8507"/>
                </a:lnTo>
                <a:lnTo>
                  <a:pt x="578" y="8700"/>
                </a:lnTo>
                <a:lnTo>
                  <a:pt x="385" y="8931"/>
                </a:lnTo>
                <a:lnTo>
                  <a:pt x="231" y="9162"/>
                </a:lnTo>
                <a:lnTo>
                  <a:pt x="116" y="9431"/>
                </a:lnTo>
                <a:lnTo>
                  <a:pt x="39" y="9662"/>
                </a:lnTo>
                <a:lnTo>
                  <a:pt x="0" y="9931"/>
                </a:lnTo>
                <a:lnTo>
                  <a:pt x="39" y="10201"/>
                </a:lnTo>
                <a:lnTo>
                  <a:pt x="270" y="10971"/>
                </a:lnTo>
                <a:lnTo>
                  <a:pt x="578" y="11663"/>
                </a:lnTo>
                <a:lnTo>
                  <a:pt x="962" y="12318"/>
                </a:lnTo>
                <a:lnTo>
                  <a:pt x="1347" y="12895"/>
                </a:lnTo>
                <a:lnTo>
                  <a:pt x="1809" y="13395"/>
                </a:lnTo>
                <a:lnTo>
                  <a:pt x="2310" y="13857"/>
                </a:lnTo>
                <a:lnTo>
                  <a:pt x="2848" y="14281"/>
                </a:lnTo>
                <a:lnTo>
                  <a:pt x="3387" y="14627"/>
                </a:lnTo>
                <a:lnTo>
                  <a:pt x="4003" y="14935"/>
                </a:lnTo>
                <a:lnTo>
                  <a:pt x="4619" y="15204"/>
                </a:lnTo>
                <a:lnTo>
                  <a:pt x="5273" y="15397"/>
                </a:lnTo>
                <a:lnTo>
                  <a:pt x="5966" y="15551"/>
                </a:lnTo>
                <a:lnTo>
                  <a:pt x="6659" y="15666"/>
                </a:lnTo>
                <a:lnTo>
                  <a:pt x="7352" y="15743"/>
                </a:lnTo>
                <a:lnTo>
                  <a:pt x="8776" y="15743"/>
                </a:lnTo>
                <a:lnTo>
                  <a:pt x="9507" y="15705"/>
                </a:lnTo>
                <a:lnTo>
                  <a:pt x="10239" y="15589"/>
                </a:lnTo>
                <a:lnTo>
                  <a:pt x="10970" y="15474"/>
                </a:lnTo>
                <a:lnTo>
                  <a:pt x="11663" y="15320"/>
                </a:lnTo>
                <a:lnTo>
                  <a:pt x="12355" y="15127"/>
                </a:lnTo>
                <a:lnTo>
                  <a:pt x="13048" y="14897"/>
                </a:lnTo>
                <a:lnTo>
                  <a:pt x="13703" y="14627"/>
                </a:lnTo>
                <a:lnTo>
                  <a:pt x="14318" y="14358"/>
                </a:lnTo>
                <a:lnTo>
                  <a:pt x="14934" y="14050"/>
                </a:lnTo>
                <a:lnTo>
                  <a:pt x="15512" y="13703"/>
                </a:lnTo>
                <a:lnTo>
                  <a:pt x="16051" y="13357"/>
                </a:lnTo>
                <a:lnTo>
                  <a:pt x="16589" y="12972"/>
                </a:lnTo>
                <a:lnTo>
                  <a:pt x="17051" y="12549"/>
                </a:lnTo>
                <a:lnTo>
                  <a:pt x="17475" y="12125"/>
                </a:lnTo>
                <a:lnTo>
                  <a:pt x="17821" y="11702"/>
                </a:lnTo>
                <a:lnTo>
                  <a:pt x="18129" y="11240"/>
                </a:lnTo>
                <a:lnTo>
                  <a:pt x="18398" y="10817"/>
                </a:lnTo>
                <a:lnTo>
                  <a:pt x="18629" y="10239"/>
                </a:lnTo>
                <a:lnTo>
                  <a:pt x="18822" y="9585"/>
                </a:lnTo>
                <a:lnTo>
                  <a:pt x="18976" y="8854"/>
                </a:lnTo>
                <a:lnTo>
                  <a:pt x="19130" y="8084"/>
                </a:lnTo>
                <a:lnTo>
                  <a:pt x="19245" y="7276"/>
                </a:lnTo>
                <a:lnTo>
                  <a:pt x="19284" y="6390"/>
                </a:lnTo>
                <a:lnTo>
                  <a:pt x="19284" y="5543"/>
                </a:lnTo>
                <a:lnTo>
                  <a:pt x="19207" y="4697"/>
                </a:lnTo>
                <a:lnTo>
                  <a:pt x="19091" y="3850"/>
                </a:lnTo>
                <a:lnTo>
                  <a:pt x="18899" y="3042"/>
                </a:lnTo>
                <a:lnTo>
                  <a:pt x="18783" y="2657"/>
                </a:lnTo>
                <a:lnTo>
                  <a:pt x="18629" y="2310"/>
                </a:lnTo>
                <a:lnTo>
                  <a:pt x="18475" y="1964"/>
                </a:lnTo>
                <a:lnTo>
                  <a:pt x="18283" y="1617"/>
                </a:lnTo>
                <a:lnTo>
                  <a:pt x="18090" y="1310"/>
                </a:lnTo>
                <a:lnTo>
                  <a:pt x="17860" y="1040"/>
                </a:lnTo>
                <a:lnTo>
                  <a:pt x="17590" y="771"/>
                </a:lnTo>
                <a:lnTo>
                  <a:pt x="17321" y="540"/>
                </a:lnTo>
                <a:lnTo>
                  <a:pt x="17013" y="347"/>
                </a:lnTo>
                <a:lnTo>
                  <a:pt x="16705" y="155"/>
                </a:lnTo>
                <a:lnTo>
                  <a:pt x="16358" y="39"/>
                </a:lnTo>
                <a:lnTo>
                  <a:pt x="15974"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5"/>
          <p:cNvSpPr/>
          <p:nvPr/>
        </p:nvSpPr>
        <p:spPr>
          <a:xfrm rot="1988696">
            <a:off x="8700104" y="39521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5"/>
          <p:cNvSpPr/>
          <p:nvPr/>
        </p:nvSpPr>
        <p:spPr>
          <a:xfrm rot="1880347">
            <a:off x="7867435" y="47766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 name="Google Shape;2048;p45"/>
          <p:cNvGrpSpPr/>
          <p:nvPr/>
        </p:nvGrpSpPr>
        <p:grpSpPr>
          <a:xfrm rot="-6648166">
            <a:off x="686984" y="4509046"/>
            <a:ext cx="916361" cy="854831"/>
            <a:chOff x="4495100" y="1032100"/>
            <a:chExt cx="688050" cy="641850"/>
          </a:xfrm>
        </p:grpSpPr>
        <p:sp>
          <p:nvSpPr>
            <p:cNvPr id="2049" name="Google Shape;2049;p45"/>
            <p:cNvSpPr/>
            <p:nvPr/>
          </p:nvSpPr>
          <p:spPr>
            <a:xfrm>
              <a:off x="4495100" y="1032100"/>
              <a:ext cx="688050" cy="641850"/>
            </a:xfrm>
            <a:custGeom>
              <a:avLst/>
              <a:gdLst/>
              <a:ahLst/>
              <a:cxnLst/>
              <a:rect l="l" t="t" r="r" b="b"/>
              <a:pathLst>
                <a:path w="27522" h="25674" extrusionOk="0">
                  <a:moveTo>
                    <a:pt x="9392" y="1"/>
                  </a:moveTo>
                  <a:lnTo>
                    <a:pt x="1" y="10508"/>
                  </a:lnTo>
                  <a:lnTo>
                    <a:pt x="424" y="11394"/>
                  </a:lnTo>
                  <a:lnTo>
                    <a:pt x="848" y="12240"/>
                  </a:lnTo>
                  <a:lnTo>
                    <a:pt x="1348" y="13049"/>
                  </a:lnTo>
                  <a:lnTo>
                    <a:pt x="1887" y="13857"/>
                  </a:lnTo>
                  <a:lnTo>
                    <a:pt x="2464" y="14627"/>
                  </a:lnTo>
                  <a:lnTo>
                    <a:pt x="3080" y="15358"/>
                  </a:lnTo>
                  <a:lnTo>
                    <a:pt x="3734" y="16089"/>
                  </a:lnTo>
                  <a:lnTo>
                    <a:pt x="4389" y="16821"/>
                  </a:lnTo>
                  <a:lnTo>
                    <a:pt x="5120" y="17475"/>
                  </a:lnTo>
                  <a:lnTo>
                    <a:pt x="5813" y="18168"/>
                  </a:lnTo>
                  <a:lnTo>
                    <a:pt x="6544" y="18784"/>
                  </a:lnTo>
                  <a:lnTo>
                    <a:pt x="7314" y="19399"/>
                  </a:lnTo>
                  <a:lnTo>
                    <a:pt x="8815" y="20554"/>
                  </a:lnTo>
                  <a:lnTo>
                    <a:pt x="10278" y="21593"/>
                  </a:lnTo>
                  <a:lnTo>
                    <a:pt x="11740" y="22517"/>
                  </a:lnTo>
                  <a:lnTo>
                    <a:pt x="13126" y="23325"/>
                  </a:lnTo>
                  <a:lnTo>
                    <a:pt x="14358" y="24018"/>
                  </a:lnTo>
                  <a:lnTo>
                    <a:pt x="15474" y="24596"/>
                  </a:lnTo>
                  <a:lnTo>
                    <a:pt x="17090" y="25404"/>
                  </a:lnTo>
                  <a:lnTo>
                    <a:pt x="17668" y="25673"/>
                  </a:lnTo>
                  <a:lnTo>
                    <a:pt x="27521" y="11124"/>
                  </a:lnTo>
                  <a:lnTo>
                    <a:pt x="26328" y="10816"/>
                  </a:lnTo>
                  <a:lnTo>
                    <a:pt x="25019" y="10431"/>
                  </a:lnTo>
                  <a:lnTo>
                    <a:pt x="23364" y="9931"/>
                  </a:lnTo>
                  <a:lnTo>
                    <a:pt x="21517" y="9277"/>
                  </a:lnTo>
                  <a:lnTo>
                    <a:pt x="19592" y="8545"/>
                  </a:lnTo>
                  <a:lnTo>
                    <a:pt x="18630" y="8122"/>
                  </a:lnTo>
                  <a:lnTo>
                    <a:pt x="17668" y="7699"/>
                  </a:lnTo>
                  <a:lnTo>
                    <a:pt x="16783" y="7275"/>
                  </a:lnTo>
                  <a:lnTo>
                    <a:pt x="15936" y="6775"/>
                  </a:lnTo>
                  <a:lnTo>
                    <a:pt x="15012" y="6236"/>
                  </a:lnTo>
                  <a:lnTo>
                    <a:pt x="14204" y="5620"/>
                  </a:lnTo>
                  <a:lnTo>
                    <a:pt x="13434" y="5043"/>
                  </a:lnTo>
                  <a:lnTo>
                    <a:pt x="12780" y="4465"/>
                  </a:lnTo>
                  <a:lnTo>
                    <a:pt x="12164" y="3888"/>
                  </a:lnTo>
                  <a:lnTo>
                    <a:pt x="11625" y="3311"/>
                  </a:lnTo>
                  <a:lnTo>
                    <a:pt x="11163" y="2772"/>
                  </a:lnTo>
                  <a:lnTo>
                    <a:pt x="10778" y="2271"/>
                  </a:lnTo>
                  <a:lnTo>
                    <a:pt x="10432" y="1771"/>
                  </a:lnTo>
                  <a:lnTo>
                    <a:pt x="10124" y="1348"/>
                  </a:lnTo>
                  <a:lnTo>
                    <a:pt x="9700" y="616"/>
                  </a:lnTo>
                  <a:lnTo>
                    <a:pt x="9469" y="155"/>
                  </a:lnTo>
                  <a:lnTo>
                    <a:pt x="9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5"/>
            <p:cNvSpPr/>
            <p:nvPr/>
          </p:nvSpPr>
          <p:spPr>
            <a:xfrm>
              <a:off x="4495100" y="1032100"/>
              <a:ext cx="688050" cy="641850"/>
            </a:xfrm>
            <a:custGeom>
              <a:avLst/>
              <a:gdLst/>
              <a:ahLst/>
              <a:cxnLst/>
              <a:rect l="l" t="t" r="r" b="b"/>
              <a:pathLst>
                <a:path w="27522" h="25674" fill="none" extrusionOk="0">
                  <a:moveTo>
                    <a:pt x="1" y="10508"/>
                  </a:moveTo>
                  <a:lnTo>
                    <a:pt x="9392" y="1"/>
                  </a:lnTo>
                  <a:lnTo>
                    <a:pt x="9392" y="1"/>
                  </a:lnTo>
                  <a:lnTo>
                    <a:pt x="9469" y="155"/>
                  </a:lnTo>
                  <a:lnTo>
                    <a:pt x="9700" y="616"/>
                  </a:lnTo>
                  <a:lnTo>
                    <a:pt x="10124" y="1348"/>
                  </a:lnTo>
                  <a:lnTo>
                    <a:pt x="10432" y="1771"/>
                  </a:lnTo>
                  <a:lnTo>
                    <a:pt x="10778" y="2271"/>
                  </a:lnTo>
                  <a:lnTo>
                    <a:pt x="11163" y="2772"/>
                  </a:lnTo>
                  <a:lnTo>
                    <a:pt x="11625" y="3311"/>
                  </a:lnTo>
                  <a:lnTo>
                    <a:pt x="12164" y="3888"/>
                  </a:lnTo>
                  <a:lnTo>
                    <a:pt x="12780" y="4465"/>
                  </a:lnTo>
                  <a:lnTo>
                    <a:pt x="13434" y="5043"/>
                  </a:lnTo>
                  <a:lnTo>
                    <a:pt x="14204" y="5620"/>
                  </a:lnTo>
                  <a:lnTo>
                    <a:pt x="15012" y="6236"/>
                  </a:lnTo>
                  <a:lnTo>
                    <a:pt x="15936" y="6775"/>
                  </a:lnTo>
                  <a:lnTo>
                    <a:pt x="15936" y="6775"/>
                  </a:lnTo>
                  <a:lnTo>
                    <a:pt x="16783" y="7275"/>
                  </a:lnTo>
                  <a:lnTo>
                    <a:pt x="17668" y="7699"/>
                  </a:lnTo>
                  <a:lnTo>
                    <a:pt x="18630" y="8122"/>
                  </a:lnTo>
                  <a:lnTo>
                    <a:pt x="19592" y="8545"/>
                  </a:lnTo>
                  <a:lnTo>
                    <a:pt x="21517" y="9277"/>
                  </a:lnTo>
                  <a:lnTo>
                    <a:pt x="23364" y="9931"/>
                  </a:lnTo>
                  <a:lnTo>
                    <a:pt x="25019" y="10431"/>
                  </a:lnTo>
                  <a:lnTo>
                    <a:pt x="26328" y="10816"/>
                  </a:lnTo>
                  <a:lnTo>
                    <a:pt x="27521" y="11124"/>
                  </a:lnTo>
                  <a:lnTo>
                    <a:pt x="17668" y="25673"/>
                  </a:lnTo>
                  <a:lnTo>
                    <a:pt x="17668" y="25673"/>
                  </a:lnTo>
                  <a:lnTo>
                    <a:pt x="17090" y="25404"/>
                  </a:lnTo>
                  <a:lnTo>
                    <a:pt x="15474" y="24596"/>
                  </a:lnTo>
                  <a:lnTo>
                    <a:pt x="14358" y="24018"/>
                  </a:lnTo>
                  <a:lnTo>
                    <a:pt x="13126" y="23325"/>
                  </a:lnTo>
                  <a:lnTo>
                    <a:pt x="11740" y="22517"/>
                  </a:lnTo>
                  <a:lnTo>
                    <a:pt x="10278" y="21593"/>
                  </a:lnTo>
                  <a:lnTo>
                    <a:pt x="8815" y="20554"/>
                  </a:lnTo>
                  <a:lnTo>
                    <a:pt x="7314" y="19399"/>
                  </a:lnTo>
                  <a:lnTo>
                    <a:pt x="6544" y="18784"/>
                  </a:lnTo>
                  <a:lnTo>
                    <a:pt x="5813" y="18168"/>
                  </a:lnTo>
                  <a:lnTo>
                    <a:pt x="5120" y="17475"/>
                  </a:lnTo>
                  <a:lnTo>
                    <a:pt x="4389" y="16821"/>
                  </a:lnTo>
                  <a:lnTo>
                    <a:pt x="3734" y="16089"/>
                  </a:lnTo>
                  <a:lnTo>
                    <a:pt x="3080" y="15358"/>
                  </a:lnTo>
                  <a:lnTo>
                    <a:pt x="2464" y="14627"/>
                  </a:lnTo>
                  <a:lnTo>
                    <a:pt x="1887" y="13857"/>
                  </a:lnTo>
                  <a:lnTo>
                    <a:pt x="1348" y="13049"/>
                  </a:lnTo>
                  <a:lnTo>
                    <a:pt x="848" y="12240"/>
                  </a:lnTo>
                  <a:lnTo>
                    <a:pt x="424" y="11394"/>
                  </a:lnTo>
                  <a:lnTo>
                    <a:pt x="1" y="10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5"/>
            <p:cNvSpPr/>
            <p:nvPr/>
          </p:nvSpPr>
          <p:spPr>
            <a:xfrm>
              <a:off x="4568250" y="1141800"/>
              <a:ext cx="170325" cy="184775"/>
            </a:xfrm>
            <a:custGeom>
              <a:avLst/>
              <a:gdLst/>
              <a:ahLst/>
              <a:cxnLst/>
              <a:rect l="l" t="t" r="r" b="b"/>
              <a:pathLst>
                <a:path w="6813" h="7391" extrusionOk="0">
                  <a:moveTo>
                    <a:pt x="6774" y="0"/>
                  </a:moveTo>
                  <a:lnTo>
                    <a:pt x="6428" y="308"/>
                  </a:lnTo>
                  <a:lnTo>
                    <a:pt x="6120" y="655"/>
                  </a:lnTo>
                  <a:lnTo>
                    <a:pt x="5427" y="1348"/>
                  </a:lnTo>
                  <a:lnTo>
                    <a:pt x="4080" y="2772"/>
                  </a:lnTo>
                  <a:lnTo>
                    <a:pt x="2733" y="4234"/>
                  </a:lnTo>
                  <a:lnTo>
                    <a:pt x="1424" y="5697"/>
                  </a:lnTo>
                  <a:lnTo>
                    <a:pt x="693" y="6505"/>
                  </a:lnTo>
                  <a:lnTo>
                    <a:pt x="0" y="7390"/>
                  </a:lnTo>
                  <a:lnTo>
                    <a:pt x="39" y="7390"/>
                  </a:lnTo>
                  <a:lnTo>
                    <a:pt x="1309" y="5966"/>
                  </a:lnTo>
                  <a:lnTo>
                    <a:pt x="2617" y="4504"/>
                  </a:lnTo>
                  <a:lnTo>
                    <a:pt x="3926" y="3080"/>
                  </a:lnTo>
                  <a:lnTo>
                    <a:pt x="5273" y="1655"/>
                  </a:lnTo>
                  <a:lnTo>
                    <a:pt x="6043" y="886"/>
                  </a:lnTo>
                  <a:lnTo>
                    <a:pt x="6466" y="501"/>
                  </a:lnTo>
                  <a:lnTo>
                    <a:pt x="6659" y="270"/>
                  </a:lnTo>
                  <a:lnTo>
                    <a:pt x="6813" y="77"/>
                  </a:lnTo>
                  <a:lnTo>
                    <a:pt x="6813" y="39"/>
                  </a:lnTo>
                  <a:lnTo>
                    <a:pt x="677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5"/>
            <p:cNvSpPr/>
            <p:nvPr/>
          </p:nvSpPr>
          <p:spPr>
            <a:xfrm>
              <a:off x="4627900" y="1187975"/>
              <a:ext cx="162650" cy="219425"/>
            </a:xfrm>
            <a:custGeom>
              <a:avLst/>
              <a:gdLst/>
              <a:ahLst/>
              <a:cxnLst/>
              <a:rect l="l" t="t" r="r" b="b"/>
              <a:pathLst>
                <a:path w="6506" h="8777" extrusionOk="0">
                  <a:moveTo>
                    <a:pt x="6428" y="1"/>
                  </a:moveTo>
                  <a:lnTo>
                    <a:pt x="6274" y="193"/>
                  </a:lnTo>
                  <a:lnTo>
                    <a:pt x="6082" y="386"/>
                  </a:lnTo>
                  <a:lnTo>
                    <a:pt x="5774" y="771"/>
                  </a:lnTo>
                  <a:lnTo>
                    <a:pt x="5081" y="1618"/>
                  </a:lnTo>
                  <a:lnTo>
                    <a:pt x="3773" y="3273"/>
                  </a:lnTo>
                  <a:lnTo>
                    <a:pt x="2502" y="4966"/>
                  </a:lnTo>
                  <a:lnTo>
                    <a:pt x="1271" y="6737"/>
                  </a:lnTo>
                  <a:lnTo>
                    <a:pt x="616" y="7699"/>
                  </a:lnTo>
                  <a:lnTo>
                    <a:pt x="1" y="8738"/>
                  </a:lnTo>
                  <a:lnTo>
                    <a:pt x="39" y="8777"/>
                  </a:lnTo>
                  <a:lnTo>
                    <a:pt x="39" y="8738"/>
                  </a:lnTo>
                  <a:lnTo>
                    <a:pt x="1232" y="7006"/>
                  </a:lnTo>
                  <a:lnTo>
                    <a:pt x="2425" y="5274"/>
                  </a:lnTo>
                  <a:lnTo>
                    <a:pt x="3696" y="3580"/>
                  </a:lnTo>
                  <a:lnTo>
                    <a:pt x="4966" y="1925"/>
                  </a:lnTo>
                  <a:lnTo>
                    <a:pt x="5736" y="1002"/>
                  </a:lnTo>
                  <a:lnTo>
                    <a:pt x="6120" y="578"/>
                  </a:lnTo>
                  <a:lnTo>
                    <a:pt x="6351" y="309"/>
                  </a:lnTo>
                  <a:lnTo>
                    <a:pt x="6505" y="78"/>
                  </a:lnTo>
                  <a:lnTo>
                    <a:pt x="6505" y="39"/>
                  </a:lnTo>
                  <a:lnTo>
                    <a:pt x="64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5"/>
            <p:cNvSpPr/>
            <p:nvPr/>
          </p:nvSpPr>
          <p:spPr>
            <a:xfrm>
              <a:off x="4691400" y="1235125"/>
              <a:ext cx="174200" cy="243475"/>
            </a:xfrm>
            <a:custGeom>
              <a:avLst/>
              <a:gdLst/>
              <a:ahLst/>
              <a:cxnLst/>
              <a:rect l="l" t="t" r="r" b="b"/>
              <a:pathLst>
                <a:path w="6968" h="9739" extrusionOk="0">
                  <a:moveTo>
                    <a:pt x="6891" y="1"/>
                  </a:moveTo>
                  <a:lnTo>
                    <a:pt x="6852" y="39"/>
                  </a:lnTo>
                  <a:lnTo>
                    <a:pt x="5466" y="1887"/>
                  </a:lnTo>
                  <a:lnTo>
                    <a:pt x="4081" y="3734"/>
                  </a:lnTo>
                  <a:lnTo>
                    <a:pt x="2772" y="5620"/>
                  </a:lnTo>
                  <a:lnTo>
                    <a:pt x="1425" y="7545"/>
                  </a:lnTo>
                  <a:lnTo>
                    <a:pt x="1" y="9700"/>
                  </a:lnTo>
                  <a:lnTo>
                    <a:pt x="1" y="9739"/>
                  </a:lnTo>
                  <a:lnTo>
                    <a:pt x="39" y="9739"/>
                  </a:lnTo>
                  <a:lnTo>
                    <a:pt x="2695" y="5928"/>
                  </a:lnTo>
                  <a:lnTo>
                    <a:pt x="4004" y="4081"/>
                  </a:lnTo>
                  <a:lnTo>
                    <a:pt x="5389" y="2195"/>
                  </a:lnTo>
                  <a:lnTo>
                    <a:pt x="6968" y="116"/>
                  </a:lnTo>
                  <a:lnTo>
                    <a:pt x="6968" y="78"/>
                  </a:lnTo>
                  <a:lnTo>
                    <a:pt x="6968" y="39"/>
                  </a:lnTo>
                  <a:lnTo>
                    <a:pt x="689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5"/>
            <p:cNvSpPr/>
            <p:nvPr/>
          </p:nvSpPr>
          <p:spPr>
            <a:xfrm>
              <a:off x="4778000" y="1257275"/>
              <a:ext cx="179025" cy="276175"/>
            </a:xfrm>
            <a:custGeom>
              <a:avLst/>
              <a:gdLst/>
              <a:ahLst/>
              <a:cxnLst/>
              <a:rect l="l" t="t" r="r" b="b"/>
              <a:pathLst>
                <a:path w="7161" h="11047" extrusionOk="0">
                  <a:moveTo>
                    <a:pt x="7083" y="0"/>
                  </a:moveTo>
                  <a:lnTo>
                    <a:pt x="7045" y="39"/>
                  </a:lnTo>
                  <a:lnTo>
                    <a:pt x="6313" y="1078"/>
                  </a:lnTo>
                  <a:lnTo>
                    <a:pt x="5582" y="2117"/>
                  </a:lnTo>
                  <a:lnTo>
                    <a:pt x="4196" y="4273"/>
                  </a:lnTo>
                  <a:lnTo>
                    <a:pt x="2811" y="6390"/>
                  </a:lnTo>
                  <a:lnTo>
                    <a:pt x="1464" y="8506"/>
                  </a:lnTo>
                  <a:lnTo>
                    <a:pt x="732" y="9738"/>
                  </a:lnTo>
                  <a:lnTo>
                    <a:pt x="347" y="10354"/>
                  </a:lnTo>
                  <a:lnTo>
                    <a:pt x="1" y="11008"/>
                  </a:lnTo>
                  <a:lnTo>
                    <a:pt x="39" y="11008"/>
                  </a:lnTo>
                  <a:lnTo>
                    <a:pt x="39" y="11047"/>
                  </a:lnTo>
                  <a:lnTo>
                    <a:pt x="78" y="11008"/>
                  </a:lnTo>
                  <a:lnTo>
                    <a:pt x="732" y="9969"/>
                  </a:lnTo>
                  <a:lnTo>
                    <a:pt x="1348" y="8891"/>
                  </a:lnTo>
                  <a:lnTo>
                    <a:pt x="2734" y="6697"/>
                  </a:lnTo>
                  <a:lnTo>
                    <a:pt x="4119" y="4581"/>
                  </a:lnTo>
                  <a:lnTo>
                    <a:pt x="5505" y="2502"/>
                  </a:lnTo>
                  <a:lnTo>
                    <a:pt x="6352" y="1309"/>
                  </a:lnTo>
                  <a:lnTo>
                    <a:pt x="7160" y="116"/>
                  </a:lnTo>
                  <a:lnTo>
                    <a:pt x="7160" y="77"/>
                  </a:lnTo>
                  <a:lnTo>
                    <a:pt x="7160" y="39"/>
                  </a:lnTo>
                  <a:lnTo>
                    <a:pt x="70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5"/>
            <p:cNvSpPr/>
            <p:nvPr/>
          </p:nvSpPr>
          <p:spPr>
            <a:xfrm>
              <a:off x="4851150" y="1319825"/>
              <a:ext cx="181875" cy="265600"/>
            </a:xfrm>
            <a:custGeom>
              <a:avLst/>
              <a:gdLst/>
              <a:ahLst/>
              <a:cxnLst/>
              <a:rect l="l" t="t" r="r" b="b"/>
              <a:pathLst>
                <a:path w="7275" h="10624" extrusionOk="0">
                  <a:moveTo>
                    <a:pt x="7236" y="0"/>
                  </a:moveTo>
                  <a:lnTo>
                    <a:pt x="7198" y="39"/>
                  </a:lnTo>
                  <a:lnTo>
                    <a:pt x="6467" y="1039"/>
                  </a:lnTo>
                  <a:lnTo>
                    <a:pt x="5735" y="2079"/>
                  </a:lnTo>
                  <a:lnTo>
                    <a:pt x="4350" y="4118"/>
                  </a:lnTo>
                  <a:lnTo>
                    <a:pt x="1540" y="8237"/>
                  </a:lnTo>
                  <a:lnTo>
                    <a:pt x="770" y="9392"/>
                  </a:lnTo>
                  <a:lnTo>
                    <a:pt x="0" y="10585"/>
                  </a:lnTo>
                  <a:lnTo>
                    <a:pt x="0" y="10623"/>
                  </a:lnTo>
                  <a:lnTo>
                    <a:pt x="39" y="10585"/>
                  </a:lnTo>
                  <a:lnTo>
                    <a:pt x="1463" y="8545"/>
                  </a:lnTo>
                  <a:lnTo>
                    <a:pt x="2848" y="6505"/>
                  </a:lnTo>
                  <a:lnTo>
                    <a:pt x="5697" y="2425"/>
                  </a:lnTo>
                  <a:lnTo>
                    <a:pt x="6505" y="1270"/>
                  </a:lnTo>
                  <a:lnTo>
                    <a:pt x="7275" y="116"/>
                  </a:lnTo>
                  <a:lnTo>
                    <a:pt x="7275" y="39"/>
                  </a:lnTo>
                  <a:lnTo>
                    <a:pt x="723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6" name="Google Shape;2056;p45"/>
          <p:cNvSpPr/>
          <p:nvPr/>
        </p:nvSpPr>
        <p:spPr>
          <a:xfrm rot="1880347">
            <a:off x="344510" y="1258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5"/>
          <p:cNvSpPr/>
          <p:nvPr/>
        </p:nvSpPr>
        <p:spPr>
          <a:xfrm rot="1988696">
            <a:off x="237592" y="4355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5"/>
          <p:cNvSpPr/>
          <p:nvPr/>
        </p:nvSpPr>
        <p:spPr>
          <a:xfrm rot="1880347">
            <a:off x="986248" y="1805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5"/>
          <p:cNvSpPr/>
          <p:nvPr/>
        </p:nvSpPr>
        <p:spPr>
          <a:xfrm rot="1880347">
            <a:off x="8756398" y="293615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5"/>
          <p:cNvSpPr/>
          <p:nvPr/>
        </p:nvSpPr>
        <p:spPr>
          <a:xfrm rot="1880347">
            <a:off x="7097060" y="483252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1" name="Google Shape;2061;p45"/>
          <p:cNvGrpSpPr/>
          <p:nvPr/>
        </p:nvGrpSpPr>
        <p:grpSpPr>
          <a:xfrm rot="-2345941">
            <a:off x="235093" y="3775689"/>
            <a:ext cx="435380" cy="566918"/>
            <a:chOff x="4061750" y="4525100"/>
            <a:chExt cx="299300" cy="389725"/>
          </a:xfrm>
        </p:grpSpPr>
        <p:sp>
          <p:nvSpPr>
            <p:cNvPr id="2062" name="Google Shape;2062;p45"/>
            <p:cNvSpPr/>
            <p:nvPr/>
          </p:nvSpPr>
          <p:spPr>
            <a:xfrm>
              <a:off x="4061750" y="4525100"/>
              <a:ext cx="299300" cy="389725"/>
            </a:xfrm>
            <a:custGeom>
              <a:avLst/>
              <a:gdLst/>
              <a:ahLst/>
              <a:cxnLst/>
              <a:rect l="l" t="t" r="r" b="b"/>
              <a:pathLst>
                <a:path w="11972" h="15589" extrusionOk="0">
                  <a:moveTo>
                    <a:pt x="5043" y="0"/>
                  </a:moveTo>
                  <a:lnTo>
                    <a:pt x="4928" y="39"/>
                  </a:lnTo>
                  <a:lnTo>
                    <a:pt x="4774" y="154"/>
                  </a:lnTo>
                  <a:lnTo>
                    <a:pt x="4658" y="308"/>
                  </a:lnTo>
                  <a:lnTo>
                    <a:pt x="4620" y="501"/>
                  </a:lnTo>
                  <a:lnTo>
                    <a:pt x="4658" y="693"/>
                  </a:lnTo>
                  <a:lnTo>
                    <a:pt x="4735" y="847"/>
                  </a:lnTo>
                  <a:lnTo>
                    <a:pt x="4889" y="1001"/>
                  </a:lnTo>
                  <a:lnTo>
                    <a:pt x="4966" y="1040"/>
                  </a:lnTo>
                  <a:lnTo>
                    <a:pt x="5082" y="1040"/>
                  </a:lnTo>
                  <a:lnTo>
                    <a:pt x="5543" y="1078"/>
                  </a:lnTo>
                  <a:lnTo>
                    <a:pt x="5274" y="5581"/>
                  </a:lnTo>
                  <a:lnTo>
                    <a:pt x="4350" y="6775"/>
                  </a:lnTo>
                  <a:lnTo>
                    <a:pt x="3426" y="8006"/>
                  </a:lnTo>
                  <a:lnTo>
                    <a:pt x="2387" y="9507"/>
                  </a:lnTo>
                  <a:lnTo>
                    <a:pt x="1386" y="11008"/>
                  </a:lnTo>
                  <a:lnTo>
                    <a:pt x="925" y="11740"/>
                  </a:lnTo>
                  <a:lnTo>
                    <a:pt x="578" y="12433"/>
                  </a:lnTo>
                  <a:lnTo>
                    <a:pt x="270" y="13048"/>
                  </a:lnTo>
                  <a:lnTo>
                    <a:pt x="78" y="13549"/>
                  </a:lnTo>
                  <a:lnTo>
                    <a:pt x="39" y="13780"/>
                  </a:lnTo>
                  <a:lnTo>
                    <a:pt x="1" y="13972"/>
                  </a:lnTo>
                  <a:lnTo>
                    <a:pt x="39" y="14126"/>
                  </a:lnTo>
                  <a:lnTo>
                    <a:pt x="78" y="14280"/>
                  </a:lnTo>
                  <a:lnTo>
                    <a:pt x="270" y="14472"/>
                  </a:lnTo>
                  <a:lnTo>
                    <a:pt x="501" y="14665"/>
                  </a:lnTo>
                  <a:lnTo>
                    <a:pt x="771" y="14819"/>
                  </a:lnTo>
                  <a:lnTo>
                    <a:pt x="1117" y="14934"/>
                  </a:lnTo>
                  <a:lnTo>
                    <a:pt x="1463" y="15050"/>
                  </a:lnTo>
                  <a:lnTo>
                    <a:pt x="1887" y="15165"/>
                  </a:lnTo>
                  <a:lnTo>
                    <a:pt x="2772" y="15319"/>
                  </a:lnTo>
                  <a:lnTo>
                    <a:pt x="3657" y="15396"/>
                  </a:lnTo>
                  <a:lnTo>
                    <a:pt x="4581" y="15473"/>
                  </a:lnTo>
                  <a:lnTo>
                    <a:pt x="6082" y="15550"/>
                  </a:lnTo>
                  <a:lnTo>
                    <a:pt x="7660" y="15589"/>
                  </a:lnTo>
                  <a:lnTo>
                    <a:pt x="8623" y="15589"/>
                  </a:lnTo>
                  <a:lnTo>
                    <a:pt x="9546" y="15550"/>
                  </a:lnTo>
                  <a:lnTo>
                    <a:pt x="10432" y="15473"/>
                  </a:lnTo>
                  <a:lnTo>
                    <a:pt x="11163" y="15358"/>
                  </a:lnTo>
                  <a:lnTo>
                    <a:pt x="11471" y="15281"/>
                  </a:lnTo>
                  <a:lnTo>
                    <a:pt x="11702" y="15165"/>
                  </a:lnTo>
                  <a:lnTo>
                    <a:pt x="11856" y="15050"/>
                  </a:lnTo>
                  <a:lnTo>
                    <a:pt x="11971" y="14896"/>
                  </a:lnTo>
                  <a:lnTo>
                    <a:pt x="11971" y="14819"/>
                  </a:lnTo>
                  <a:lnTo>
                    <a:pt x="11933" y="14665"/>
                  </a:lnTo>
                  <a:lnTo>
                    <a:pt x="11856" y="14280"/>
                  </a:lnTo>
                  <a:lnTo>
                    <a:pt x="11663" y="13741"/>
                  </a:lnTo>
                  <a:lnTo>
                    <a:pt x="11432" y="13125"/>
                  </a:lnTo>
                  <a:lnTo>
                    <a:pt x="10778" y="11624"/>
                  </a:lnTo>
                  <a:lnTo>
                    <a:pt x="10008" y="10008"/>
                  </a:lnTo>
                  <a:lnTo>
                    <a:pt x="8546" y="7005"/>
                  </a:lnTo>
                  <a:lnTo>
                    <a:pt x="7891" y="5697"/>
                  </a:lnTo>
                  <a:lnTo>
                    <a:pt x="8161" y="1193"/>
                  </a:lnTo>
                  <a:lnTo>
                    <a:pt x="8584" y="1232"/>
                  </a:lnTo>
                  <a:lnTo>
                    <a:pt x="8738" y="1193"/>
                  </a:lnTo>
                  <a:lnTo>
                    <a:pt x="8854" y="1078"/>
                  </a:lnTo>
                  <a:lnTo>
                    <a:pt x="8969" y="924"/>
                  </a:lnTo>
                  <a:lnTo>
                    <a:pt x="9007" y="732"/>
                  </a:lnTo>
                  <a:lnTo>
                    <a:pt x="8969" y="539"/>
                  </a:lnTo>
                  <a:lnTo>
                    <a:pt x="8892" y="385"/>
                  </a:lnTo>
                  <a:lnTo>
                    <a:pt x="8815" y="308"/>
                  </a:lnTo>
                  <a:lnTo>
                    <a:pt x="8738" y="270"/>
                  </a:lnTo>
                  <a:lnTo>
                    <a:pt x="8623" y="231"/>
                  </a:lnTo>
                  <a:lnTo>
                    <a:pt x="8469" y="193"/>
                  </a:lnTo>
                  <a:lnTo>
                    <a:pt x="5158" y="0"/>
                  </a:lnTo>
                  <a:close/>
                </a:path>
              </a:pathLst>
            </a:custGeom>
            <a:solidFill>
              <a:schemeClr val="lt2"/>
            </a:solidFill>
            <a:ln w="76200" cap="flat" cmpd="sng">
              <a:solidFill>
                <a:schemeClr val="lt2"/>
              </a:solidFill>
              <a:prstDash val="solid"/>
              <a:round/>
              <a:headEnd type="none" w="sm" len="sm"/>
              <a:tailEnd type="none" w="sm" len="sm"/>
            </a:ln>
            <a:effectLst>
              <a:outerShdw dist="47625" dir="88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5"/>
            <p:cNvSpPr/>
            <p:nvPr/>
          </p:nvSpPr>
          <p:spPr>
            <a:xfrm>
              <a:off x="4061750" y="4546275"/>
              <a:ext cx="299300" cy="368550"/>
            </a:xfrm>
            <a:custGeom>
              <a:avLst/>
              <a:gdLst/>
              <a:ahLst/>
              <a:cxnLst/>
              <a:rect l="l" t="t" r="r" b="b"/>
              <a:pathLst>
                <a:path w="11972" h="14742" extrusionOk="0">
                  <a:moveTo>
                    <a:pt x="5543" y="0"/>
                  </a:move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5"/>
            <p:cNvSpPr/>
            <p:nvPr/>
          </p:nvSpPr>
          <p:spPr>
            <a:xfrm>
              <a:off x="4061750" y="4546275"/>
              <a:ext cx="299300" cy="368550"/>
            </a:xfrm>
            <a:custGeom>
              <a:avLst/>
              <a:gdLst/>
              <a:ahLst/>
              <a:cxnLst/>
              <a:rect l="l" t="t" r="r" b="b"/>
              <a:pathLst>
                <a:path w="11972" h="14742" fill="none" extrusionOk="0">
                  <a:moveTo>
                    <a:pt x="5543" y="0"/>
                  </a:moveTo>
                  <a:lnTo>
                    <a:pt x="5274" y="4734"/>
                  </a:ln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5"/>
            <p:cNvSpPr/>
            <p:nvPr/>
          </p:nvSpPr>
          <p:spPr>
            <a:xfrm>
              <a:off x="4177225" y="4525100"/>
              <a:ext cx="109725" cy="30800"/>
            </a:xfrm>
            <a:custGeom>
              <a:avLst/>
              <a:gdLst/>
              <a:ahLst/>
              <a:cxnLst/>
              <a:rect l="l" t="t" r="r" b="b"/>
              <a:pathLst>
                <a:path w="4389" h="1232" extrusionOk="0">
                  <a:moveTo>
                    <a:pt x="424" y="0"/>
                  </a:moveTo>
                  <a:lnTo>
                    <a:pt x="309" y="39"/>
                  </a:lnTo>
                  <a:lnTo>
                    <a:pt x="155" y="154"/>
                  </a:lnTo>
                  <a:lnTo>
                    <a:pt x="39" y="308"/>
                  </a:lnTo>
                  <a:lnTo>
                    <a:pt x="1" y="501"/>
                  </a:lnTo>
                  <a:lnTo>
                    <a:pt x="39" y="693"/>
                  </a:lnTo>
                  <a:lnTo>
                    <a:pt x="116" y="847"/>
                  </a:lnTo>
                  <a:lnTo>
                    <a:pt x="270" y="1001"/>
                  </a:lnTo>
                  <a:lnTo>
                    <a:pt x="347" y="1040"/>
                  </a:lnTo>
                  <a:lnTo>
                    <a:pt x="463" y="1040"/>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539" y="0"/>
                  </a:lnTo>
                  <a:close/>
                </a:path>
              </a:pathLst>
            </a:custGeom>
            <a:solidFill>
              <a:srgbClr val="B3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5"/>
            <p:cNvSpPr/>
            <p:nvPr/>
          </p:nvSpPr>
          <p:spPr>
            <a:xfrm>
              <a:off x="4177225" y="4525100"/>
              <a:ext cx="109725" cy="30800"/>
            </a:xfrm>
            <a:custGeom>
              <a:avLst/>
              <a:gdLst/>
              <a:ahLst/>
              <a:cxnLst/>
              <a:rect l="l" t="t" r="r" b="b"/>
              <a:pathLst>
                <a:path w="4389" h="1232" fill="none" extrusionOk="0">
                  <a:moveTo>
                    <a:pt x="463" y="1040"/>
                  </a:moveTo>
                  <a:lnTo>
                    <a:pt x="463" y="1040"/>
                  </a:lnTo>
                  <a:lnTo>
                    <a:pt x="3965" y="1232"/>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3850" y="193"/>
                  </a:lnTo>
                  <a:lnTo>
                    <a:pt x="539" y="0"/>
                  </a:lnTo>
                  <a:lnTo>
                    <a:pt x="539" y="0"/>
                  </a:lnTo>
                  <a:lnTo>
                    <a:pt x="424" y="0"/>
                  </a:lnTo>
                  <a:lnTo>
                    <a:pt x="309" y="39"/>
                  </a:lnTo>
                  <a:lnTo>
                    <a:pt x="155" y="154"/>
                  </a:lnTo>
                  <a:lnTo>
                    <a:pt x="39" y="308"/>
                  </a:lnTo>
                  <a:lnTo>
                    <a:pt x="1" y="501"/>
                  </a:lnTo>
                  <a:lnTo>
                    <a:pt x="39" y="693"/>
                  </a:lnTo>
                  <a:lnTo>
                    <a:pt x="116" y="847"/>
                  </a:lnTo>
                  <a:lnTo>
                    <a:pt x="270" y="1001"/>
                  </a:lnTo>
                  <a:lnTo>
                    <a:pt x="347" y="1040"/>
                  </a:lnTo>
                  <a:lnTo>
                    <a:pt x="463" y="104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5"/>
            <p:cNvSpPr/>
            <p:nvPr/>
          </p:nvSpPr>
          <p:spPr>
            <a:xfrm>
              <a:off x="4083900" y="4749300"/>
              <a:ext cx="261750" cy="153025"/>
            </a:xfrm>
            <a:custGeom>
              <a:avLst/>
              <a:gdLst/>
              <a:ahLst/>
              <a:cxnLst/>
              <a:rect l="l" t="t" r="r" b="b"/>
              <a:pathLst>
                <a:path w="10470" h="6121" extrusionOk="0">
                  <a:moveTo>
                    <a:pt x="7506" y="0"/>
                  </a:moveTo>
                  <a:lnTo>
                    <a:pt x="7236" y="39"/>
                  </a:lnTo>
                  <a:lnTo>
                    <a:pt x="6928" y="154"/>
                  </a:lnTo>
                  <a:lnTo>
                    <a:pt x="6274" y="424"/>
                  </a:lnTo>
                  <a:lnTo>
                    <a:pt x="5889" y="578"/>
                  </a:lnTo>
                  <a:lnTo>
                    <a:pt x="5504" y="655"/>
                  </a:lnTo>
                  <a:lnTo>
                    <a:pt x="5158" y="655"/>
                  </a:lnTo>
                  <a:lnTo>
                    <a:pt x="4850" y="616"/>
                  </a:lnTo>
                  <a:lnTo>
                    <a:pt x="4503" y="539"/>
                  </a:lnTo>
                  <a:lnTo>
                    <a:pt x="4196" y="424"/>
                  </a:lnTo>
                  <a:lnTo>
                    <a:pt x="3734" y="270"/>
                  </a:lnTo>
                  <a:lnTo>
                    <a:pt x="3503" y="193"/>
                  </a:lnTo>
                  <a:lnTo>
                    <a:pt x="3272" y="154"/>
                  </a:lnTo>
                  <a:lnTo>
                    <a:pt x="3079" y="154"/>
                  </a:lnTo>
                  <a:lnTo>
                    <a:pt x="2887" y="193"/>
                  </a:lnTo>
                  <a:lnTo>
                    <a:pt x="2694" y="270"/>
                  </a:ln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852" y="154"/>
                  </a:lnTo>
                  <a:lnTo>
                    <a:pt x="7737" y="77"/>
                  </a:lnTo>
                  <a:lnTo>
                    <a:pt x="7660" y="39"/>
                  </a:lnTo>
                  <a:lnTo>
                    <a:pt x="75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5"/>
            <p:cNvSpPr/>
            <p:nvPr/>
          </p:nvSpPr>
          <p:spPr>
            <a:xfrm>
              <a:off x="4083900" y="4749300"/>
              <a:ext cx="261750" cy="153025"/>
            </a:xfrm>
            <a:custGeom>
              <a:avLst/>
              <a:gdLst/>
              <a:ahLst/>
              <a:cxnLst/>
              <a:rect l="l" t="t" r="r" b="b"/>
              <a:pathLst>
                <a:path w="10470" h="6121" fill="none" extrusionOk="0">
                  <a:moveTo>
                    <a:pt x="2502" y="385"/>
                  </a:move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929" y="231"/>
                  </a:lnTo>
                  <a:lnTo>
                    <a:pt x="7852" y="154"/>
                  </a:lnTo>
                  <a:lnTo>
                    <a:pt x="7737" y="77"/>
                  </a:lnTo>
                  <a:lnTo>
                    <a:pt x="7660" y="39"/>
                  </a:lnTo>
                  <a:lnTo>
                    <a:pt x="7506" y="0"/>
                  </a:lnTo>
                  <a:lnTo>
                    <a:pt x="7236" y="39"/>
                  </a:lnTo>
                  <a:lnTo>
                    <a:pt x="6928" y="154"/>
                  </a:lnTo>
                  <a:lnTo>
                    <a:pt x="6274" y="424"/>
                  </a:lnTo>
                  <a:lnTo>
                    <a:pt x="5889" y="578"/>
                  </a:lnTo>
                  <a:lnTo>
                    <a:pt x="5504" y="655"/>
                  </a:lnTo>
                  <a:lnTo>
                    <a:pt x="5504" y="655"/>
                  </a:lnTo>
                  <a:lnTo>
                    <a:pt x="5158" y="655"/>
                  </a:lnTo>
                  <a:lnTo>
                    <a:pt x="4850" y="616"/>
                  </a:lnTo>
                  <a:lnTo>
                    <a:pt x="4503" y="539"/>
                  </a:lnTo>
                  <a:lnTo>
                    <a:pt x="4196" y="424"/>
                  </a:lnTo>
                  <a:lnTo>
                    <a:pt x="4196" y="424"/>
                  </a:lnTo>
                  <a:lnTo>
                    <a:pt x="3734" y="270"/>
                  </a:lnTo>
                  <a:lnTo>
                    <a:pt x="3503" y="193"/>
                  </a:lnTo>
                  <a:lnTo>
                    <a:pt x="3272" y="154"/>
                  </a:lnTo>
                  <a:lnTo>
                    <a:pt x="3079" y="154"/>
                  </a:lnTo>
                  <a:lnTo>
                    <a:pt x="2887" y="193"/>
                  </a:lnTo>
                  <a:lnTo>
                    <a:pt x="2694" y="270"/>
                  </a:lnTo>
                  <a:lnTo>
                    <a:pt x="250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5"/>
            <p:cNvSpPr/>
            <p:nvPr/>
          </p:nvSpPr>
          <p:spPr>
            <a:xfrm>
              <a:off x="4206100" y="4552025"/>
              <a:ext cx="51975" cy="6775"/>
            </a:xfrm>
            <a:custGeom>
              <a:avLst/>
              <a:gdLst/>
              <a:ahLst/>
              <a:cxnLst/>
              <a:rect l="l" t="t" r="r" b="b"/>
              <a:pathLst>
                <a:path w="2079" h="271" extrusionOk="0">
                  <a:moveTo>
                    <a:pt x="0" y="1"/>
                  </a:moveTo>
                  <a:lnTo>
                    <a:pt x="462" y="116"/>
                  </a:lnTo>
                  <a:lnTo>
                    <a:pt x="886" y="193"/>
                  </a:lnTo>
                  <a:lnTo>
                    <a:pt x="1347" y="270"/>
                  </a:lnTo>
                  <a:lnTo>
                    <a:pt x="2040" y="270"/>
                  </a:lnTo>
                  <a:lnTo>
                    <a:pt x="2079" y="232"/>
                  </a:lnTo>
                  <a:lnTo>
                    <a:pt x="2079" y="193"/>
                  </a:lnTo>
                  <a:lnTo>
                    <a:pt x="2040" y="155"/>
                  </a:lnTo>
                  <a:lnTo>
                    <a:pt x="1771" y="193"/>
                  </a:lnTo>
                  <a:lnTo>
                    <a:pt x="1040" y="116"/>
                  </a:lnTo>
                  <a:lnTo>
                    <a:pt x="30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5"/>
            <p:cNvSpPr/>
            <p:nvPr/>
          </p:nvSpPr>
          <p:spPr>
            <a:xfrm>
              <a:off x="4203200" y="4550125"/>
              <a:ext cx="10625" cy="1925"/>
            </a:xfrm>
            <a:custGeom>
              <a:avLst/>
              <a:gdLst/>
              <a:ahLst/>
              <a:cxnLst/>
              <a:rect l="l" t="t" r="r" b="b"/>
              <a:pathLst>
                <a:path w="425" h="77" extrusionOk="0">
                  <a:moveTo>
                    <a:pt x="1" y="0"/>
                  </a:moveTo>
                  <a:lnTo>
                    <a:pt x="1" y="39"/>
                  </a:lnTo>
                  <a:lnTo>
                    <a:pt x="116" y="77"/>
                  </a:lnTo>
                  <a:lnTo>
                    <a:pt x="424" y="77"/>
                  </a:lnTo>
                  <a:lnTo>
                    <a:pt x="1" y="0"/>
                  </a:lnTo>
                  <a:close/>
                </a:path>
              </a:pathLst>
            </a:custGeom>
            <a:solidFill>
              <a:srgbClr val="5B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5"/>
            <p:cNvSpPr/>
            <p:nvPr/>
          </p:nvSpPr>
          <p:spPr>
            <a:xfrm>
              <a:off x="4203200" y="4550125"/>
              <a:ext cx="10625" cy="1925"/>
            </a:xfrm>
            <a:custGeom>
              <a:avLst/>
              <a:gdLst/>
              <a:ahLst/>
              <a:cxnLst/>
              <a:rect l="l" t="t" r="r" b="b"/>
              <a:pathLst>
                <a:path w="425" h="77" fill="none" extrusionOk="0">
                  <a:moveTo>
                    <a:pt x="1" y="0"/>
                  </a:moveTo>
                  <a:lnTo>
                    <a:pt x="1" y="0"/>
                  </a:lnTo>
                  <a:lnTo>
                    <a:pt x="1" y="0"/>
                  </a:lnTo>
                  <a:lnTo>
                    <a:pt x="1" y="39"/>
                  </a:lnTo>
                  <a:lnTo>
                    <a:pt x="1" y="39"/>
                  </a:lnTo>
                  <a:lnTo>
                    <a:pt x="116" y="77"/>
                  </a:lnTo>
                  <a:lnTo>
                    <a:pt x="116" y="77"/>
                  </a:lnTo>
                  <a:lnTo>
                    <a:pt x="424" y="77"/>
                  </a:lnTo>
                  <a:lnTo>
                    <a:pt x="424" y="77"/>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5"/>
            <p:cNvSpPr/>
            <p:nvPr/>
          </p:nvSpPr>
          <p:spPr>
            <a:xfrm>
              <a:off x="4152200" y="4765650"/>
              <a:ext cx="127050" cy="32750"/>
            </a:xfrm>
            <a:custGeom>
              <a:avLst/>
              <a:gdLst/>
              <a:ahLst/>
              <a:cxnLst/>
              <a:rect l="l" t="t" r="r" b="b"/>
              <a:pathLst>
                <a:path w="5082" h="1310" extrusionOk="0">
                  <a:moveTo>
                    <a:pt x="1" y="1"/>
                  </a:moveTo>
                  <a:lnTo>
                    <a:pt x="1" y="39"/>
                  </a:lnTo>
                  <a:lnTo>
                    <a:pt x="1" y="78"/>
                  </a:lnTo>
                  <a:lnTo>
                    <a:pt x="270" y="347"/>
                  </a:lnTo>
                  <a:lnTo>
                    <a:pt x="578" y="578"/>
                  </a:lnTo>
                  <a:lnTo>
                    <a:pt x="886" y="809"/>
                  </a:lnTo>
                  <a:lnTo>
                    <a:pt x="1233" y="1002"/>
                  </a:lnTo>
                  <a:lnTo>
                    <a:pt x="1579" y="1117"/>
                  </a:lnTo>
                  <a:lnTo>
                    <a:pt x="1964" y="1232"/>
                  </a:lnTo>
                  <a:lnTo>
                    <a:pt x="2349" y="1271"/>
                  </a:lnTo>
                  <a:lnTo>
                    <a:pt x="2734" y="1309"/>
                  </a:lnTo>
                  <a:lnTo>
                    <a:pt x="3042" y="1271"/>
                  </a:lnTo>
                  <a:lnTo>
                    <a:pt x="3350" y="1232"/>
                  </a:lnTo>
                  <a:lnTo>
                    <a:pt x="3657" y="1155"/>
                  </a:lnTo>
                  <a:lnTo>
                    <a:pt x="3965" y="1078"/>
                  </a:lnTo>
                  <a:lnTo>
                    <a:pt x="4273" y="963"/>
                  </a:lnTo>
                  <a:lnTo>
                    <a:pt x="4543" y="809"/>
                  </a:lnTo>
                  <a:lnTo>
                    <a:pt x="4812" y="655"/>
                  </a:lnTo>
                  <a:lnTo>
                    <a:pt x="5043" y="463"/>
                  </a:lnTo>
                  <a:lnTo>
                    <a:pt x="5082" y="424"/>
                  </a:lnTo>
                  <a:lnTo>
                    <a:pt x="5082" y="386"/>
                  </a:lnTo>
                  <a:lnTo>
                    <a:pt x="5043" y="347"/>
                  </a:lnTo>
                  <a:lnTo>
                    <a:pt x="5005" y="309"/>
                  </a:lnTo>
                  <a:lnTo>
                    <a:pt x="4966" y="347"/>
                  </a:lnTo>
                  <a:lnTo>
                    <a:pt x="4697" y="540"/>
                  </a:lnTo>
                  <a:lnTo>
                    <a:pt x="4427" y="732"/>
                  </a:lnTo>
                  <a:lnTo>
                    <a:pt x="4119" y="848"/>
                  </a:lnTo>
                  <a:lnTo>
                    <a:pt x="3811" y="963"/>
                  </a:lnTo>
                  <a:lnTo>
                    <a:pt x="3234" y="1117"/>
                  </a:lnTo>
                  <a:lnTo>
                    <a:pt x="2965" y="1155"/>
                  </a:lnTo>
                  <a:lnTo>
                    <a:pt x="2464" y="1155"/>
                  </a:lnTo>
                  <a:lnTo>
                    <a:pt x="2118" y="1117"/>
                  </a:lnTo>
                  <a:lnTo>
                    <a:pt x="1771" y="1040"/>
                  </a:lnTo>
                  <a:lnTo>
                    <a:pt x="1464" y="963"/>
                  </a:lnTo>
                  <a:lnTo>
                    <a:pt x="1156" y="809"/>
                  </a:lnTo>
                  <a:lnTo>
                    <a:pt x="848" y="655"/>
                  </a:lnTo>
                  <a:lnTo>
                    <a:pt x="578" y="463"/>
                  </a:lnTo>
                  <a:lnTo>
                    <a:pt x="309" y="270"/>
                  </a:lnTo>
                  <a:lnTo>
                    <a:pt x="39" y="39"/>
                  </a:lnTo>
                  <a:lnTo>
                    <a:pt x="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5"/>
            <p:cNvSpPr/>
            <p:nvPr/>
          </p:nvSpPr>
          <p:spPr>
            <a:xfrm>
              <a:off x="4267675" y="4817625"/>
              <a:ext cx="4850" cy="3875"/>
            </a:xfrm>
            <a:custGeom>
              <a:avLst/>
              <a:gdLst/>
              <a:ahLst/>
              <a:cxnLst/>
              <a:rect l="l" t="t" r="r" b="b"/>
              <a:pathLst>
                <a:path w="194" h="155" extrusionOk="0">
                  <a:moveTo>
                    <a:pt x="39" y="0"/>
                  </a:moveTo>
                  <a:lnTo>
                    <a:pt x="1" y="39"/>
                  </a:lnTo>
                  <a:lnTo>
                    <a:pt x="1" y="77"/>
                  </a:lnTo>
                  <a:lnTo>
                    <a:pt x="1" y="116"/>
                  </a:lnTo>
                  <a:lnTo>
                    <a:pt x="39" y="116"/>
                  </a:lnTo>
                  <a:lnTo>
                    <a:pt x="78" y="154"/>
                  </a:lnTo>
                  <a:lnTo>
                    <a:pt x="155" y="154"/>
                  </a:lnTo>
                  <a:lnTo>
                    <a:pt x="155" y="116"/>
                  </a:lnTo>
                  <a:lnTo>
                    <a:pt x="193" y="116"/>
                  </a:lnTo>
                  <a:lnTo>
                    <a:pt x="193" y="39"/>
                  </a:lnTo>
                  <a:lnTo>
                    <a:pt x="155" y="39"/>
                  </a:lnTo>
                  <a:lnTo>
                    <a:pt x="15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5"/>
            <p:cNvSpPr/>
            <p:nvPr/>
          </p:nvSpPr>
          <p:spPr>
            <a:xfrm>
              <a:off x="4289800" y="4812800"/>
              <a:ext cx="3875" cy="5800"/>
            </a:xfrm>
            <a:custGeom>
              <a:avLst/>
              <a:gdLst/>
              <a:ahLst/>
              <a:cxnLst/>
              <a:rect l="l" t="t" r="r" b="b"/>
              <a:pathLst>
                <a:path w="155" h="232" extrusionOk="0">
                  <a:moveTo>
                    <a:pt x="78" y="1"/>
                  </a:moveTo>
                  <a:lnTo>
                    <a:pt x="39" y="39"/>
                  </a:lnTo>
                  <a:lnTo>
                    <a:pt x="1" y="116"/>
                  </a:lnTo>
                  <a:lnTo>
                    <a:pt x="1" y="155"/>
                  </a:lnTo>
                  <a:lnTo>
                    <a:pt x="39" y="193"/>
                  </a:lnTo>
                  <a:lnTo>
                    <a:pt x="39" y="232"/>
                  </a:lnTo>
                  <a:lnTo>
                    <a:pt x="116" y="232"/>
                  </a:lnTo>
                  <a:lnTo>
                    <a:pt x="116" y="193"/>
                  </a:lnTo>
                  <a:lnTo>
                    <a:pt x="155" y="155"/>
                  </a:lnTo>
                  <a:lnTo>
                    <a:pt x="155" y="116"/>
                  </a:lnTo>
                  <a:lnTo>
                    <a:pt x="155" y="39"/>
                  </a:lnTo>
                  <a:lnTo>
                    <a:pt x="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5"/>
            <p:cNvSpPr/>
            <p:nvPr/>
          </p:nvSpPr>
          <p:spPr>
            <a:xfrm>
              <a:off x="4289800" y="4844550"/>
              <a:ext cx="5800" cy="4850"/>
            </a:xfrm>
            <a:custGeom>
              <a:avLst/>
              <a:gdLst/>
              <a:ahLst/>
              <a:cxnLst/>
              <a:rect l="l" t="t" r="r" b="b"/>
              <a:pathLst>
                <a:path w="232" h="194" extrusionOk="0">
                  <a:moveTo>
                    <a:pt x="39" y="1"/>
                  </a:moveTo>
                  <a:lnTo>
                    <a:pt x="39" y="39"/>
                  </a:lnTo>
                  <a:lnTo>
                    <a:pt x="1" y="78"/>
                  </a:lnTo>
                  <a:lnTo>
                    <a:pt x="39" y="116"/>
                  </a:lnTo>
                  <a:lnTo>
                    <a:pt x="116" y="193"/>
                  </a:lnTo>
                  <a:lnTo>
                    <a:pt x="193" y="193"/>
                  </a:lnTo>
                  <a:lnTo>
                    <a:pt x="193" y="155"/>
                  </a:lnTo>
                  <a:lnTo>
                    <a:pt x="232" y="155"/>
                  </a:lnTo>
                  <a:lnTo>
                    <a:pt x="232" y="116"/>
                  </a:lnTo>
                  <a:lnTo>
                    <a:pt x="193" y="116"/>
                  </a:lnTo>
                  <a:lnTo>
                    <a:pt x="193" y="78"/>
                  </a:lnTo>
                  <a:lnTo>
                    <a:pt x="155" y="39"/>
                  </a:lnTo>
                  <a:lnTo>
                    <a:pt x="11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5"/>
            <p:cNvSpPr/>
            <p:nvPr/>
          </p:nvSpPr>
          <p:spPr>
            <a:xfrm>
              <a:off x="4129125" y="4869575"/>
              <a:ext cx="5800" cy="3875"/>
            </a:xfrm>
            <a:custGeom>
              <a:avLst/>
              <a:gdLst/>
              <a:ahLst/>
              <a:cxnLst/>
              <a:rect l="l" t="t" r="r" b="b"/>
              <a:pathLst>
                <a:path w="232" h="155" extrusionOk="0">
                  <a:moveTo>
                    <a:pt x="193" y="1"/>
                  </a:moveTo>
                  <a:lnTo>
                    <a:pt x="116" y="39"/>
                  </a:lnTo>
                  <a:lnTo>
                    <a:pt x="77" y="39"/>
                  </a:lnTo>
                  <a:lnTo>
                    <a:pt x="39" y="78"/>
                  </a:lnTo>
                  <a:lnTo>
                    <a:pt x="0" y="78"/>
                  </a:lnTo>
                  <a:lnTo>
                    <a:pt x="0" y="155"/>
                  </a:lnTo>
                  <a:lnTo>
                    <a:pt x="116" y="155"/>
                  </a:lnTo>
                  <a:lnTo>
                    <a:pt x="154" y="116"/>
                  </a:lnTo>
                  <a:lnTo>
                    <a:pt x="231" y="78"/>
                  </a:lnTo>
                  <a:lnTo>
                    <a:pt x="231" y="39"/>
                  </a:lnTo>
                  <a:lnTo>
                    <a:pt x="193"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5"/>
            <p:cNvSpPr/>
            <p:nvPr/>
          </p:nvSpPr>
          <p:spPr>
            <a:xfrm>
              <a:off x="4132975" y="4872475"/>
              <a:ext cx="25" cy="25"/>
            </a:xfrm>
            <a:custGeom>
              <a:avLst/>
              <a:gdLst/>
              <a:ahLst/>
              <a:cxnLst/>
              <a:rect l="l" t="t" r="r" b="b"/>
              <a:pathLst>
                <a:path w="1" h="1" fill="none" extrusionOk="0">
                  <a:moveTo>
                    <a:pt x="0" y="0"/>
                  </a:moveTo>
                  <a:lnTo>
                    <a:pt x="0" y="0"/>
                  </a:lnTo>
                  <a:lnTo>
                    <a:pt x="0" y="0"/>
                  </a:lnTo>
                  <a:lnTo>
                    <a:pt x="0"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5"/>
            <p:cNvSpPr/>
            <p:nvPr/>
          </p:nvSpPr>
          <p:spPr>
            <a:xfrm>
              <a:off x="4125275" y="4839750"/>
              <a:ext cx="5800" cy="1950"/>
            </a:xfrm>
            <a:custGeom>
              <a:avLst/>
              <a:gdLst/>
              <a:ahLst/>
              <a:cxnLst/>
              <a:rect l="l" t="t" r="r" b="b"/>
              <a:pathLst>
                <a:path w="232" h="78" extrusionOk="0">
                  <a:moveTo>
                    <a:pt x="0" y="0"/>
                  </a:moveTo>
                  <a:lnTo>
                    <a:pt x="0" y="39"/>
                  </a:lnTo>
                  <a:lnTo>
                    <a:pt x="0" y="77"/>
                  </a:lnTo>
                  <a:lnTo>
                    <a:pt x="193" y="77"/>
                  </a:lnTo>
                  <a:lnTo>
                    <a:pt x="231" y="39"/>
                  </a:lnTo>
                  <a:lnTo>
                    <a:pt x="19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5"/>
            <p:cNvSpPr/>
            <p:nvPr/>
          </p:nvSpPr>
          <p:spPr>
            <a:xfrm>
              <a:off x="4152200" y="4855150"/>
              <a:ext cx="3875" cy="4825"/>
            </a:xfrm>
            <a:custGeom>
              <a:avLst/>
              <a:gdLst/>
              <a:ahLst/>
              <a:cxnLst/>
              <a:rect l="l" t="t" r="r" b="b"/>
              <a:pathLst>
                <a:path w="155" h="193" extrusionOk="0">
                  <a:moveTo>
                    <a:pt x="39" y="0"/>
                  </a:moveTo>
                  <a:lnTo>
                    <a:pt x="1" y="39"/>
                  </a:lnTo>
                  <a:lnTo>
                    <a:pt x="1" y="77"/>
                  </a:lnTo>
                  <a:lnTo>
                    <a:pt x="1" y="116"/>
                  </a:lnTo>
                  <a:lnTo>
                    <a:pt x="1" y="154"/>
                  </a:lnTo>
                  <a:lnTo>
                    <a:pt x="39" y="154"/>
                  </a:lnTo>
                  <a:lnTo>
                    <a:pt x="39" y="193"/>
                  </a:lnTo>
                  <a:lnTo>
                    <a:pt x="155" y="193"/>
                  </a:lnTo>
                  <a:lnTo>
                    <a:pt x="155" y="154"/>
                  </a:lnTo>
                  <a:lnTo>
                    <a:pt x="155" y="116"/>
                  </a:lnTo>
                  <a:lnTo>
                    <a:pt x="155" y="77"/>
                  </a:lnTo>
                  <a:lnTo>
                    <a:pt x="116" y="77"/>
                  </a:lnTo>
                  <a:lnTo>
                    <a:pt x="116" y="39"/>
                  </a:lnTo>
                  <a:lnTo>
                    <a:pt x="78"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5"/>
            <p:cNvSpPr/>
            <p:nvPr/>
          </p:nvSpPr>
          <p:spPr>
            <a:xfrm>
              <a:off x="4192625" y="4673275"/>
              <a:ext cx="48125" cy="12550"/>
            </a:xfrm>
            <a:custGeom>
              <a:avLst/>
              <a:gdLst/>
              <a:ahLst/>
              <a:cxnLst/>
              <a:rect l="l" t="t" r="r" b="b"/>
              <a:pathLst>
                <a:path w="1925" h="502" extrusionOk="0">
                  <a:moveTo>
                    <a:pt x="0" y="1"/>
                  </a:moveTo>
                  <a:lnTo>
                    <a:pt x="231" y="155"/>
                  </a:lnTo>
                  <a:lnTo>
                    <a:pt x="462" y="270"/>
                  </a:lnTo>
                  <a:lnTo>
                    <a:pt x="924" y="424"/>
                  </a:lnTo>
                  <a:lnTo>
                    <a:pt x="1425" y="501"/>
                  </a:lnTo>
                  <a:lnTo>
                    <a:pt x="1694" y="501"/>
                  </a:lnTo>
                  <a:lnTo>
                    <a:pt x="1925" y="463"/>
                  </a:lnTo>
                  <a:lnTo>
                    <a:pt x="1886" y="424"/>
                  </a:lnTo>
                  <a:lnTo>
                    <a:pt x="1425" y="424"/>
                  </a:lnTo>
                  <a:lnTo>
                    <a:pt x="924" y="347"/>
                  </a:lnTo>
                  <a:lnTo>
                    <a:pt x="462" y="193"/>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1" name="Google Shape;2111;p45"/>
          <p:cNvSpPr/>
          <p:nvPr/>
        </p:nvSpPr>
        <p:spPr>
          <a:xfrm rot="7175244" flipH="1">
            <a:off x="7523934" y="-2159716"/>
            <a:ext cx="2937365" cy="3278946"/>
          </a:xfrm>
          <a:custGeom>
            <a:avLst/>
            <a:gdLst/>
            <a:ahLst/>
            <a:cxnLst/>
            <a:rect l="l" t="t" r="r" b="b"/>
            <a:pathLst>
              <a:path w="20862" h="23288" extrusionOk="0">
                <a:moveTo>
                  <a:pt x="8968" y="1"/>
                </a:moveTo>
                <a:lnTo>
                  <a:pt x="8198" y="39"/>
                </a:lnTo>
                <a:lnTo>
                  <a:pt x="7429" y="116"/>
                </a:lnTo>
                <a:lnTo>
                  <a:pt x="6659" y="232"/>
                </a:lnTo>
                <a:lnTo>
                  <a:pt x="5889" y="386"/>
                </a:lnTo>
                <a:lnTo>
                  <a:pt x="5081" y="617"/>
                </a:lnTo>
                <a:lnTo>
                  <a:pt x="4311" y="847"/>
                </a:lnTo>
                <a:lnTo>
                  <a:pt x="3618" y="1155"/>
                </a:lnTo>
                <a:lnTo>
                  <a:pt x="3272" y="1309"/>
                </a:lnTo>
                <a:lnTo>
                  <a:pt x="2964" y="1502"/>
                </a:lnTo>
                <a:lnTo>
                  <a:pt x="2656" y="1733"/>
                </a:lnTo>
                <a:lnTo>
                  <a:pt x="2386" y="1964"/>
                </a:lnTo>
                <a:lnTo>
                  <a:pt x="2117" y="2233"/>
                </a:lnTo>
                <a:lnTo>
                  <a:pt x="1886" y="2503"/>
                </a:lnTo>
                <a:lnTo>
                  <a:pt x="1655" y="2849"/>
                </a:lnTo>
                <a:lnTo>
                  <a:pt x="1463" y="3195"/>
                </a:lnTo>
                <a:lnTo>
                  <a:pt x="1270" y="3542"/>
                </a:lnTo>
                <a:lnTo>
                  <a:pt x="1116" y="3965"/>
                </a:lnTo>
                <a:lnTo>
                  <a:pt x="924" y="4504"/>
                </a:lnTo>
                <a:lnTo>
                  <a:pt x="808" y="5043"/>
                </a:lnTo>
                <a:lnTo>
                  <a:pt x="693" y="5543"/>
                </a:lnTo>
                <a:lnTo>
                  <a:pt x="616" y="6082"/>
                </a:lnTo>
                <a:lnTo>
                  <a:pt x="616" y="6621"/>
                </a:lnTo>
                <a:lnTo>
                  <a:pt x="616" y="7160"/>
                </a:lnTo>
                <a:lnTo>
                  <a:pt x="693" y="7737"/>
                </a:lnTo>
                <a:lnTo>
                  <a:pt x="808" y="8276"/>
                </a:lnTo>
                <a:lnTo>
                  <a:pt x="1001" y="8892"/>
                </a:lnTo>
                <a:lnTo>
                  <a:pt x="1193" y="9469"/>
                </a:lnTo>
                <a:lnTo>
                  <a:pt x="1617" y="10662"/>
                </a:lnTo>
                <a:lnTo>
                  <a:pt x="1809" y="11278"/>
                </a:lnTo>
                <a:lnTo>
                  <a:pt x="1925" y="11894"/>
                </a:lnTo>
                <a:lnTo>
                  <a:pt x="2040" y="12510"/>
                </a:lnTo>
                <a:lnTo>
                  <a:pt x="2040" y="13164"/>
                </a:lnTo>
                <a:lnTo>
                  <a:pt x="1963" y="13742"/>
                </a:lnTo>
                <a:lnTo>
                  <a:pt x="1848" y="14280"/>
                </a:lnTo>
                <a:lnTo>
                  <a:pt x="1655" y="14819"/>
                </a:lnTo>
                <a:lnTo>
                  <a:pt x="1463" y="15358"/>
                </a:lnTo>
                <a:lnTo>
                  <a:pt x="962" y="16397"/>
                </a:lnTo>
                <a:lnTo>
                  <a:pt x="500" y="17475"/>
                </a:lnTo>
                <a:lnTo>
                  <a:pt x="308" y="18014"/>
                </a:lnTo>
                <a:lnTo>
                  <a:pt x="154" y="18591"/>
                </a:lnTo>
                <a:lnTo>
                  <a:pt x="39" y="19169"/>
                </a:lnTo>
                <a:lnTo>
                  <a:pt x="0" y="19746"/>
                </a:lnTo>
                <a:lnTo>
                  <a:pt x="0" y="20323"/>
                </a:lnTo>
                <a:lnTo>
                  <a:pt x="77" y="20593"/>
                </a:lnTo>
                <a:lnTo>
                  <a:pt x="116" y="20862"/>
                </a:lnTo>
                <a:lnTo>
                  <a:pt x="231" y="21132"/>
                </a:lnTo>
                <a:lnTo>
                  <a:pt x="346" y="21363"/>
                </a:lnTo>
                <a:lnTo>
                  <a:pt x="500" y="21594"/>
                </a:lnTo>
                <a:lnTo>
                  <a:pt x="654" y="21824"/>
                </a:lnTo>
                <a:lnTo>
                  <a:pt x="924" y="22094"/>
                </a:lnTo>
                <a:lnTo>
                  <a:pt x="1232" y="22325"/>
                </a:lnTo>
                <a:lnTo>
                  <a:pt x="1540" y="22517"/>
                </a:lnTo>
                <a:lnTo>
                  <a:pt x="1925" y="22671"/>
                </a:lnTo>
                <a:lnTo>
                  <a:pt x="2271" y="22825"/>
                </a:lnTo>
                <a:lnTo>
                  <a:pt x="2656" y="22902"/>
                </a:lnTo>
                <a:lnTo>
                  <a:pt x="3426" y="23095"/>
                </a:lnTo>
                <a:lnTo>
                  <a:pt x="4465" y="23210"/>
                </a:lnTo>
                <a:lnTo>
                  <a:pt x="5543" y="23287"/>
                </a:lnTo>
                <a:lnTo>
                  <a:pt x="6620" y="23287"/>
                </a:lnTo>
                <a:lnTo>
                  <a:pt x="7159" y="23249"/>
                </a:lnTo>
                <a:lnTo>
                  <a:pt x="7660" y="23172"/>
                </a:lnTo>
                <a:lnTo>
                  <a:pt x="8198" y="23056"/>
                </a:lnTo>
                <a:lnTo>
                  <a:pt x="8699" y="22941"/>
                </a:lnTo>
                <a:lnTo>
                  <a:pt x="9199" y="22787"/>
                </a:lnTo>
                <a:lnTo>
                  <a:pt x="9661" y="22556"/>
                </a:lnTo>
                <a:lnTo>
                  <a:pt x="10123" y="22325"/>
                </a:lnTo>
                <a:lnTo>
                  <a:pt x="10546" y="22055"/>
                </a:lnTo>
                <a:lnTo>
                  <a:pt x="10970" y="21748"/>
                </a:lnTo>
                <a:lnTo>
                  <a:pt x="11355" y="21401"/>
                </a:lnTo>
                <a:lnTo>
                  <a:pt x="11624" y="21132"/>
                </a:lnTo>
                <a:lnTo>
                  <a:pt x="11893" y="20824"/>
                </a:lnTo>
                <a:lnTo>
                  <a:pt x="12355" y="20169"/>
                </a:lnTo>
                <a:lnTo>
                  <a:pt x="12779" y="19477"/>
                </a:lnTo>
                <a:lnTo>
                  <a:pt x="13164" y="18745"/>
                </a:lnTo>
                <a:lnTo>
                  <a:pt x="13587" y="18014"/>
                </a:lnTo>
                <a:lnTo>
                  <a:pt x="13972" y="17321"/>
                </a:lnTo>
                <a:lnTo>
                  <a:pt x="14434" y="16628"/>
                </a:lnTo>
                <a:lnTo>
                  <a:pt x="14665" y="16320"/>
                </a:lnTo>
                <a:lnTo>
                  <a:pt x="14934" y="16012"/>
                </a:lnTo>
                <a:lnTo>
                  <a:pt x="15281" y="15666"/>
                </a:lnTo>
                <a:lnTo>
                  <a:pt x="15627" y="15320"/>
                </a:lnTo>
                <a:lnTo>
                  <a:pt x="16397" y="14704"/>
                </a:lnTo>
                <a:lnTo>
                  <a:pt x="18013" y="13549"/>
                </a:lnTo>
                <a:lnTo>
                  <a:pt x="18783" y="12972"/>
                </a:lnTo>
                <a:lnTo>
                  <a:pt x="19168" y="12664"/>
                </a:lnTo>
                <a:lnTo>
                  <a:pt x="19514" y="12317"/>
                </a:lnTo>
                <a:lnTo>
                  <a:pt x="19822" y="11971"/>
                </a:lnTo>
                <a:lnTo>
                  <a:pt x="20092" y="11625"/>
                </a:lnTo>
                <a:lnTo>
                  <a:pt x="20323" y="11201"/>
                </a:lnTo>
                <a:lnTo>
                  <a:pt x="20554" y="10778"/>
                </a:lnTo>
                <a:lnTo>
                  <a:pt x="20708" y="10239"/>
                </a:lnTo>
                <a:lnTo>
                  <a:pt x="20823" y="9662"/>
                </a:lnTo>
                <a:lnTo>
                  <a:pt x="20862" y="9123"/>
                </a:lnTo>
                <a:lnTo>
                  <a:pt x="20862" y="8545"/>
                </a:lnTo>
                <a:lnTo>
                  <a:pt x="20785" y="7930"/>
                </a:lnTo>
                <a:lnTo>
                  <a:pt x="20708" y="7352"/>
                </a:lnTo>
                <a:lnTo>
                  <a:pt x="20554" y="6813"/>
                </a:lnTo>
                <a:lnTo>
                  <a:pt x="20400" y="6236"/>
                </a:lnTo>
                <a:lnTo>
                  <a:pt x="20053" y="5274"/>
                </a:lnTo>
                <a:lnTo>
                  <a:pt x="19861" y="4773"/>
                </a:lnTo>
                <a:lnTo>
                  <a:pt x="19668" y="4312"/>
                </a:lnTo>
                <a:lnTo>
                  <a:pt x="19399" y="3850"/>
                </a:lnTo>
                <a:lnTo>
                  <a:pt x="19130" y="3426"/>
                </a:lnTo>
                <a:lnTo>
                  <a:pt x="18822" y="3003"/>
                </a:lnTo>
                <a:lnTo>
                  <a:pt x="18475" y="2618"/>
                </a:lnTo>
                <a:lnTo>
                  <a:pt x="18167" y="2310"/>
                </a:lnTo>
                <a:lnTo>
                  <a:pt x="17859" y="2041"/>
                </a:lnTo>
                <a:lnTo>
                  <a:pt x="17513" y="1771"/>
                </a:lnTo>
                <a:lnTo>
                  <a:pt x="17128" y="1540"/>
                </a:lnTo>
                <a:lnTo>
                  <a:pt x="16743" y="1348"/>
                </a:lnTo>
                <a:lnTo>
                  <a:pt x="16358" y="1155"/>
                </a:lnTo>
                <a:lnTo>
                  <a:pt x="15550" y="847"/>
                </a:lnTo>
                <a:lnTo>
                  <a:pt x="14703" y="617"/>
                </a:lnTo>
                <a:lnTo>
                  <a:pt x="13818" y="424"/>
                </a:lnTo>
                <a:lnTo>
                  <a:pt x="12933" y="270"/>
                </a:lnTo>
                <a:lnTo>
                  <a:pt x="12086" y="155"/>
                </a:lnTo>
                <a:lnTo>
                  <a:pt x="11278" y="78"/>
                </a:lnTo>
                <a:lnTo>
                  <a:pt x="10508" y="39"/>
                </a:lnTo>
                <a:lnTo>
                  <a:pt x="9738" y="1"/>
                </a:lnTo>
                <a:close/>
              </a:path>
            </a:pathLst>
          </a:custGeom>
          <a:solidFill>
            <a:srgbClr val="80C1C1">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2" name="Google Shape;2112;p45"/>
          <p:cNvGrpSpPr/>
          <p:nvPr/>
        </p:nvGrpSpPr>
        <p:grpSpPr>
          <a:xfrm rot="-436626">
            <a:off x="8534433" y="-142974"/>
            <a:ext cx="916364" cy="854834"/>
            <a:chOff x="4495100" y="1032100"/>
            <a:chExt cx="688050" cy="641850"/>
          </a:xfrm>
        </p:grpSpPr>
        <p:sp>
          <p:nvSpPr>
            <p:cNvPr id="2113" name="Google Shape;2113;p45"/>
            <p:cNvSpPr/>
            <p:nvPr/>
          </p:nvSpPr>
          <p:spPr>
            <a:xfrm>
              <a:off x="4495100" y="1032100"/>
              <a:ext cx="688050" cy="641850"/>
            </a:xfrm>
            <a:custGeom>
              <a:avLst/>
              <a:gdLst/>
              <a:ahLst/>
              <a:cxnLst/>
              <a:rect l="l" t="t" r="r" b="b"/>
              <a:pathLst>
                <a:path w="27522" h="25674" extrusionOk="0">
                  <a:moveTo>
                    <a:pt x="9392" y="1"/>
                  </a:moveTo>
                  <a:lnTo>
                    <a:pt x="1" y="10508"/>
                  </a:lnTo>
                  <a:lnTo>
                    <a:pt x="424" y="11394"/>
                  </a:lnTo>
                  <a:lnTo>
                    <a:pt x="848" y="12240"/>
                  </a:lnTo>
                  <a:lnTo>
                    <a:pt x="1348" y="13049"/>
                  </a:lnTo>
                  <a:lnTo>
                    <a:pt x="1887" y="13857"/>
                  </a:lnTo>
                  <a:lnTo>
                    <a:pt x="2464" y="14627"/>
                  </a:lnTo>
                  <a:lnTo>
                    <a:pt x="3080" y="15358"/>
                  </a:lnTo>
                  <a:lnTo>
                    <a:pt x="3734" y="16089"/>
                  </a:lnTo>
                  <a:lnTo>
                    <a:pt x="4389" y="16821"/>
                  </a:lnTo>
                  <a:lnTo>
                    <a:pt x="5120" y="17475"/>
                  </a:lnTo>
                  <a:lnTo>
                    <a:pt x="5813" y="18168"/>
                  </a:lnTo>
                  <a:lnTo>
                    <a:pt x="6544" y="18784"/>
                  </a:lnTo>
                  <a:lnTo>
                    <a:pt x="7314" y="19399"/>
                  </a:lnTo>
                  <a:lnTo>
                    <a:pt x="8815" y="20554"/>
                  </a:lnTo>
                  <a:lnTo>
                    <a:pt x="10278" y="21593"/>
                  </a:lnTo>
                  <a:lnTo>
                    <a:pt x="11740" y="22517"/>
                  </a:lnTo>
                  <a:lnTo>
                    <a:pt x="13126" y="23325"/>
                  </a:lnTo>
                  <a:lnTo>
                    <a:pt x="14358" y="24018"/>
                  </a:lnTo>
                  <a:lnTo>
                    <a:pt x="15474" y="24596"/>
                  </a:lnTo>
                  <a:lnTo>
                    <a:pt x="17090" y="25404"/>
                  </a:lnTo>
                  <a:lnTo>
                    <a:pt x="17668" y="25673"/>
                  </a:lnTo>
                  <a:lnTo>
                    <a:pt x="27521" y="11124"/>
                  </a:lnTo>
                  <a:lnTo>
                    <a:pt x="26328" y="10816"/>
                  </a:lnTo>
                  <a:lnTo>
                    <a:pt x="25019" y="10431"/>
                  </a:lnTo>
                  <a:lnTo>
                    <a:pt x="23364" y="9931"/>
                  </a:lnTo>
                  <a:lnTo>
                    <a:pt x="21517" y="9277"/>
                  </a:lnTo>
                  <a:lnTo>
                    <a:pt x="19592" y="8545"/>
                  </a:lnTo>
                  <a:lnTo>
                    <a:pt x="18630" y="8122"/>
                  </a:lnTo>
                  <a:lnTo>
                    <a:pt x="17668" y="7699"/>
                  </a:lnTo>
                  <a:lnTo>
                    <a:pt x="16783" y="7275"/>
                  </a:lnTo>
                  <a:lnTo>
                    <a:pt x="15936" y="6775"/>
                  </a:lnTo>
                  <a:lnTo>
                    <a:pt x="15012" y="6236"/>
                  </a:lnTo>
                  <a:lnTo>
                    <a:pt x="14204" y="5620"/>
                  </a:lnTo>
                  <a:lnTo>
                    <a:pt x="13434" y="5043"/>
                  </a:lnTo>
                  <a:lnTo>
                    <a:pt x="12780" y="4465"/>
                  </a:lnTo>
                  <a:lnTo>
                    <a:pt x="12164" y="3888"/>
                  </a:lnTo>
                  <a:lnTo>
                    <a:pt x="11625" y="3311"/>
                  </a:lnTo>
                  <a:lnTo>
                    <a:pt x="11163" y="2772"/>
                  </a:lnTo>
                  <a:lnTo>
                    <a:pt x="10778" y="2271"/>
                  </a:lnTo>
                  <a:lnTo>
                    <a:pt x="10432" y="1771"/>
                  </a:lnTo>
                  <a:lnTo>
                    <a:pt x="10124" y="1348"/>
                  </a:lnTo>
                  <a:lnTo>
                    <a:pt x="9700" y="616"/>
                  </a:lnTo>
                  <a:lnTo>
                    <a:pt x="9469" y="155"/>
                  </a:lnTo>
                  <a:lnTo>
                    <a:pt x="9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5"/>
            <p:cNvSpPr/>
            <p:nvPr/>
          </p:nvSpPr>
          <p:spPr>
            <a:xfrm>
              <a:off x="4495100" y="1032100"/>
              <a:ext cx="688050" cy="641850"/>
            </a:xfrm>
            <a:custGeom>
              <a:avLst/>
              <a:gdLst/>
              <a:ahLst/>
              <a:cxnLst/>
              <a:rect l="l" t="t" r="r" b="b"/>
              <a:pathLst>
                <a:path w="27522" h="25674" fill="none" extrusionOk="0">
                  <a:moveTo>
                    <a:pt x="1" y="10508"/>
                  </a:moveTo>
                  <a:lnTo>
                    <a:pt x="9392" y="1"/>
                  </a:lnTo>
                  <a:lnTo>
                    <a:pt x="9392" y="1"/>
                  </a:lnTo>
                  <a:lnTo>
                    <a:pt x="9469" y="155"/>
                  </a:lnTo>
                  <a:lnTo>
                    <a:pt x="9700" y="616"/>
                  </a:lnTo>
                  <a:lnTo>
                    <a:pt x="10124" y="1348"/>
                  </a:lnTo>
                  <a:lnTo>
                    <a:pt x="10432" y="1771"/>
                  </a:lnTo>
                  <a:lnTo>
                    <a:pt x="10778" y="2271"/>
                  </a:lnTo>
                  <a:lnTo>
                    <a:pt x="11163" y="2772"/>
                  </a:lnTo>
                  <a:lnTo>
                    <a:pt x="11625" y="3311"/>
                  </a:lnTo>
                  <a:lnTo>
                    <a:pt x="12164" y="3888"/>
                  </a:lnTo>
                  <a:lnTo>
                    <a:pt x="12780" y="4465"/>
                  </a:lnTo>
                  <a:lnTo>
                    <a:pt x="13434" y="5043"/>
                  </a:lnTo>
                  <a:lnTo>
                    <a:pt x="14204" y="5620"/>
                  </a:lnTo>
                  <a:lnTo>
                    <a:pt x="15012" y="6236"/>
                  </a:lnTo>
                  <a:lnTo>
                    <a:pt x="15936" y="6775"/>
                  </a:lnTo>
                  <a:lnTo>
                    <a:pt x="15936" y="6775"/>
                  </a:lnTo>
                  <a:lnTo>
                    <a:pt x="16783" y="7275"/>
                  </a:lnTo>
                  <a:lnTo>
                    <a:pt x="17668" y="7699"/>
                  </a:lnTo>
                  <a:lnTo>
                    <a:pt x="18630" y="8122"/>
                  </a:lnTo>
                  <a:lnTo>
                    <a:pt x="19592" y="8545"/>
                  </a:lnTo>
                  <a:lnTo>
                    <a:pt x="21517" y="9277"/>
                  </a:lnTo>
                  <a:lnTo>
                    <a:pt x="23364" y="9931"/>
                  </a:lnTo>
                  <a:lnTo>
                    <a:pt x="25019" y="10431"/>
                  </a:lnTo>
                  <a:lnTo>
                    <a:pt x="26328" y="10816"/>
                  </a:lnTo>
                  <a:lnTo>
                    <a:pt x="27521" y="11124"/>
                  </a:lnTo>
                  <a:lnTo>
                    <a:pt x="17668" y="25673"/>
                  </a:lnTo>
                  <a:lnTo>
                    <a:pt x="17668" y="25673"/>
                  </a:lnTo>
                  <a:lnTo>
                    <a:pt x="17090" y="25404"/>
                  </a:lnTo>
                  <a:lnTo>
                    <a:pt x="15474" y="24596"/>
                  </a:lnTo>
                  <a:lnTo>
                    <a:pt x="14358" y="24018"/>
                  </a:lnTo>
                  <a:lnTo>
                    <a:pt x="13126" y="23325"/>
                  </a:lnTo>
                  <a:lnTo>
                    <a:pt x="11740" y="22517"/>
                  </a:lnTo>
                  <a:lnTo>
                    <a:pt x="10278" y="21593"/>
                  </a:lnTo>
                  <a:lnTo>
                    <a:pt x="8815" y="20554"/>
                  </a:lnTo>
                  <a:lnTo>
                    <a:pt x="7314" y="19399"/>
                  </a:lnTo>
                  <a:lnTo>
                    <a:pt x="6544" y="18784"/>
                  </a:lnTo>
                  <a:lnTo>
                    <a:pt x="5813" y="18168"/>
                  </a:lnTo>
                  <a:lnTo>
                    <a:pt x="5120" y="17475"/>
                  </a:lnTo>
                  <a:lnTo>
                    <a:pt x="4389" y="16821"/>
                  </a:lnTo>
                  <a:lnTo>
                    <a:pt x="3734" y="16089"/>
                  </a:lnTo>
                  <a:lnTo>
                    <a:pt x="3080" y="15358"/>
                  </a:lnTo>
                  <a:lnTo>
                    <a:pt x="2464" y="14627"/>
                  </a:lnTo>
                  <a:lnTo>
                    <a:pt x="1887" y="13857"/>
                  </a:lnTo>
                  <a:lnTo>
                    <a:pt x="1348" y="13049"/>
                  </a:lnTo>
                  <a:lnTo>
                    <a:pt x="848" y="12240"/>
                  </a:lnTo>
                  <a:lnTo>
                    <a:pt x="424" y="11394"/>
                  </a:lnTo>
                  <a:lnTo>
                    <a:pt x="1" y="10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5"/>
            <p:cNvSpPr/>
            <p:nvPr/>
          </p:nvSpPr>
          <p:spPr>
            <a:xfrm>
              <a:off x="4568250" y="1141800"/>
              <a:ext cx="170325" cy="184775"/>
            </a:xfrm>
            <a:custGeom>
              <a:avLst/>
              <a:gdLst/>
              <a:ahLst/>
              <a:cxnLst/>
              <a:rect l="l" t="t" r="r" b="b"/>
              <a:pathLst>
                <a:path w="6813" h="7391" extrusionOk="0">
                  <a:moveTo>
                    <a:pt x="6774" y="0"/>
                  </a:moveTo>
                  <a:lnTo>
                    <a:pt x="6428" y="308"/>
                  </a:lnTo>
                  <a:lnTo>
                    <a:pt x="6120" y="655"/>
                  </a:lnTo>
                  <a:lnTo>
                    <a:pt x="5427" y="1348"/>
                  </a:lnTo>
                  <a:lnTo>
                    <a:pt x="4080" y="2772"/>
                  </a:lnTo>
                  <a:lnTo>
                    <a:pt x="2733" y="4234"/>
                  </a:lnTo>
                  <a:lnTo>
                    <a:pt x="1424" y="5697"/>
                  </a:lnTo>
                  <a:lnTo>
                    <a:pt x="693" y="6505"/>
                  </a:lnTo>
                  <a:lnTo>
                    <a:pt x="0" y="7390"/>
                  </a:lnTo>
                  <a:lnTo>
                    <a:pt x="39" y="7390"/>
                  </a:lnTo>
                  <a:lnTo>
                    <a:pt x="1309" y="5966"/>
                  </a:lnTo>
                  <a:lnTo>
                    <a:pt x="2617" y="4504"/>
                  </a:lnTo>
                  <a:lnTo>
                    <a:pt x="3926" y="3080"/>
                  </a:lnTo>
                  <a:lnTo>
                    <a:pt x="5273" y="1655"/>
                  </a:lnTo>
                  <a:lnTo>
                    <a:pt x="6043" y="886"/>
                  </a:lnTo>
                  <a:lnTo>
                    <a:pt x="6466" y="501"/>
                  </a:lnTo>
                  <a:lnTo>
                    <a:pt x="6659" y="270"/>
                  </a:lnTo>
                  <a:lnTo>
                    <a:pt x="6813" y="77"/>
                  </a:lnTo>
                  <a:lnTo>
                    <a:pt x="6813" y="39"/>
                  </a:lnTo>
                  <a:lnTo>
                    <a:pt x="677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5"/>
            <p:cNvSpPr/>
            <p:nvPr/>
          </p:nvSpPr>
          <p:spPr>
            <a:xfrm>
              <a:off x="4627900" y="1187975"/>
              <a:ext cx="162650" cy="219425"/>
            </a:xfrm>
            <a:custGeom>
              <a:avLst/>
              <a:gdLst/>
              <a:ahLst/>
              <a:cxnLst/>
              <a:rect l="l" t="t" r="r" b="b"/>
              <a:pathLst>
                <a:path w="6506" h="8777" extrusionOk="0">
                  <a:moveTo>
                    <a:pt x="6428" y="1"/>
                  </a:moveTo>
                  <a:lnTo>
                    <a:pt x="6274" y="193"/>
                  </a:lnTo>
                  <a:lnTo>
                    <a:pt x="6082" y="386"/>
                  </a:lnTo>
                  <a:lnTo>
                    <a:pt x="5774" y="771"/>
                  </a:lnTo>
                  <a:lnTo>
                    <a:pt x="5081" y="1618"/>
                  </a:lnTo>
                  <a:lnTo>
                    <a:pt x="3773" y="3273"/>
                  </a:lnTo>
                  <a:lnTo>
                    <a:pt x="2502" y="4966"/>
                  </a:lnTo>
                  <a:lnTo>
                    <a:pt x="1271" y="6737"/>
                  </a:lnTo>
                  <a:lnTo>
                    <a:pt x="616" y="7699"/>
                  </a:lnTo>
                  <a:lnTo>
                    <a:pt x="1" y="8738"/>
                  </a:lnTo>
                  <a:lnTo>
                    <a:pt x="39" y="8777"/>
                  </a:lnTo>
                  <a:lnTo>
                    <a:pt x="39" y="8738"/>
                  </a:lnTo>
                  <a:lnTo>
                    <a:pt x="1232" y="7006"/>
                  </a:lnTo>
                  <a:lnTo>
                    <a:pt x="2425" y="5274"/>
                  </a:lnTo>
                  <a:lnTo>
                    <a:pt x="3696" y="3580"/>
                  </a:lnTo>
                  <a:lnTo>
                    <a:pt x="4966" y="1925"/>
                  </a:lnTo>
                  <a:lnTo>
                    <a:pt x="5736" y="1002"/>
                  </a:lnTo>
                  <a:lnTo>
                    <a:pt x="6120" y="578"/>
                  </a:lnTo>
                  <a:lnTo>
                    <a:pt x="6351" y="309"/>
                  </a:lnTo>
                  <a:lnTo>
                    <a:pt x="6505" y="78"/>
                  </a:lnTo>
                  <a:lnTo>
                    <a:pt x="6505" y="39"/>
                  </a:lnTo>
                  <a:lnTo>
                    <a:pt x="646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5"/>
            <p:cNvSpPr/>
            <p:nvPr/>
          </p:nvSpPr>
          <p:spPr>
            <a:xfrm>
              <a:off x="4691400" y="1235125"/>
              <a:ext cx="174200" cy="243475"/>
            </a:xfrm>
            <a:custGeom>
              <a:avLst/>
              <a:gdLst/>
              <a:ahLst/>
              <a:cxnLst/>
              <a:rect l="l" t="t" r="r" b="b"/>
              <a:pathLst>
                <a:path w="6968" h="9739" extrusionOk="0">
                  <a:moveTo>
                    <a:pt x="6891" y="1"/>
                  </a:moveTo>
                  <a:lnTo>
                    <a:pt x="6852" y="39"/>
                  </a:lnTo>
                  <a:lnTo>
                    <a:pt x="5466" y="1887"/>
                  </a:lnTo>
                  <a:lnTo>
                    <a:pt x="4081" y="3734"/>
                  </a:lnTo>
                  <a:lnTo>
                    <a:pt x="2772" y="5620"/>
                  </a:lnTo>
                  <a:lnTo>
                    <a:pt x="1425" y="7545"/>
                  </a:lnTo>
                  <a:lnTo>
                    <a:pt x="1" y="9700"/>
                  </a:lnTo>
                  <a:lnTo>
                    <a:pt x="1" y="9739"/>
                  </a:lnTo>
                  <a:lnTo>
                    <a:pt x="39" y="9739"/>
                  </a:lnTo>
                  <a:lnTo>
                    <a:pt x="2695" y="5928"/>
                  </a:lnTo>
                  <a:lnTo>
                    <a:pt x="4004" y="4081"/>
                  </a:lnTo>
                  <a:lnTo>
                    <a:pt x="5389" y="2195"/>
                  </a:lnTo>
                  <a:lnTo>
                    <a:pt x="6968" y="116"/>
                  </a:lnTo>
                  <a:lnTo>
                    <a:pt x="6968" y="78"/>
                  </a:lnTo>
                  <a:lnTo>
                    <a:pt x="6968" y="39"/>
                  </a:lnTo>
                  <a:lnTo>
                    <a:pt x="689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5"/>
            <p:cNvSpPr/>
            <p:nvPr/>
          </p:nvSpPr>
          <p:spPr>
            <a:xfrm>
              <a:off x="4778000" y="1257275"/>
              <a:ext cx="179025" cy="276175"/>
            </a:xfrm>
            <a:custGeom>
              <a:avLst/>
              <a:gdLst/>
              <a:ahLst/>
              <a:cxnLst/>
              <a:rect l="l" t="t" r="r" b="b"/>
              <a:pathLst>
                <a:path w="7161" h="11047" extrusionOk="0">
                  <a:moveTo>
                    <a:pt x="7083" y="0"/>
                  </a:moveTo>
                  <a:lnTo>
                    <a:pt x="7045" y="39"/>
                  </a:lnTo>
                  <a:lnTo>
                    <a:pt x="6313" y="1078"/>
                  </a:lnTo>
                  <a:lnTo>
                    <a:pt x="5582" y="2117"/>
                  </a:lnTo>
                  <a:lnTo>
                    <a:pt x="4196" y="4273"/>
                  </a:lnTo>
                  <a:lnTo>
                    <a:pt x="2811" y="6390"/>
                  </a:lnTo>
                  <a:lnTo>
                    <a:pt x="1464" y="8506"/>
                  </a:lnTo>
                  <a:lnTo>
                    <a:pt x="732" y="9738"/>
                  </a:lnTo>
                  <a:lnTo>
                    <a:pt x="347" y="10354"/>
                  </a:lnTo>
                  <a:lnTo>
                    <a:pt x="1" y="11008"/>
                  </a:lnTo>
                  <a:lnTo>
                    <a:pt x="39" y="11008"/>
                  </a:lnTo>
                  <a:lnTo>
                    <a:pt x="39" y="11047"/>
                  </a:lnTo>
                  <a:lnTo>
                    <a:pt x="78" y="11008"/>
                  </a:lnTo>
                  <a:lnTo>
                    <a:pt x="732" y="9969"/>
                  </a:lnTo>
                  <a:lnTo>
                    <a:pt x="1348" y="8891"/>
                  </a:lnTo>
                  <a:lnTo>
                    <a:pt x="2734" y="6697"/>
                  </a:lnTo>
                  <a:lnTo>
                    <a:pt x="4119" y="4581"/>
                  </a:lnTo>
                  <a:lnTo>
                    <a:pt x="5505" y="2502"/>
                  </a:lnTo>
                  <a:lnTo>
                    <a:pt x="6352" y="1309"/>
                  </a:lnTo>
                  <a:lnTo>
                    <a:pt x="7160" y="116"/>
                  </a:lnTo>
                  <a:lnTo>
                    <a:pt x="7160" y="77"/>
                  </a:lnTo>
                  <a:lnTo>
                    <a:pt x="7160" y="39"/>
                  </a:lnTo>
                  <a:lnTo>
                    <a:pt x="70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5"/>
            <p:cNvSpPr/>
            <p:nvPr/>
          </p:nvSpPr>
          <p:spPr>
            <a:xfrm>
              <a:off x="4851150" y="1319825"/>
              <a:ext cx="181875" cy="265600"/>
            </a:xfrm>
            <a:custGeom>
              <a:avLst/>
              <a:gdLst/>
              <a:ahLst/>
              <a:cxnLst/>
              <a:rect l="l" t="t" r="r" b="b"/>
              <a:pathLst>
                <a:path w="7275" h="10624" extrusionOk="0">
                  <a:moveTo>
                    <a:pt x="7236" y="0"/>
                  </a:moveTo>
                  <a:lnTo>
                    <a:pt x="7198" y="39"/>
                  </a:lnTo>
                  <a:lnTo>
                    <a:pt x="6467" y="1039"/>
                  </a:lnTo>
                  <a:lnTo>
                    <a:pt x="5735" y="2079"/>
                  </a:lnTo>
                  <a:lnTo>
                    <a:pt x="4350" y="4118"/>
                  </a:lnTo>
                  <a:lnTo>
                    <a:pt x="1540" y="8237"/>
                  </a:lnTo>
                  <a:lnTo>
                    <a:pt x="770" y="9392"/>
                  </a:lnTo>
                  <a:lnTo>
                    <a:pt x="0" y="10585"/>
                  </a:lnTo>
                  <a:lnTo>
                    <a:pt x="0" y="10623"/>
                  </a:lnTo>
                  <a:lnTo>
                    <a:pt x="39" y="10585"/>
                  </a:lnTo>
                  <a:lnTo>
                    <a:pt x="1463" y="8545"/>
                  </a:lnTo>
                  <a:lnTo>
                    <a:pt x="2848" y="6505"/>
                  </a:lnTo>
                  <a:lnTo>
                    <a:pt x="5697" y="2425"/>
                  </a:lnTo>
                  <a:lnTo>
                    <a:pt x="6505" y="1270"/>
                  </a:lnTo>
                  <a:lnTo>
                    <a:pt x="7275" y="116"/>
                  </a:lnTo>
                  <a:lnTo>
                    <a:pt x="7275" y="39"/>
                  </a:lnTo>
                  <a:lnTo>
                    <a:pt x="723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Rounded Rectangle 104"/>
          <p:cNvSpPr/>
          <p:nvPr/>
        </p:nvSpPr>
        <p:spPr>
          <a:xfrm>
            <a:off x="1058780" y="801830"/>
            <a:ext cx="7255041" cy="1077770"/>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t>Đặt câu về nội dung tranh bên, trong đó có sử dụng biện pháp nhân hoá.</a:t>
            </a:r>
            <a:endParaRPr lang="en-US" sz="2000" b="1">
              <a:solidFill>
                <a:schemeClr val="bg1"/>
              </a:solidFill>
            </a:endParaRPr>
          </a:p>
        </p:txBody>
      </p:sp>
      <p:sp>
        <p:nvSpPr>
          <p:cNvPr id="106" name="TextBox 11">
            <a:extLst>
              <a:ext uri="{FF2B5EF4-FFF2-40B4-BE49-F238E27FC236}">
                <a16:creationId xmlns:a16="http://schemas.microsoft.com/office/drawing/2014/main" id="{27DF2B8C-8F3D-55D7-8C03-55D41324E176}"/>
              </a:ext>
            </a:extLst>
          </p:cNvPr>
          <p:cNvSpPr txBox="1"/>
          <p:nvPr/>
        </p:nvSpPr>
        <p:spPr>
          <a:xfrm>
            <a:off x="2548475" y="106986"/>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6 </a:t>
            </a:r>
          </a:p>
        </p:txBody>
      </p:sp>
      <p:pic>
        <p:nvPicPr>
          <p:cNvPr id="8" name="Picture 7"/>
          <p:cNvPicPr>
            <a:picLocks noChangeAspect="1"/>
          </p:cNvPicPr>
          <p:nvPr/>
        </p:nvPicPr>
        <p:blipFill>
          <a:blip r:embed="rId3"/>
          <a:stretch>
            <a:fillRect/>
          </a:stretch>
        </p:blipFill>
        <p:spPr>
          <a:xfrm>
            <a:off x="4221393" y="2070013"/>
            <a:ext cx="4100829" cy="2774090"/>
          </a:xfrm>
          <a:prstGeom prst="rect">
            <a:avLst/>
          </a:prstGeom>
        </p:spPr>
      </p:pic>
      <p:sp>
        <p:nvSpPr>
          <p:cNvPr id="9" name="Rectangle 8"/>
          <p:cNvSpPr/>
          <p:nvPr/>
        </p:nvSpPr>
        <p:spPr>
          <a:xfrm>
            <a:off x="1082029" y="2474681"/>
            <a:ext cx="2939128" cy="1477328"/>
          </a:xfrm>
          <a:prstGeom prst="rect">
            <a:avLst/>
          </a:prstGeom>
        </p:spPr>
        <p:txBody>
          <a:bodyPr wrap="square">
            <a:spAutoFit/>
          </a:bodyPr>
          <a:lstStyle/>
          <a:p>
            <a:pPr algn="just">
              <a:lnSpc>
                <a:spcPct val="150000"/>
              </a:lnSpc>
            </a:pPr>
            <a:r>
              <a:rPr lang="vi-VN" sz="2000">
                <a:latin typeface="+mn-lt"/>
              </a:rPr>
              <a:t>Mẹ gà đang chăm chú ngắm nhìn đang con thơ mới nở</a:t>
            </a:r>
            <a:r>
              <a:rPr lang="en-US" sz="2000">
                <a:latin typeface="+mn-lt"/>
              </a:rPr>
              <a:t>.</a:t>
            </a:r>
          </a:p>
        </p:txBody>
      </p:sp>
      <p:sp>
        <p:nvSpPr>
          <p:cNvPr id="109" name="Rectangle 108"/>
          <p:cNvSpPr/>
          <p:nvPr/>
        </p:nvSpPr>
        <p:spPr>
          <a:xfrm>
            <a:off x="1023335" y="1931636"/>
            <a:ext cx="3142256" cy="496996"/>
          </a:xfrm>
          <a:prstGeom prst="rect">
            <a:avLst/>
          </a:prstGeom>
        </p:spPr>
        <p:txBody>
          <a:bodyPr wrap="square">
            <a:spAutoFit/>
          </a:bodyPr>
          <a:lstStyle/>
          <a:p>
            <a:pPr algn="ctr">
              <a:lnSpc>
                <a:spcPct val="150000"/>
              </a:lnSpc>
            </a:pPr>
            <a:r>
              <a:rPr lang="nl-NL" sz="2000" b="1" u="sng" kern="1200">
                <a:solidFill>
                  <a:schemeClr val="tx1">
                    <a:lumMod val="50000"/>
                  </a:schemeClr>
                </a:solidFill>
                <a:latin typeface="Arial" panose="020B0604020202020204" pitchFamily="34" charset="0"/>
                <a:ea typeface="+mn-ea"/>
                <a:cs typeface="Arial" panose="020B0604020202020204" pitchFamily="34" charset="0"/>
              </a:rPr>
              <a:t>Tham khảo:</a:t>
            </a:r>
            <a:endParaRPr lang="en-US" sz="2000" b="1" u="sng" kern="1200">
              <a:solidFill>
                <a:schemeClr val="tx1">
                  <a:lumMod val="50000"/>
                </a:schemeClr>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fade">
                                      <p:cBhvr>
                                        <p:cTn id="16" dur="500"/>
                                        <p:tgtEl>
                                          <p:spTgt spid="10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9" grpId="0"/>
      <p:bldP spid="10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p:sp>
        <p:nvSpPr>
          <p:cNvPr id="2515" name="Google Shape;2515;p53"/>
          <p:cNvSpPr/>
          <p:nvPr/>
        </p:nvSpPr>
        <p:spPr>
          <a:xfrm rot="1880347">
            <a:off x="8020198" y="79828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6" name="Google Shape;2516;p53"/>
          <p:cNvGrpSpPr/>
          <p:nvPr/>
        </p:nvGrpSpPr>
        <p:grpSpPr>
          <a:xfrm rot="2007388">
            <a:off x="7710441" y="242306"/>
            <a:ext cx="1256701" cy="1256597"/>
            <a:chOff x="7308893" y="685748"/>
            <a:chExt cx="1256708" cy="1256605"/>
          </a:xfrm>
        </p:grpSpPr>
        <p:sp>
          <p:nvSpPr>
            <p:cNvPr id="2517" name="Google Shape;2517;p53"/>
            <p:cNvSpPr/>
            <p:nvPr/>
          </p:nvSpPr>
          <p:spPr>
            <a:xfrm rot="2039873">
              <a:off x="7484636" y="861440"/>
              <a:ext cx="905221" cy="905221"/>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8" name="Google Shape;2518;p53"/>
            <p:cNvGrpSpPr/>
            <p:nvPr/>
          </p:nvGrpSpPr>
          <p:grpSpPr>
            <a:xfrm rot="2038870">
              <a:off x="7486812" y="863643"/>
              <a:ext cx="900879" cy="900829"/>
              <a:chOff x="2485925" y="2919075"/>
              <a:chExt cx="448450" cy="448425"/>
            </a:xfrm>
          </p:grpSpPr>
          <p:sp>
            <p:nvSpPr>
              <p:cNvPr id="2519" name="Google Shape;2519;p53"/>
              <p:cNvSpPr/>
              <p:nvPr/>
            </p:nvSpPr>
            <p:spPr>
              <a:xfrm>
                <a:off x="2485925" y="2919075"/>
                <a:ext cx="448450" cy="448425"/>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3"/>
              <p:cNvSpPr/>
              <p:nvPr/>
            </p:nvSpPr>
            <p:spPr>
              <a:xfrm>
                <a:off x="2485925" y="2919075"/>
                <a:ext cx="448450" cy="448425"/>
              </a:xfrm>
              <a:custGeom>
                <a:avLst/>
                <a:gdLst/>
                <a:ahLst/>
                <a:cxnLst/>
                <a:rect l="l" t="t" r="r" b="b"/>
                <a:pathLst>
                  <a:path w="17938" h="17937" fill="none" extrusionOk="0">
                    <a:moveTo>
                      <a:pt x="17937" y="8969"/>
                    </a:move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lnTo>
                      <a:pt x="8969" y="0"/>
                    </a:lnTo>
                    <a:lnTo>
                      <a:pt x="8969" y="0"/>
                    </a:lnTo>
                    <a:lnTo>
                      <a:pt x="8507" y="0"/>
                    </a:ln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3"/>
              <p:cNvSpPr/>
              <p:nvPr/>
            </p:nvSpPr>
            <p:spPr>
              <a:xfrm>
                <a:off x="2497475" y="2933500"/>
                <a:ext cx="421500" cy="417650"/>
              </a:xfrm>
              <a:custGeom>
                <a:avLst/>
                <a:gdLst/>
                <a:ahLst/>
                <a:cxnLst/>
                <a:rect l="l" t="t" r="r" b="b"/>
                <a:pathLst>
                  <a:path w="16860" h="16706" extrusionOk="0">
                    <a:moveTo>
                      <a:pt x="5813" y="1"/>
                    </a:moveTo>
                    <a:lnTo>
                      <a:pt x="5774" y="39"/>
                    </a:lnTo>
                    <a:lnTo>
                      <a:pt x="5736" y="424"/>
                    </a:lnTo>
                    <a:lnTo>
                      <a:pt x="5697" y="847"/>
                    </a:lnTo>
                    <a:lnTo>
                      <a:pt x="5697" y="1232"/>
                    </a:lnTo>
                    <a:lnTo>
                      <a:pt x="5774" y="1617"/>
                    </a:lnTo>
                    <a:lnTo>
                      <a:pt x="5851" y="2002"/>
                    </a:lnTo>
                    <a:lnTo>
                      <a:pt x="5928" y="2387"/>
                    </a:lnTo>
                    <a:lnTo>
                      <a:pt x="6044" y="2733"/>
                    </a:lnTo>
                    <a:lnTo>
                      <a:pt x="6197" y="3118"/>
                    </a:lnTo>
                    <a:lnTo>
                      <a:pt x="6390" y="3465"/>
                    </a:lnTo>
                    <a:lnTo>
                      <a:pt x="6582" y="3811"/>
                    </a:lnTo>
                    <a:lnTo>
                      <a:pt x="7006" y="4466"/>
                    </a:lnTo>
                    <a:lnTo>
                      <a:pt x="7506" y="5081"/>
                    </a:lnTo>
                    <a:lnTo>
                      <a:pt x="8084" y="5620"/>
                    </a:lnTo>
                    <a:lnTo>
                      <a:pt x="8622" y="6044"/>
                    </a:lnTo>
                    <a:lnTo>
                      <a:pt x="9161" y="6429"/>
                    </a:lnTo>
                    <a:lnTo>
                      <a:pt x="9739" y="6775"/>
                    </a:lnTo>
                    <a:lnTo>
                      <a:pt x="10354" y="7083"/>
                    </a:lnTo>
                    <a:lnTo>
                      <a:pt x="10123" y="7737"/>
                    </a:lnTo>
                    <a:lnTo>
                      <a:pt x="9854" y="8353"/>
                    </a:lnTo>
                    <a:lnTo>
                      <a:pt x="9546" y="9007"/>
                    </a:lnTo>
                    <a:lnTo>
                      <a:pt x="9200" y="9623"/>
                    </a:lnTo>
                    <a:lnTo>
                      <a:pt x="8892" y="10239"/>
                    </a:lnTo>
                    <a:lnTo>
                      <a:pt x="8507" y="10855"/>
                    </a:lnTo>
                    <a:lnTo>
                      <a:pt x="8122" y="11432"/>
                    </a:lnTo>
                    <a:lnTo>
                      <a:pt x="7699" y="11971"/>
                    </a:lnTo>
                    <a:lnTo>
                      <a:pt x="7198" y="11663"/>
                    </a:lnTo>
                    <a:lnTo>
                      <a:pt x="6659" y="11355"/>
                    </a:lnTo>
                    <a:lnTo>
                      <a:pt x="6121" y="11124"/>
                    </a:lnTo>
                    <a:lnTo>
                      <a:pt x="5543" y="10893"/>
                    </a:lnTo>
                    <a:lnTo>
                      <a:pt x="5004" y="10739"/>
                    </a:lnTo>
                    <a:lnTo>
                      <a:pt x="4388" y="10585"/>
                    </a:lnTo>
                    <a:lnTo>
                      <a:pt x="3811" y="10508"/>
                    </a:lnTo>
                    <a:lnTo>
                      <a:pt x="3195" y="10431"/>
                    </a:lnTo>
                    <a:lnTo>
                      <a:pt x="2772" y="10431"/>
                    </a:lnTo>
                    <a:lnTo>
                      <a:pt x="2079" y="10470"/>
                    </a:lnTo>
                    <a:lnTo>
                      <a:pt x="1386" y="10547"/>
                    </a:lnTo>
                    <a:lnTo>
                      <a:pt x="693" y="10701"/>
                    </a:lnTo>
                    <a:lnTo>
                      <a:pt x="39" y="10932"/>
                    </a:lnTo>
                    <a:lnTo>
                      <a:pt x="1" y="10970"/>
                    </a:lnTo>
                    <a:lnTo>
                      <a:pt x="39" y="11009"/>
                    </a:lnTo>
                    <a:lnTo>
                      <a:pt x="39" y="10970"/>
                    </a:lnTo>
                    <a:lnTo>
                      <a:pt x="732" y="10816"/>
                    </a:lnTo>
                    <a:lnTo>
                      <a:pt x="1386" y="10701"/>
                    </a:lnTo>
                    <a:lnTo>
                      <a:pt x="2079" y="10624"/>
                    </a:lnTo>
                    <a:lnTo>
                      <a:pt x="2772" y="10585"/>
                    </a:lnTo>
                    <a:lnTo>
                      <a:pt x="3465" y="10624"/>
                    </a:lnTo>
                    <a:lnTo>
                      <a:pt x="4158" y="10701"/>
                    </a:lnTo>
                    <a:lnTo>
                      <a:pt x="4850" y="10855"/>
                    </a:lnTo>
                    <a:lnTo>
                      <a:pt x="5543" y="11047"/>
                    </a:lnTo>
                    <a:lnTo>
                      <a:pt x="6082" y="11240"/>
                    </a:lnTo>
                    <a:lnTo>
                      <a:pt x="6582" y="11509"/>
                    </a:lnTo>
                    <a:lnTo>
                      <a:pt x="7121" y="11779"/>
                    </a:lnTo>
                    <a:lnTo>
                      <a:pt x="7583" y="12125"/>
                    </a:lnTo>
                    <a:lnTo>
                      <a:pt x="6852" y="13010"/>
                    </a:lnTo>
                    <a:lnTo>
                      <a:pt x="6159" y="13703"/>
                    </a:lnTo>
                    <a:lnTo>
                      <a:pt x="5428" y="14357"/>
                    </a:lnTo>
                    <a:lnTo>
                      <a:pt x="4619" y="14935"/>
                    </a:lnTo>
                    <a:lnTo>
                      <a:pt x="3773" y="15435"/>
                    </a:lnTo>
                    <a:lnTo>
                      <a:pt x="3811" y="15474"/>
                    </a:lnTo>
                    <a:lnTo>
                      <a:pt x="4196" y="15281"/>
                    </a:lnTo>
                    <a:lnTo>
                      <a:pt x="4581" y="15089"/>
                    </a:lnTo>
                    <a:lnTo>
                      <a:pt x="4966" y="14858"/>
                    </a:lnTo>
                    <a:lnTo>
                      <a:pt x="5312" y="14588"/>
                    </a:lnTo>
                    <a:lnTo>
                      <a:pt x="5967" y="14050"/>
                    </a:lnTo>
                    <a:lnTo>
                      <a:pt x="6621" y="13434"/>
                    </a:lnTo>
                    <a:lnTo>
                      <a:pt x="7160" y="12856"/>
                    </a:lnTo>
                    <a:lnTo>
                      <a:pt x="7699" y="12202"/>
                    </a:lnTo>
                    <a:lnTo>
                      <a:pt x="8237" y="12625"/>
                    </a:lnTo>
                    <a:lnTo>
                      <a:pt x="8699" y="13087"/>
                    </a:lnTo>
                    <a:lnTo>
                      <a:pt x="9161" y="13588"/>
                    </a:lnTo>
                    <a:lnTo>
                      <a:pt x="9585" y="14127"/>
                    </a:lnTo>
                    <a:lnTo>
                      <a:pt x="9970" y="14704"/>
                    </a:lnTo>
                    <a:lnTo>
                      <a:pt x="10277" y="15358"/>
                    </a:lnTo>
                    <a:lnTo>
                      <a:pt x="10547" y="15974"/>
                    </a:lnTo>
                    <a:lnTo>
                      <a:pt x="10778" y="16667"/>
                    </a:lnTo>
                    <a:lnTo>
                      <a:pt x="10816" y="16705"/>
                    </a:lnTo>
                    <a:lnTo>
                      <a:pt x="10932" y="16705"/>
                    </a:lnTo>
                    <a:lnTo>
                      <a:pt x="10970" y="16667"/>
                    </a:lnTo>
                    <a:lnTo>
                      <a:pt x="10970" y="16628"/>
                    </a:lnTo>
                    <a:lnTo>
                      <a:pt x="10778" y="16013"/>
                    </a:lnTo>
                    <a:lnTo>
                      <a:pt x="10508" y="15397"/>
                    </a:lnTo>
                    <a:lnTo>
                      <a:pt x="10239" y="14819"/>
                    </a:lnTo>
                    <a:lnTo>
                      <a:pt x="9893" y="14280"/>
                    </a:lnTo>
                    <a:lnTo>
                      <a:pt x="9508" y="13742"/>
                    </a:lnTo>
                    <a:lnTo>
                      <a:pt x="9123" y="13241"/>
                    </a:lnTo>
                    <a:lnTo>
                      <a:pt x="8661" y="12779"/>
                    </a:lnTo>
                    <a:lnTo>
                      <a:pt x="8199" y="12356"/>
                    </a:lnTo>
                    <a:lnTo>
                      <a:pt x="7814" y="12087"/>
                    </a:lnTo>
                    <a:lnTo>
                      <a:pt x="8314" y="11394"/>
                    </a:lnTo>
                    <a:lnTo>
                      <a:pt x="8776" y="10701"/>
                    </a:lnTo>
                    <a:lnTo>
                      <a:pt x="9277" y="9854"/>
                    </a:lnTo>
                    <a:lnTo>
                      <a:pt x="9739" y="8969"/>
                    </a:lnTo>
                    <a:lnTo>
                      <a:pt x="10162" y="8045"/>
                    </a:lnTo>
                    <a:lnTo>
                      <a:pt x="10508" y="7121"/>
                    </a:lnTo>
                    <a:lnTo>
                      <a:pt x="10701" y="7237"/>
                    </a:lnTo>
                    <a:lnTo>
                      <a:pt x="11355" y="7468"/>
                    </a:lnTo>
                    <a:lnTo>
                      <a:pt x="12048" y="7660"/>
                    </a:lnTo>
                    <a:lnTo>
                      <a:pt x="12741" y="7776"/>
                    </a:lnTo>
                    <a:lnTo>
                      <a:pt x="13434" y="7814"/>
                    </a:lnTo>
                    <a:lnTo>
                      <a:pt x="14088" y="7776"/>
                    </a:lnTo>
                    <a:lnTo>
                      <a:pt x="14511" y="7699"/>
                    </a:lnTo>
                    <a:lnTo>
                      <a:pt x="14896" y="7583"/>
                    </a:lnTo>
                    <a:lnTo>
                      <a:pt x="15281" y="7468"/>
                    </a:lnTo>
                    <a:lnTo>
                      <a:pt x="15628" y="7275"/>
                    </a:lnTo>
                    <a:lnTo>
                      <a:pt x="15974" y="7083"/>
                    </a:lnTo>
                    <a:lnTo>
                      <a:pt x="16320" y="6813"/>
                    </a:lnTo>
                    <a:lnTo>
                      <a:pt x="16590" y="6544"/>
                    </a:lnTo>
                    <a:lnTo>
                      <a:pt x="16859" y="6236"/>
                    </a:lnTo>
                    <a:lnTo>
                      <a:pt x="16859" y="6198"/>
                    </a:lnTo>
                    <a:lnTo>
                      <a:pt x="16859" y="6159"/>
                    </a:lnTo>
                    <a:lnTo>
                      <a:pt x="16782" y="6121"/>
                    </a:lnTo>
                    <a:lnTo>
                      <a:pt x="16705" y="6159"/>
                    </a:lnTo>
                    <a:lnTo>
                      <a:pt x="16474" y="6429"/>
                    </a:lnTo>
                    <a:lnTo>
                      <a:pt x="16243" y="6698"/>
                    </a:lnTo>
                    <a:lnTo>
                      <a:pt x="15974" y="6890"/>
                    </a:lnTo>
                    <a:lnTo>
                      <a:pt x="15666" y="7083"/>
                    </a:lnTo>
                    <a:lnTo>
                      <a:pt x="15358" y="7275"/>
                    </a:lnTo>
                    <a:lnTo>
                      <a:pt x="15012" y="7391"/>
                    </a:lnTo>
                    <a:lnTo>
                      <a:pt x="14665" y="7506"/>
                    </a:lnTo>
                    <a:lnTo>
                      <a:pt x="14319" y="7583"/>
                    </a:lnTo>
                    <a:lnTo>
                      <a:pt x="13896" y="7660"/>
                    </a:lnTo>
                    <a:lnTo>
                      <a:pt x="13434" y="7660"/>
                    </a:lnTo>
                    <a:lnTo>
                      <a:pt x="12856" y="7622"/>
                    </a:lnTo>
                    <a:lnTo>
                      <a:pt x="12240" y="7545"/>
                    </a:lnTo>
                    <a:lnTo>
                      <a:pt x="11663" y="7391"/>
                    </a:lnTo>
                    <a:lnTo>
                      <a:pt x="11086" y="7198"/>
                    </a:lnTo>
                    <a:lnTo>
                      <a:pt x="10547" y="7006"/>
                    </a:lnTo>
                    <a:lnTo>
                      <a:pt x="10778" y="6313"/>
                    </a:lnTo>
                    <a:lnTo>
                      <a:pt x="11009" y="5582"/>
                    </a:lnTo>
                    <a:lnTo>
                      <a:pt x="11163" y="4850"/>
                    </a:lnTo>
                    <a:lnTo>
                      <a:pt x="11317" y="4119"/>
                    </a:lnTo>
                    <a:lnTo>
                      <a:pt x="11471" y="3157"/>
                    </a:lnTo>
                    <a:lnTo>
                      <a:pt x="11586" y="2156"/>
                    </a:lnTo>
                    <a:lnTo>
                      <a:pt x="11625" y="1155"/>
                    </a:lnTo>
                    <a:lnTo>
                      <a:pt x="11625" y="155"/>
                    </a:lnTo>
                    <a:lnTo>
                      <a:pt x="11586" y="116"/>
                    </a:lnTo>
                    <a:lnTo>
                      <a:pt x="11548" y="78"/>
                    </a:lnTo>
                    <a:lnTo>
                      <a:pt x="11471" y="116"/>
                    </a:lnTo>
                    <a:lnTo>
                      <a:pt x="11471" y="155"/>
                    </a:lnTo>
                    <a:lnTo>
                      <a:pt x="11471" y="1040"/>
                    </a:lnTo>
                    <a:lnTo>
                      <a:pt x="11432" y="1887"/>
                    </a:lnTo>
                    <a:lnTo>
                      <a:pt x="11355" y="2733"/>
                    </a:lnTo>
                    <a:lnTo>
                      <a:pt x="11240" y="3580"/>
                    </a:lnTo>
                    <a:lnTo>
                      <a:pt x="11086" y="4427"/>
                    </a:lnTo>
                    <a:lnTo>
                      <a:pt x="10893" y="5274"/>
                    </a:lnTo>
                    <a:lnTo>
                      <a:pt x="10662" y="6121"/>
                    </a:lnTo>
                    <a:lnTo>
                      <a:pt x="10393" y="6929"/>
                    </a:lnTo>
                    <a:lnTo>
                      <a:pt x="9816" y="6659"/>
                    </a:lnTo>
                    <a:lnTo>
                      <a:pt x="9238" y="6313"/>
                    </a:lnTo>
                    <a:lnTo>
                      <a:pt x="8661" y="5928"/>
                    </a:lnTo>
                    <a:lnTo>
                      <a:pt x="8160" y="5505"/>
                    </a:lnTo>
                    <a:lnTo>
                      <a:pt x="7660" y="5043"/>
                    </a:lnTo>
                    <a:lnTo>
                      <a:pt x="7237" y="4543"/>
                    </a:lnTo>
                    <a:lnTo>
                      <a:pt x="6852" y="4004"/>
                    </a:lnTo>
                    <a:lnTo>
                      <a:pt x="6505" y="3426"/>
                    </a:lnTo>
                    <a:lnTo>
                      <a:pt x="6313" y="3041"/>
                    </a:lnTo>
                    <a:lnTo>
                      <a:pt x="6159" y="2618"/>
                    </a:lnTo>
                    <a:lnTo>
                      <a:pt x="6005" y="2233"/>
                    </a:lnTo>
                    <a:lnTo>
                      <a:pt x="5928" y="1771"/>
                    </a:lnTo>
                    <a:lnTo>
                      <a:pt x="5851" y="1348"/>
                    </a:lnTo>
                    <a:lnTo>
                      <a:pt x="5813" y="924"/>
                    </a:lnTo>
                    <a:lnTo>
                      <a:pt x="5813" y="501"/>
                    </a:lnTo>
                    <a:lnTo>
                      <a:pt x="5813" y="39"/>
                    </a:lnTo>
                    <a:lnTo>
                      <a:pt x="5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22" name="Google Shape;2522;p53"/>
          <p:cNvGrpSpPr/>
          <p:nvPr/>
        </p:nvGrpSpPr>
        <p:grpSpPr>
          <a:xfrm rot="6240340">
            <a:off x="7662972" y="3786151"/>
            <a:ext cx="1363897" cy="1306934"/>
            <a:chOff x="7790686" y="2857512"/>
            <a:chExt cx="1363998" cy="1307030"/>
          </a:xfrm>
        </p:grpSpPr>
        <p:sp>
          <p:nvSpPr>
            <p:cNvPr id="2523" name="Google Shape;2523;p53"/>
            <p:cNvSpPr/>
            <p:nvPr/>
          </p:nvSpPr>
          <p:spPr>
            <a:xfrm rot="-9390104">
              <a:off x="7937757" y="3030978"/>
              <a:ext cx="1069856" cy="960097"/>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4" name="Google Shape;2524;p53"/>
            <p:cNvGrpSpPr/>
            <p:nvPr/>
          </p:nvGrpSpPr>
          <p:grpSpPr>
            <a:xfrm rot="-9391090">
              <a:off x="7939472" y="3030986"/>
              <a:ext cx="1066435" cy="960088"/>
              <a:chOff x="436325" y="4204625"/>
              <a:chExt cx="685150" cy="616825"/>
            </a:xfrm>
          </p:grpSpPr>
          <p:sp>
            <p:nvSpPr>
              <p:cNvPr id="2525" name="Google Shape;2525;p53"/>
              <p:cNvSpPr/>
              <p:nvPr/>
            </p:nvSpPr>
            <p:spPr>
              <a:xfrm>
                <a:off x="436325" y="4204625"/>
                <a:ext cx="685150" cy="616825"/>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3"/>
              <p:cNvSpPr/>
              <p:nvPr/>
            </p:nvSpPr>
            <p:spPr>
              <a:xfrm>
                <a:off x="436325" y="4204625"/>
                <a:ext cx="685150" cy="616825"/>
              </a:xfrm>
              <a:custGeom>
                <a:avLst/>
                <a:gdLst/>
                <a:ahLst/>
                <a:cxnLst/>
                <a:rect l="l" t="t" r="r" b="b"/>
                <a:pathLst>
                  <a:path w="27406" h="24673" fill="none" extrusionOk="0">
                    <a:moveTo>
                      <a:pt x="21017" y="5005"/>
                    </a:moveTo>
                    <a:lnTo>
                      <a:pt x="21017" y="5005"/>
                    </a:lnTo>
                    <a:lnTo>
                      <a:pt x="18322" y="4928"/>
                    </a:lnTo>
                    <a:lnTo>
                      <a:pt x="16475" y="4928"/>
                    </a:lnTo>
                    <a:lnTo>
                      <a:pt x="16475" y="4928"/>
                    </a:lnTo>
                    <a:lnTo>
                      <a:pt x="15358" y="4928"/>
                    </a:lnTo>
                    <a:lnTo>
                      <a:pt x="14550" y="4889"/>
                    </a:lnTo>
                    <a:lnTo>
                      <a:pt x="14204" y="4851"/>
                    </a:lnTo>
                    <a:lnTo>
                      <a:pt x="13896" y="4774"/>
                    </a:lnTo>
                    <a:lnTo>
                      <a:pt x="13549" y="4697"/>
                    </a:lnTo>
                    <a:lnTo>
                      <a:pt x="13242" y="4581"/>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lnTo>
                      <a:pt x="6044" y="39"/>
                    </a:lnTo>
                    <a:lnTo>
                      <a:pt x="5697" y="78"/>
                    </a:lnTo>
                    <a:lnTo>
                      <a:pt x="5351" y="155"/>
                    </a:lnTo>
                    <a:lnTo>
                      <a:pt x="5005" y="309"/>
                    </a:lnTo>
                    <a:lnTo>
                      <a:pt x="4658" y="463"/>
                    </a:lnTo>
                    <a:lnTo>
                      <a:pt x="4273" y="655"/>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3"/>
              <p:cNvSpPr/>
              <p:nvPr/>
            </p:nvSpPr>
            <p:spPr>
              <a:xfrm>
                <a:off x="841450" y="4410550"/>
                <a:ext cx="147250" cy="147250"/>
              </a:xfrm>
              <a:custGeom>
                <a:avLst/>
                <a:gdLst/>
                <a:ahLst/>
                <a:cxnLst/>
                <a:rect l="l" t="t" r="r" b="b"/>
                <a:pathLst>
                  <a:path w="5890" h="5890" fill="none" extrusionOk="0">
                    <a:moveTo>
                      <a:pt x="2964" y="5890"/>
                    </a:moveTo>
                    <a:lnTo>
                      <a:pt x="2964" y="5890"/>
                    </a:lnTo>
                    <a:lnTo>
                      <a:pt x="2656" y="5890"/>
                    </a:lnTo>
                    <a:lnTo>
                      <a:pt x="2348" y="5813"/>
                    </a:lnTo>
                    <a:lnTo>
                      <a:pt x="2079" y="5774"/>
                    </a:lnTo>
                    <a:lnTo>
                      <a:pt x="1809" y="5659"/>
                    </a:lnTo>
                    <a:lnTo>
                      <a:pt x="1540" y="5543"/>
                    </a:lnTo>
                    <a:lnTo>
                      <a:pt x="1309" y="5389"/>
                    </a:lnTo>
                    <a:lnTo>
                      <a:pt x="1078" y="5197"/>
                    </a:lnTo>
                    <a:lnTo>
                      <a:pt x="886" y="5043"/>
                    </a:lnTo>
                    <a:lnTo>
                      <a:pt x="693" y="4812"/>
                    </a:lnTo>
                    <a:lnTo>
                      <a:pt x="501" y="4581"/>
                    </a:lnTo>
                    <a:lnTo>
                      <a:pt x="347" y="4350"/>
                    </a:lnTo>
                    <a:lnTo>
                      <a:pt x="231" y="4081"/>
                    </a:lnTo>
                    <a:lnTo>
                      <a:pt x="154" y="3811"/>
                    </a:lnTo>
                    <a:lnTo>
                      <a:pt x="77" y="3542"/>
                    </a:lnTo>
                    <a:lnTo>
                      <a:pt x="0" y="3234"/>
                    </a:lnTo>
                    <a:lnTo>
                      <a:pt x="0" y="2926"/>
                    </a:lnTo>
                    <a:lnTo>
                      <a:pt x="0" y="2926"/>
                    </a:lnTo>
                    <a:lnTo>
                      <a:pt x="0" y="2618"/>
                    </a:lnTo>
                    <a:lnTo>
                      <a:pt x="77" y="2349"/>
                    </a:lnTo>
                    <a:lnTo>
                      <a:pt x="154" y="2041"/>
                    </a:lnTo>
                    <a:lnTo>
                      <a:pt x="231" y="1771"/>
                    </a:lnTo>
                    <a:lnTo>
                      <a:pt x="347" y="1540"/>
                    </a:lnTo>
                    <a:lnTo>
                      <a:pt x="501" y="1271"/>
                    </a:lnTo>
                    <a:lnTo>
                      <a:pt x="693" y="1040"/>
                    </a:lnTo>
                    <a:lnTo>
                      <a:pt x="886" y="848"/>
                    </a:lnTo>
                    <a:lnTo>
                      <a:pt x="1078" y="655"/>
                    </a:lnTo>
                    <a:lnTo>
                      <a:pt x="1309" y="501"/>
                    </a:lnTo>
                    <a:lnTo>
                      <a:pt x="1540" y="347"/>
                    </a:lnTo>
                    <a:lnTo>
                      <a:pt x="1809" y="232"/>
                    </a:lnTo>
                    <a:lnTo>
                      <a:pt x="2079" y="116"/>
                    </a:lnTo>
                    <a:lnTo>
                      <a:pt x="2348" y="39"/>
                    </a:lnTo>
                    <a:lnTo>
                      <a:pt x="2656" y="1"/>
                    </a:lnTo>
                    <a:lnTo>
                      <a:pt x="2964" y="1"/>
                    </a:lnTo>
                    <a:lnTo>
                      <a:pt x="2964" y="1"/>
                    </a:lnTo>
                    <a:lnTo>
                      <a:pt x="3272" y="1"/>
                    </a:lnTo>
                    <a:lnTo>
                      <a:pt x="3541" y="39"/>
                    </a:lnTo>
                    <a:lnTo>
                      <a:pt x="3849" y="116"/>
                    </a:lnTo>
                    <a:lnTo>
                      <a:pt x="4119" y="232"/>
                    </a:lnTo>
                    <a:lnTo>
                      <a:pt x="4350" y="347"/>
                    </a:lnTo>
                    <a:lnTo>
                      <a:pt x="4619" y="501"/>
                    </a:lnTo>
                    <a:lnTo>
                      <a:pt x="4850" y="655"/>
                    </a:lnTo>
                    <a:lnTo>
                      <a:pt x="5042" y="848"/>
                    </a:lnTo>
                    <a:lnTo>
                      <a:pt x="5235" y="1040"/>
                    </a:lnTo>
                    <a:lnTo>
                      <a:pt x="5389" y="1271"/>
                    </a:lnTo>
                    <a:lnTo>
                      <a:pt x="5543" y="1540"/>
                    </a:lnTo>
                    <a:lnTo>
                      <a:pt x="5658" y="1771"/>
                    </a:lnTo>
                    <a:lnTo>
                      <a:pt x="5774" y="2041"/>
                    </a:lnTo>
                    <a:lnTo>
                      <a:pt x="5851" y="2349"/>
                    </a:lnTo>
                    <a:lnTo>
                      <a:pt x="5889" y="2618"/>
                    </a:lnTo>
                    <a:lnTo>
                      <a:pt x="5889" y="2926"/>
                    </a:lnTo>
                    <a:lnTo>
                      <a:pt x="5889" y="2926"/>
                    </a:lnTo>
                    <a:lnTo>
                      <a:pt x="5889" y="3234"/>
                    </a:lnTo>
                    <a:lnTo>
                      <a:pt x="5851" y="3542"/>
                    </a:lnTo>
                    <a:lnTo>
                      <a:pt x="5774" y="3811"/>
                    </a:lnTo>
                    <a:lnTo>
                      <a:pt x="5658" y="4081"/>
                    </a:lnTo>
                    <a:lnTo>
                      <a:pt x="5543" y="4350"/>
                    </a:lnTo>
                    <a:lnTo>
                      <a:pt x="5389" y="4581"/>
                    </a:lnTo>
                    <a:lnTo>
                      <a:pt x="5235" y="4812"/>
                    </a:lnTo>
                    <a:lnTo>
                      <a:pt x="5042" y="5043"/>
                    </a:lnTo>
                    <a:lnTo>
                      <a:pt x="4850" y="5197"/>
                    </a:lnTo>
                    <a:lnTo>
                      <a:pt x="4619" y="5389"/>
                    </a:lnTo>
                    <a:lnTo>
                      <a:pt x="4350" y="5543"/>
                    </a:lnTo>
                    <a:lnTo>
                      <a:pt x="4119" y="5659"/>
                    </a:lnTo>
                    <a:lnTo>
                      <a:pt x="3849" y="5774"/>
                    </a:lnTo>
                    <a:lnTo>
                      <a:pt x="3541" y="5813"/>
                    </a:lnTo>
                    <a:lnTo>
                      <a:pt x="3272" y="5890"/>
                    </a:lnTo>
                    <a:lnTo>
                      <a:pt x="2964" y="58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3"/>
              <p:cNvSpPr/>
              <p:nvPr/>
            </p:nvSpPr>
            <p:spPr>
              <a:xfrm>
                <a:off x="785625" y="4665550"/>
                <a:ext cx="111650" cy="95300"/>
              </a:xfrm>
              <a:custGeom>
                <a:avLst/>
                <a:gdLst/>
                <a:ahLst/>
                <a:cxnLst/>
                <a:rect l="l" t="t" r="r" b="b"/>
                <a:pathLst>
                  <a:path w="4466" h="3812" extrusionOk="0">
                    <a:moveTo>
                      <a:pt x="3196" y="1"/>
                    </a:moveTo>
                    <a:lnTo>
                      <a:pt x="3003" y="39"/>
                    </a:lnTo>
                    <a:lnTo>
                      <a:pt x="2772" y="116"/>
                    </a:lnTo>
                    <a:lnTo>
                      <a:pt x="2387" y="270"/>
                    </a:lnTo>
                    <a:lnTo>
                      <a:pt x="2041" y="463"/>
                    </a:lnTo>
                    <a:lnTo>
                      <a:pt x="1733" y="693"/>
                    </a:lnTo>
                    <a:lnTo>
                      <a:pt x="1540" y="539"/>
                    </a:lnTo>
                    <a:lnTo>
                      <a:pt x="1348" y="424"/>
                    </a:lnTo>
                    <a:lnTo>
                      <a:pt x="1117" y="309"/>
                    </a:lnTo>
                    <a:lnTo>
                      <a:pt x="848" y="232"/>
                    </a:lnTo>
                    <a:lnTo>
                      <a:pt x="578" y="232"/>
                    </a:lnTo>
                    <a:lnTo>
                      <a:pt x="463" y="309"/>
                    </a:lnTo>
                    <a:lnTo>
                      <a:pt x="309" y="386"/>
                    </a:lnTo>
                    <a:lnTo>
                      <a:pt x="232" y="501"/>
                    </a:lnTo>
                    <a:lnTo>
                      <a:pt x="116" y="693"/>
                    </a:lnTo>
                    <a:lnTo>
                      <a:pt x="39" y="847"/>
                    </a:lnTo>
                    <a:lnTo>
                      <a:pt x="1" y="1040"/>
                    </a:lnTo>
                    <a:lnTo>
                      <a:pt x="1" y="1155"/>
                    </a:lnTo>
                    <a:lnTo>
                      <a:pt x="1" y="1309"/>
                    </a:lnTo>
                    <a:lnTo>
                      <a:pt x="78" y="1502"/>
                    </a:lnTo>
                    <a:lnTo>
                      <a:pt x="193" y="1656"/>
                    </a:lnTo>
                    <a:lnTo>
                      <a:pt x="347" y="1733"/>
                    </a:lnTo>
                    <a:lnTo>
                      <a:pt x="501" y="1810"/>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1040" y="3734"/>
                    </a:lnTo>
                    <a:lnTo>
                      <a:pt x="1233" y="3811"/>
                    </a:lnTo>
                    <a:lnTo>
                      <a:pt x="1579" y="3811"/>
                    </a:lnTo>
                    <a:lnTo>
                      <a:pt x="1887" y="3773"/>
                    </a:lnTo>
                    <a:lnTo>
                      <a:pt x="2195" y="3619"/>
                    </a:lnTo>
                    <a:lnTo>
                      <a:pt x="2426" y="3465"/>
                    </a:lnTo>
                    <a:lnTo>
                      <a:pt x="2618" y="3311"/>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4081" y="1617"/>
                    </a:lnTo>
                    <a:lnTo>
                      <a:pt x="4196" y="1617"/>
                    </a:lnTo>
                    <a:lnTo>
                      <a:pt x="4312" y="1579"/>
                    </a:lnTo>
                    <a:lnTo>
                      <a:pt x="4389" y="1463"/>
                    </a:lnTo>
                    <a:lnTo>
                      <a:pt x="4466" y="1309"/>
                    </a:lnTo>
                    <a:lnTo>
                      <a:pt x="4427" y="1040"/>
                    </a:lnTo>
                    <a:lnTo>
                      <a:pt x="4312" y="693"/>
                    </a:lnTo>
                    <a:lnTo>
                      <a:pt x="4158" y="424"/>
                    </a:lnTo>
                    <a:lnTo>
                      <a:pt x="4004" y="232"/>
                    </a:lnTo>
                    <a:lnTo>
                      <a:pt x="3811" y="116"/>
                    </a:lnTo>
                    <a:lnTo>
                      <a:pt x="3619" y="39"/>
                    </a:lnTo>
                    <a:lnTo>
                      <a:pt x="34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3"/>
              <p:cNvSpPr/>
              <p:nvPr/>
            </p:nvSpPr>
            <p:spPr>
              <a:xfrm>
                <a:off x="785625" y="4665550"/>
                <a:ext cx="111650" cy="95300"/>
              </a:xfrm>
              <a:custGeom>
                <a:avLst/>
                <a:gdLst/>
                <a:ahLst/>
                <a:cxnLst/>
                <a:rect l="l" t="t" r="r" b="b"/>
                <a:pathLst>
                  <a:path w="4466" h="3812" fill="none" extrusionOk="0">
                    <a:moveTo>
                      <a:pt x="4312" y="693"/>
                    </a:moveTo>
                    <a:lnTo>
                      <a:pt x="4312" y="693"/>
                    </a:lnTo>
                    <a:lnTo>
                      <a:pt x="4158" y="424"/>
                    </a:lnTo>
                    <a:lnTo>
                      <a:pt x="4004" y="232"/>
                    </a:lnTo>
                    <a:lnTo>
                      <a:pt x="3811" y="116"/>
                    </a:lnTo>
                    <a:lnTo>
                      <a:pt x="3619" y="39"/>
                    </a:lnTo>
                    <a:lnTo>
                      <a:pt x="3426" y="1"/>
                    </a:lnTo>
                    <a:lnTo>
                      <a:pt x="3196" y="1"/>
                    </a:lnTo>
                    <a:lnTo>
                      <a:pt x="3003" y="39"/>
                    </a:lnTo>
                    <a:lnTo>
                      <a:pt x="2772" y="116"/>
                    </a:lnTo>
                    <a:lnTo>
                      <a:pt x="2387" y="270"/>
                    </a:lnTo>
                    <a:lnTo>
                      <a:pt x="2041" y="463"/>
                    </a:lnTo>
                    <a:lnTo>
                      <a:pt x="1733" y="693"/>
                    </a:lnTo>
                    <a:lnTo>
                      <a:pt x="1733" y="693"/>
                    </a:lnTo>
                    <a:lnTo>
                      <a:pt x="1540" y="539"/>
                    </a:lnTo>
                    <a:lnTo>
                      <a:pt x="1348" y="424"/>
                    </a:lnTo>
                    <a:lnTo>
                      <a:pt x="1117" y="309"/>
                    </a:lnTo>
                    <a:lnTo>
                      <a:pt x="848" y="232"/>
                    </a:lnTo>
                    <a:lnTo>
                      <a:pt x="694" y="232"/>
                    </a:lnTo>
                    <a:lnTo>
                      <a:pt x="578" y="232"/>
                    </a:lnTo>
                    <a:lnTo>
                      <a:pt x="463" y="309"/>
                    </a:lnTo>
                    <a:lnTo>
                      <a:pt x="309" y="386"/>
                    </a:lnTo>
                    <a:lnTo>
                      <a:pt x="232" y="501"/>
                    </a:lnTo>
                    <a:lnTo>
                      <a:pt x="116" y="693"/>
                    </a:lnTo>
                    <a:lnTo>
                      <a:pt x="116" y="693"/>
                    </a:lnTo>
                    <a:lnTo>
                      <a:pt x="39" y="847"/>
                    </a:lnTo>
                    <a:lnTo>
                      <a:pt x="1" y="1040"/>
                    </a:lnTo>
                    <a:lnTo>
                      <a:pt x="1" y="1155"/>
                    </a:lnTo>
                    <a:lnTo>
                      <a:pt x="1" y="1309"/>
                    </a:lnTo>
                    <a:lnTo>
                      <a:pt x="78" y="1502"/>
                    </a:lnTo>
                    <a:lnTo>
                      <a:pt x="193" y="1656"/>
                    </a:lnTo>
                    <a:lnTo>
                      <a:pt x="347" y="1733"/>
                    </a:lnTo>
                    <a:lnTo>
                      <a:pt x="501" y="1810"/>
                    </a:lnTo>
                    <a:lnTo>
                      <a:pt x="655" y="1848"/>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886" y="3619"/>
                    </a:lnTo>
                    <a:lnTo>
                      <a:pt x="1040" y="3734"/>
                    </a:lnTo>
                    <a:lnTo>
                      <a:pt x="1233" y="3811"/>
                    </a:lnTo>
                    <a:lnTo>
                      <a:pt x="1425" y="3811"/>
                    </a:lnTo>
                    <a:lnTo>
                      <a:pt x="1579" y="3811"/>
                    </a:lnTo>
                    <a:lnTo>
                      <a:pt x="1887" y="3773"/>
                    </a:lnTo>
                    <a:lnTo>
                      <a:pt x="2195" y="3619"/>
                    </a:lnTo>
                    <a:lnTo>
                      <a:pt x="2426" y="3465"/>
                    </a:lnTo>
                    <a:lnTo>
                      <a:pt x="2618" y="3311"/>
                    </a:lnTo>
                    <a:lnTo>
                      <a:pt x="2811" y="3157"/>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3965" y="1579"/>
                    </a:lnTo>
                    <a:lnTo>
                      <a:pt x="4081" y="1617"/>
                    </a:lnTo>
                    <a:lnTo>
                      <a:pt x="4196" y="1617"/>
                    </a:lnTo>
                    <a:lnTo>
                      <a:pt x="4312" y="1579"/>
                    </a:lnTo>
                    <a:lnTo>
                      <a:pt x="4389" y="1463"/>
                    </a:lnTo>
                    <a:lnTo>
                      <a:pt x="4466" y="1309"/>
                    </a:lnTo>
                    <a:lnTo>
                      <a:pt x="4427" y="1040"/>
                    </a:lnTo>
                    <a:lnTo>
                      <a:pt x="4312" y="69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3"/>
              <p:cNvSpPr/>
              <p:nvPr/>
            </p:nvSpPr>
            <p:spPr>
              <a:xfrm>
                <a:off x="797175" y="4676150"/>
                <a:ext cx="84700" cy="27925"/>
              </a:xfrm>
              <a:custGeom>
                <a:avLst/>
                <a:gdLst/>
                <a:ahLst/>
                <a:cxnLst/>
                <a:rect l="l" t="t" r="r" b="b"/>
                <a:pathLst>
                  <a:path w="3388" h="1117" extrusionOk="0">
                    <a:moveTo>
                      <a:pt x="2772" y="0"/>
                    </a:moveTo>
                    <a:lnTo>
                      <a:pt x="2541" y="39"/>
                    </a:lnTo>
                    <a:lnTo>
                      <a:pt x="2310" y="154"/>
                    </a:lnTo>
                    <a:lnTo>
                      <a:pt x="2079" y="269"/>
                    </a:lnTo>
                    <a:lnTo>
                      <a:pt x="1848" y="462"/>
                    </a:lnTo>
                    <a:lnTo>
                      <a:pt x="1617" y="616"/>
                    </a:lnTo>
                    <a:lnTo>
                      <a:pt x="1502" y="693"/>
                    </a:lnTo>
                    <a:lnTo>
                      <a:pt x="1232" y="693"/>
                    </a:lnTo>
                    <a:lnTo>
                      <a:pt x="1001" y="577"/>
                    </a:lnTo>
                    <a:lnTo>
                      <a:pt x="809" y="423"/>
                    </a:lnTo>
                    <a:lnTo>
                      <a:pt x="617" y="346"/>
                    </a:lnTo>
                    <a:lnTo>
                      <a:pt x="501" y="308"/>
                    </a:lnTo>
                    <a:lnTo>
                      <a:pt x="347" y="269"/>
                    </a:lnTo>
                    <a:lnTo>
                      <a:pt x="309" y="269"/>
                    </a:lnTo>
                    <a:lnTo>
                      <a:pt x="193" y="308"/>
                    </a:lnTo>
                    <a:lnTo>
                      <a:pt x="116" y="346"/>
                    </a:lnTo>
                    <a:lnTo>
                      <a:pt x="39" y="423"/>
                    </a:lnTo>
                    <a:lnTo>
                      <a:pt x="1" y="500"/>
                    </a:lnTo>
                    <a:lnTo>
                      <a:pt x="1" y="654"/>
                    </a:lnTo>
                    <a:lnTo>
                      <a:pt x="1" y="808"/>
                    </a:lnTo>
                    <a:lnTo>
                      <a:pt x="39" y="962"/>
                    </a:lnTo>
                    <a:lnTo>
                      <a:pt x="78" y="1078"/>
                    </a:lnTo>
                    <a:lnTo>
                      <a:pt x="116" y="1116"/>
                    </a:lnTo>
                    <a:lnTo>
                      <a:pt x="116" y="1078"/>
                    </a:lnTo>
                    <a:lnTo>
                      <a:pt x="78" y="924"/>
                    </a:lnTo>
                    <a:lnTo>
                      <a:pt x="39" y="731"/>
                    </a:lnTo>
                    <a:lnTo>
                      <a:pt x="78" y="539"/>
                    </a:lnTo>
                    <a:lnTo>
                      <a:pt x="116" y="462"/>
                    </a:lnTo>
                    <a:lnTo>
                      <a:pt x="193" y="423"/>
                    </a:lnTo>
                    <a:lnTo>
                      <a:pt x="347" y="346"/>
                    </a:lnTo>
                    <a:lnTo>
                      <a:pt x="540" y="385"/>
                    </a:lnTo>
                    <a:lnTo>
                      <a:pt x="732" y="500"/>
                    </a:lnTo>
                    <a:lnTo>
                      <a:pt x="1040" y="693"/>
                    </a:lnTo>
                    <a:lnTo>
                      <a:pt x="1232" y="770"/>
                    </a:lnTo>
                    <a:lnTo>
                      <a:pt x="1386" y="808"/>
                    </a:lnTo>
                    <a:lnTo>
                      <a:pt x="1617" y="770"/>
                    </a:lnTo>
                    <a:lnTo>
                      <a:pt x="1810" y="616"/>
                    </a:lnTo>
                    <a:lnTo>
                      <a:pt x="2002" y="462"/>
                    </a:lnTo>
                    <a:lnTo>
                      <a:pt x="2310" y="269"/>
                    </a:lnTo>
                    <a:lnTo>
                      <a:pt x="2464" y="192"/>
                    </a:lnTo>
                    <a:lnTo>
                      <a:pt x="2618" y="154"/>
                    </a:lnTo>
                    <a:lnTo>
                      <a:pt x="2772" y="115"/>
                    </a:lnTo>
                    <a:lnTo>
                      <a:pt x="2964" y="154"/>
                    </a:lnTo>
                    <a:lnTo>
                      <a:pt x="3041" y="231"/>
                    </a:lnTo>
                    <a:lnTo>
                      <a:pt x="3157" y="308"/>
                    </a:lnTo>
                    <a:lnTo>
                      <a:pt x="3234" y="385"/>
                    </a:lnTo>
                    <a:lnTo>
                      <a:pt x="3272" y="539"/>
                    </a:lnTo>
                    <a:lnTo>
                      <a:pt x="3272" y="654"/>
                    </a:lnTo>
                    <a:lnTo>
                      <a:pt x="3234" y="808"/>
                    </a:lnTo>
                    <a:lnTo>
                      <a:pt x="3234" y="847"/>
                    </a:lnTo>
                    <a:lnTo>
                      <a:pt x="3272" y="847"/>
                    </a:lnTo>
                    <a:lnTo>
                      <a:pt x="3349" y="770"/>
                    </a:lnTo>
                    <a:lnTo>
                      <a:pt x="3388" y="654"/>
                    </a:lnTo>
                    <a:lnTo>
                      <a:pt x="3388" y="500"/>
                    </a:lnTo>
                    <a:lnTo>
                      <a:pt x="3311" y="308"/>
                    </a:lnTo>
                    <a:lnTo>
                      <a:pt x="3195" y="192"/>
                    </a:lnTo>
                    <a:lnTo>
                      <a:pt x="3080" y="115"/>
                    </a:lnTo>
                    <a:lnTo>
                      <a:pt x="3003" y="39"/>
                    </a:lnTo>
                    <a:lnTo>
                      <a:pt x="2772" y="0"/>
                    </a:lnTo>
                    <a:close/>
                  </a:path>
                </a:pathLst>
              </a:custGeom>
              <a:solidFill>
                <a:srgbClr val="294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3"/>
              <p:cNvSpPr/>
              <p:nvPr/>
            </p:nvSpPr>
            <p:spPr>
              <a:xfrm>
                <a:off x="797175" y="4676150"/>
                <a:ext cx="84700" cy="27925"/>
              </a:xfrm>
              <a:custGeom>
                <a:avLst/>
                <a:gdLst/>
                <a:ahLst/>
                <a:cxnLst/>
                <a:rect l="l" t="t" r="r" b="b"/>
                <a:pathLst>
                  <a:path w="3388" h="1117" fill="none" extrusionOk="0">
                    <a:moveTo>
                      <a:pt x="2772" y="0"/>
                    </a:moveTo>
                    <a:lnTo>
                      <a:pt x="2772" y="0"/>
                    </a:lnTo>
                    <a:lnTo>
                      <a:pt x="2541" y="39"/>
                    </a:lnTo>
                    <a:lnTo>
                      <a:pt x="2310" y="154"/>
                    </a:lnTo>
                    <a:lnTo>
                      <a:pt x="2310" y="154"/>
                    </a:lnTo>
                    <a:lnTo>
                      <a:pt x="2079" y="269"/>
                    </a:lnTo>
                    <a:lnTo>
                      <a:pt x="1848" y="462"/>
                    </a:lnTo>
                    <a:lnTo>
                      <a:pt x="1848" y="462"/>
                    </a:lnTo>
                    <a:lnTo>
                      <a:pt x="1617" y="616"/>
                    </a:lnTo>
                    <a:lnTo>
                      <a:pt x="1502" y="693"/>
                    </a:lnTo>
                    <a:lnTo>
                      <a:pt x="1386" y="693"/>
                    </a:lnTo>
                    <a:lnTo>
                      <a:pt x="1386" y="693"/>
                    </a:lnTo>
                    <a:lnTo>
                      <a:pt x="1232" y="693"/>
                    </a:lnTo>
                    <a:lnTo>
                      <a:pt x="1232" y="693"/>
                    </a:lnTo>
                    <a:lnTo>
                      <a:pt x="1001" y="577"/>
                    </a:lnTo>
                    <a:lnTo>
                      <a:pt x="809" y="423"/>
                    </a:lnTo>
                    <a:lnTo>
                      <a:pt x="617" y="346"/>
                    </a:lnTo>
                    <a:lnTo>
                      <a:pt x="501" y="308"/>
                    </a:lnTo>
                    <a:lnTo>
                      <a:pt x="347" y="269"/>
                    </a:lnTo>
                    <a:lnTo>
                      <a:pt x="347" y="269"/>
                    </a:lnTo>
                    <a:lnTo>
                      <a:pt x="309" y="269"/>
                    </a:lnTo>
                    <a:lnTo>
                      <a:pt x="309" y="269"/>
                    </a:lnTo>
                    <a:lnTo>
                      <a:pt x="193" y="308"/>
                    </a:lnTo>
                    <a:lnTo>
                      <a:pt x="116" y="346"/>
                    </a:lnTo>
                    <a:lnTo>
                      <a:pt x="39" y="423"/>
                    </a:lnTo>
                    <a:lnTo>
                      <a:pt x="1" y="500"/>
                    </a:lnTo>
                    <a:lnTo>
                      <a:pt x="1" y="500"/>
                    </a:lnTo>
                    <a:lnTo>
                      <a:pt x="1" y="654"/>
                    </a:lnTo>
                    <a:lnTo>
                      <a:pt x="1" y="808"/>
                    </a:lnTo>
                    <a:lnTo>
                      <a:pt x="39" y="962"/>
                    </a:lnTo>
                    <a:lnTo>
                      <a:pt x="78" y="1078"/>
                    </a:lnTo>
                    <a:lnTo>
                      <a:pt x="78" y="1078"/>
                    </a:lnTo>
                    <a:lnTo>
                      <a:pt x="116" y="1116"/>
                    </a:lnTo>
                    <a:lnTo>
                      <a:pt x="116" y="1116"/>
                    </a:lnTo>
                    <a:lnTo>
                      <a:pt x="116" y="1078"/>
                    </a:lnTo>
                    <a:lnTo>
                      <a:pt x="116" y="1078"/>
                    </a:lnTo>
                    <a:lnTo>
                      <a:pt x="78" y="924"/>
                    </a:lnTo>
                    <a:lnTo>
                      <a:pt x="39" y="731"/>
                    </a:lnTo>
                    <a:lnTo>
                      <a:pt x="78" y="539"/>
                    </a:lnTo>
                    <a:lnTo>
                      <a:pt x="116" y="462"/>
                    </a:lnTo>
                    <a:lnTo>
                      <a:pt x="193" y="423"/>
                    </a:lnTo>
                    <a:lnTo>
                      <a:pt x="193" y="423"/>
                    </a:lnTo>
                    <a:lnTo>
                      <a:pt x="347" y="346"/>
                    </a:lnTo>
                    <a:lnTo>
                      <a:pt x="347" y="346"/>
                    </a:lnTo>
                    <a:lnTo>
                      <a:pt x="540" y="385"/>
                    </a:lnTo>
                    <a:lnTo>
                      <a:pt x="732" y="500"/>
                    </a:lnTo>
                    <a:lnTo>
                      <a:pt x="732" y="500"/>
                    </a:lnTo>
                    <a:lnTo>
                      <a:pt x="1040" y="693"/>
                    </a:lnTo>
                    <a:lnTo>
                      <a:pt x="1232" y="770"/>
                    </a:lnTo>
                    <a:lnTo>
                      <a:pt x="1386" y="808"/>
                    </a:lnTo>
                    <a:lnTo>
                      <a:pt x="1386" y="808"/>
                    </a:lnTo>
                    <a:lnTo>
                      <a:pt x="1617" y="770"/>
                    </a:lnTo>
                    <a:lnTo>
                      <a:pt x="1617" y="770"/>
                    </a:lnTo>
                    <a:lnTo>
                      <a:pt x="1810" y="616"/>
                    </a:lnTo>
                    <a:lnTo>
                      <a:pt x="2002" y="462"/>
                    </a:lnTo>
                    <a:lnTo>
                      <a:pt x="2002" y="462"/>
                    </a:lnTo>
                    <a:lnTo>
                      <a:pt x="2310" y="269"/>
                    </a:lnTo>
                    <a:lnTo>
                      <a:pt x="2464" y="192"/>
                    </a:lnTo>
                    <a:lnTo>
                      <a:pt x="2618" y="154"/>
                    </a:lnTo>
                    <a:lnTo>
                      <a:pt x="2618" y="154"/>
                    </a:lnTo>
                    <a:lnTo>
                      <a:pt x="2772" y="115"/>
                    </a:lnTo>
                    <a:lnTo>
                      <a:pt x="2772" y="115"/>
                    </a:lnTo>
                    <a:lnTo>
                      <a:pt x="2964" y="154"/>
                    </a:lnTo>
                    <a:lnTo>
                      <a:pt x="3041" y="231"/>
                    </a:lnTo>
                    <a:lnTo>
                      <a:pt x="3157" y="308"/>
                    </a:lnTo>
                    <a:lnTo>
                      <a:pt x="3157" y="308"/>
                    </a:lnTo>
                    <a:lnTo>
                      <a:pt x="3234" y="385"/>
                    </a:lnTo>
                    <a:lnTo>
                      <a:pt x="3272" y="539"/>
                    </a:lnTo>
                    <a:lnTo>
                      <a:pt x="3272" y="654"/>
                    </a:lnTo>
                    <a:lnTo>
                      <a:pt x="3234" y="808"/>
                    </a:lnTo>
                    <a:lnTo>
                      <a:pt x="3234" y="808"/>
                    </a:lnTo>
                    <a:lnTo>
                      <a:pt x="3234" y="847"/>
                    </a:lnTo>
                    <a:lnTo>
                      <a:pt x="3272" y="847"/>
                    </a:lnTo>
                    <a:lnTo>
                      <a:pt x="3272" y="847"/>
                    </a:lnTo>
                    <a:lnTo>
                      <a:pt x="3272" y="847"/>
                    </a:lnTo>
                    <a:lnTo>
                      <a:pt x="3272" y="847"/>
                    </a:lnTo>
                    <a:lnTo>
                      <a:pt x="3349" y="770"/>
                    </a:lnTo>
                    <a:lnTo>
                      <a:pt x="3388" y="654"/>
                    </a:lnTo>
                    <a:lnTo>
                      <a:pt x="3388" y="500"/>
                    </a:lnTo>
                    <a:lnTo>
                      <a:pt x="3311" y="308"/>
                    </a:lnTo>
                    <a:lnTo>
                      <a:pt x="3195" y="192"/>
                    </a:lnTo>
                    <a:lnTo>
                      <a:pt x="3195" y="192"/>
                    </a:lnTo>
                    <a:lnTo>
                      <a:pt x="3080" y="115"/>
                    </a:lnTo>
                    <a:lnTo>
                      <a:pt x="3003" y="39"/>
                    </a:lnTo>
                    <a:lnTo>
                      <a:pt x="2772"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3"/>
              <p:cNvSpPr/>
              <p:nvPr/>
            </p:nvSpPr>
            <p:spPr>
              <a:xfrm>
                <a:off x="496000" y="4292200"/>
                <a:ext cx="111650" cy="128975"/>
              </a:xfrm>
              <a:custGeom>
                <a:avLst/>
                <a:gdLst/>
                <a:ahLst/>
                <a:cxnLst/>
                <a:rect l="l" t="t" r="r" b="b"/>
                <a:pathLst>
                  <a:path w="4466" h="5159" extrusionOk="0">
                    <a:moveTo>
                      <a:pt x="2002" y="1"/>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463" y="4504"/>
                    </a:lnTo>
                    <a:lnTo>
                      <a:pt x="1540" y="4658"/>
                    </a:lnTo>
                    <a:lnTo>
                      <a:pt x="1694" y="4850"/>
                    </a:lnTo>
                    <a:lnTo>
                      <a:pt x="1886" y="5043"/>
                    </a:lnTo>
                    <a:lnTo>
                      <a:pt x="2002" y="5081"/>
                    </a:lnTo>
                    <a:lnTo>
                      <a:pt x="2156" y="5158"/>
                    </a:lnTo>
                    <a:lnTo>
                      <a:pt x="2464" y="5158"/>
                    </a:lnTo>
                    <a:lnTo>
                      <a:pt x="2618" y="5120"/>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926" y="924"/>
                    </a:lnTo>
                    <a:lnTo>
                      <a:pt x="2926" y="732"/>
                    </a:lnTo>
                    <a:lnTo>
                      <a:pt x="2849" y="501"/>
                    </a:lnTo>
                    <a:lnTo>
                      <a:pt x="2733" y="270"/>
                    </a:lnTo>
                    <a:lnTo>
                      <a:pt x="2656" y="193"/>
                    </a:lnTo>
                    <a:lnTo>
                      <a:pt x="2541" y="116"/>
                    </a:lnTo>
                    <a:lnTo>
                      <a:pt x="2387" y="39"/>
                    </a:lnTo>
                    <a:lnTo>
                      <a:pt x="21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3"/>
              <p:cNvSpPr/>
              <p:nvPr/>
            </p:nvSpPr>
            <p:spPr>
              <a:xfrm>
                <a:off x="496000" y="4292200"/>
                <a:ext cx="111650" cy="128975"/>
              </a:xfrm>
              <a:custGeom>
                <a:avLst/>
                <a:gdLst/>
                <a:ahLst/>
                <a:cxnLst/>
                <a:rect l="l" t="t" r="r" b="b"/>
                <a:pathLst>
                  <a:path w="4466" h="5159" fill="none" extrusionOk="0">
                    <a:moveTo>
                      <a:pt x="1732" y="39"/>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386" y="4311"/>
                    </a:lnTo>
                    <a:lnTo>
                      <a:pt x="1463" y="4504"/>
                    </a:lnTo>
                    <a:lnTo>
                      <a:pt x="1540" y="4658"/>
                    </a:lnTo>
                    <a:lnTo>
                      <a:pt x="1694" y="4850"/>
                    </a:lnTo>
                    <a:lnTo>
                      <a:pt x="1886" y="5043"/>
                    </a:lnTo>
                    <a:lnTo>
                      <a:pt x="2002" y="5081"/>
                    </a:lnTo>
                    <a:lnTo>
                      <a:pt x="2156" y="5158"/>
                    </a:lnTo>
                    <a:lnTo>
                      <a:pt x="2310" y="5158"/>
                    </a:lnTo>
                    <a:lnTo>
                      <a:pt x="2464" y="5158"/>
                    </a:lnTo>
                    <a:lnTo>
                      <a:pt x="2618" y="5120"/>
                    </a:lnTo>
                    <a:lnTo>
                      <a:pt x="2849" y="5043"/>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887" y="1155"/>
                    </a:lnTo>
                    <a:lnTo>
                      <a:pt x="2926" y="924"/>
                    </a:lnTo>
                    <a:lnTo>
                      <a:pt x="2926" y="732"/>
                    </a:lnTo>
                    <a:lnTo>
                      <a:pt x="2849" y="501"/>
                    </a:lnTo>
                    <a:lnTo>
                      <a:pt x="2733" y="270"/>
                    </a:lnTo>
                    <a:lnTo>
                      <a:pt x="2656" y="193"/>
                    </a:lnTo>
                    <a:lnTo>
                      <a:pt x="2541" y="116"/>
                    </a:lnTo>
                    <a:lnTo>
                      <a:pt x="2387" y="39"/>
                    </a:lnTo>
                    <a:lnTo>
                      <a:pt x="2194" y="1"/>
                    </a:lnTo>
                    <a:lnTo>
                      <a:pt x="2002" y="1"/>
                    </a:lnTo>
                    <a:lnTo>
                      <a:pt x="1732"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3"/>
              <p:cNvSpPr/>
              <p:nvPr/>
            </p:nvSpPr>
            <p:spPr>
              <a:xfrm>
                <a:off x="510425" y="4304700"/>
                <a:ext cx="49100" cy="81825"/>
              </a:xfrm>
              <a:custGeom>
                <a:avLst/>
                <a:gdLst/>
                <a:ahLst/>
                <a:cxnLst/>
                <a:rect l="l" t="t" r="r" b="b"/>
                <a:pathLst>
                  <a:path w="1964" h="3273" extrusionOk="0">
                    <a:moveTo>
                      <a:pt x="1271" y="1"/>
                    </a:moveTo>
                    <a:lnTo>
                      <a:pt x="1155" y="39"/>
                    </a:lnTo>
                    <a:lnTo>
                      <a:pt x="1078" y="78"/>
                    </a:lnTo>
                    <a:lnTo>
                      <a:pt x="1001" y="155"/>
                    </a:lnTo>
                    <a:lnTo>
                      <a:pt x="924" y="270"/>
                    </a:lnTo>
                    <a:lnTo>
                      <a:pt x="847" y="501"/>
                    </a:lnTo>
                    <a:lnTo>
                      <a:pt x="847" y="694"/>
                    </a:lnTo>
                    <a:lnTo>
                      <a:pt x="963" y="1040"/>
                    </a:lnTo>
                    <a:lnTo>
                      <a:pt x="1001" y="1233"/>
                    </a:lnTo>
                    <a:lnTo>
                      <a:pt x="1040" y="1425"/>
                    </a:lnTo>
                    <a:lnTo>
                      <a:pt x="1001" y="1502"/>
                    </a:lnTo>
                    <a:lnTo>
                      <a:pt x="963" y="1540"/>
                    </a:lnTo>
                    <a:lnTo>
                      <a:pt x="847" y="1617"/>
                    </a:lnTo>
                    <a:lnTo>
                      <a:pt x="501" y="1694"/>
                    </a:lnTo>
                    <a:lnTo>
                      <a:pt x="309" y="1810"/>
                    </a:lnTo>
                    <a:lnTo>
                      <a:pt x="116" y="2041"/>
                    </a:lnTo>
                    <a:lnTo>
                      <a:pt x="1" y="2272"/>
                    </a:lnTo>
                    <a:lnTo>
                      <a:pt x="1" y="2503"/>
                    </a:lnTo>
                    <a:lnTo>
                      <a:pt x="1" y="2657"/>
                    </a:lnTo>
                    <a:lnTo>
                      <a:pt x="39" y="2772"/>
                    </a:lnTo>
                    <a:lnTo>
                      <a:pt x="116" y="2926"/>
                    </a:lnTo>
                    <a:lnTo>
                      <a:pt x="232" y="3042"/>
                    </a:lnTo>
                    <a:lnTo>
                      <a:pt x="309" y="3119"/>
                    </a:lnTo>
                    <a:lnTo>
                      <a:pt x="424" y="3196"/>
                    </a:lnTo>
                    <a:lnTo>
                      <a:pt x="578" y="3273"/>
                    </a:lnTo>
                    <a:lnTo>
                      <a:pt x="694" y="3273"/>
                    </a:lnTo>
                    <a:lnTo>
                      <a:pt x="732" y="3234"/>
                    </a:lnTo>
                    <a:lnTo>
                      <a:pt x="578" y="3157"/>
                    </a:lnTo>
                    <a:lnTo>
                      <a:pt x="424" y="3080"/>
                    </a:lnTo>
                    <a:lnTo>
                      <a:pt x="309" y="2965"/>
                    </a:lnTo>
                    <a:lnTo>
                      <a:pt x="193" y="2849"/>
                    </a:lnTo>
                    <a:lnTo>
                      <a:pt x="116" y="2657"/>
                    </a:lnTo>
                    <a:lnTo>
                      <a:pt x="78" y="2503"/>
                    </a:lnTo>
                    <a:lnTo>
                      <a:pt x="116" y="2349"/>
                    </a:lnTo>
                    <a:lnTo>
                      <a:pt x="155" y="2156"/>
                    </a:lnTo>
                    <a:lnTo>
                      <a:pt x="232" y="2041"/>
                    </a:lnTo>
                    <a:lnTo>
                      <a:pt x="347" y="1925"/>
                    </a:lnTo>
                    <a:lnTo>
                      <a:pt x="501" y="1810"/>
                    </a:lnTo>
                    <a:lnTo>
                      <a:pt x="617" y="1771"/>
                    </a:lnTo>
                    <a:lnTo>
                      <a:pt x="886" y="1733"/>
                    </a:lnTo>
                    <a:lnTo>
                      <a:pt x="963" y="1694"/>
                    </a:lnTo>
                    <a:lnTo>
                      <a:pt x="1078" y="1617"/>
                    </a:lnTo>
                    <a:lnTo>
                      <a:pt x="1117" y="1502"/>
                    </a:lnTo>
                    <a:lnTo>
                      <a:pt x="1155" y="1348"/>
                    </a:lnTo>
                    <a:lnTo>
                      <a:pt x="1078" y="1117"/>
                    </a:lnTo>
                    <a:lnTo>
                      <a:pt x="1001" y="771"/>
                    </a:lnTo>
                    <a:lnTo>
                      <a:pt x="963" y="617"/>
                    </a:lnTo>
                    <a:lnTo>
                      <a:pt x="1001" y="424"/>
                    </a:lnTo>
                    <a:lnTo>
                      <a:pt x="1040" y="309"/>
                    </a:lnTo>
                    <a:lnTo>
                      <a:pt x="1117" y="232"/>
                    </a:lnTo>
                    <a:lnTo>
                      <a:pt x="1194" y="155"/>
                    </a:lnTo>
                    <a:lnTo>
                      <a:pt x="1309" y="116"/>
                    </a:lnTo>
                    <a:lnTo>
                      <a:pt x="1463" y="155"/>
                    </a:lnTo>
                    <a:lnTo>
                      <a:pt x="1617" y="270"/>
                    </a:lnTo>
                    <a:lnTo>
                      <a:pt x="1694" y="386"/>
                    </a:lnTo>
                    <a:lnTo>
                      <a:pt x="1887" y="694"/>
                    </a:lnTo>
                    <a:lnTo>
                      <a:pt x="1925" y="694"/>
                    </a:lnTo>
                    <a:lnTo>
                      <a:pt x="1964" y="655"/>
                    </a:lnTo>
                    <a:lnTo>
                      <a:pt x="1887" y="424"/>
                    </a:lnTo>
                    <a:lnTo>
                      <a:pt x="1733" y="232"/>
                    </a:lnTo>
                    <a:lnTo>
                      <a:pt x="1540" y="78"/>
                    </a:lnTo>
                    <a:lnTo>
                      <a:pt x="1425" y="39"/>
                    </a:lnTo>
                    <a:lnTo>
                      <a:pt x="1309" y="1"/>
                    </a:lnTo>
                    <a:close/>
                  </a:path>
                </a:pathLst>
              </a:custGeom>
              <a:solidFill>
                <a:srgbClr val="FB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3"/>
              <p:cNvSpPr/>
              <p:nvPr/>
            </p:nvSpPr>
            <p:spPr>
              <a:xfrm>
                <a:off x="510425" y="4304700"/>
                <a:ext cx="49100" cy="81825"/>
              </a:xfrm>
              <a:custGeom>
                <a:avLst/>
                <a:gdLst/>
                <a:ahLst/>
                <a:cxnLst/>
                <a:rect l="l" t="t" r="r" b="b"/>
                <a:pathLst>
                  <a:path w="1964" h="3273" fill="none" extrusionOk="0">
                    <a:moveTo>
                      <a:pt x="1309" y="1"/>
                    </a:moveTo>
                    <a:lnTo>
                      <a:pt x="1309" y="1"/>
                    </a:lnTo>
                    <a:lnTo>
                      <a:pt x="1271" y="1"/>
                    </a:lnTo>
                    <a:lnTo>
                      <a:pt x="1271" y="1"/>
                    </a:lnTo>
                    <a:lnTo>
                      <a:pt x="1155" y="39"/>
                    </a:lnTo>
                    <a:lnTo>
                      <a:pt x="1078" y="78"/>
                    </a:lnTo>
                    <a:lnTo>
                      <a:pt x="1001" y="155"/>
                    </a:lnTo>
                    <a:lnTo>
                      <a:pt x="924" y="270"/>
                    </a:lnTo>
                    <a:lnTo>
                      <a:pt x="847" y="501"/>
                    </a:lnTo>
                    <a:lnTo>
                      <a:pt x="847" y="694"/>
                    </a:lnTo>
                    <a:lnTo>
                      <a:pt x="847" y="694"/>
                    </a:lnTo>
                    <a:lnTo>
                      <a:pt x="963" y="1040"/>
                    </a:lnTo>
                    <a:lnTo>
                      <a:pt x="1001" y="1233"/>
                    </a:lnTo>
                    <a:lnTo>
                      <a:pt x="1040" y="1425"/>
                    </a:lnTo>
                    <a:lnTo>
                      <a:pt x="1040" y="1425"/>
                    </a:lnTo>
                    <a:lnTo>
                      <a:pt x="1001" y="1502"/>
                    </a:lnTo>
                    <a:lnTo>
                      <a:pt x="963" y="1540"/>
                    </a:lnTo>
                    <a:lnTo>
                      <a:pt x="847" y="1617"/>
                    </a:lnTo>
                    <a:lnTo>
                      <a:pt x="501" y="1694"/>
                    </a:lnTo>
                    <a:lnTo>
                      <a:pt x="501" y="1694"/>
                    </a:lnTo>
                    <a:lnTo>
                      <a:pt x="309" y="1810"/>
                    </a:lnTo>
                    <a:lnTo>
                      <a:pt x="116" y="2041"/>
                    </a:lnTo>
                    <a:lnTo>
                      <a:pt x="1" y="2272"/>
                    </a:lnTo>
                    <a:lnTo>
                      <a:pt x="1" y="2503"/>
                    </a:lnTo>
                    <a:lnTo>
                      <a:pt x="1" y="2503"/>
                    </a:lnTo>
                    <a:lnTo>
                      <a:pt x="1" y="2657"/>
                    </a:lnTo>
                    <a:lnTo>
                      <a:pt x="39" y="2772"/>
                    </a:lnTo>
                    <a:lnTo>
                      <a:pt x="116" y="2926"/>
                    </a:lnTo>
                    <a:lnTo>
                      <a:pt x="232" y="3042"/>
                    </a:lnTo>
                    <a:lnTo>
                      <a:pt x="309" y="3119"/>
                    </a:lnTo>
                    <a:lnTo>
                      <a:pt x="424" y="3196"/>
                    </a:lnTo>
                    <a:lnTo>
                      <a:pt x="578" y="3273"/>
                    </a:lnTo>
                    <a:lnTo>
                      <a:pt x="694" y="3273"/>
                    </a:lnTo>
                    <a:lnTo>
                      <a:pt x="694" y="3273"/>
                    </a:lnTo>
                    <a:lnTo>
                      <a:pt x="694" y="3273"/>
                    </a:lnTo>
                    <a:lnTo>
                      <a:pt x="694" y="3273"/>
                    </a:lnTo>
                    <a:lnTo>
                      <a:pt x="732" y="3234"/>
                    </a:lnTo>
                    <a:lnTo>
                      <a:pt x="732" y="3234"/>
                    </a:lnTo>
                    <a:lnTo>
                      <a:pt x="732" y="3234"/>
                    </a:lnTo>
                    <a:lnTo>
                      <a:pt x="578" y="3157"/>
                    </a:lnTo>
                    <a:lnTo>
                      <a:pt x="424" y="3080"/>
                    </a:lnTo>
                    <a:lnTo>
                      <a:pt x="309" y="2965"/>
                    </a:lnTo>
                    <a:lnTo>
                      <a:pt x="193" y="2849"/>
                    </a:lnTo>
                    <a:lnTo>
                      <a:pt x="193" y="2849"/>
                    </a:lnTo>
                    <a:lnTo>
                      <a:pt x="116" y="2657"/>
                    </a:lnTo>
                    <a:lnTo>
                      <a:pt x="78" y="2503"/>
                    </a:lnTo>
                    <a:lnTo>
                      <a:pt x="116" y="2349"/>
                    </a:lnTo>
                    <a:lnTo>
                      <a:pt x="155" y="2156"/>
                    </a:lnTo>
                    <a:lnTo>
                      <a:pt x="155" y="2156"/>
                    </a:lnTo>
                    <a:lnTo>
                      <a:pt x="232" y="2041"/>
                    </a:lnTo>
                    <a:lnTo>
                      <a:pt x="347" y="1925"/>
                    </a:lnTo>
                    <a:lnTo>
                      <a:pt x="501" y="1810"/>
                    </a:lnTo>
                    <a:lnTo>
                      <a:pt x="617" y="1771"/>
                    </a:lnTo>
                    <a:lnTo>
                      <a:pt x="617" y="1771"/>
                    </a:lnTo>
                    <a:lnTo>
                      <a:pt x="886" y="1733"/>
                    </a:lnTo>
                    <a:lnTo>
                      <a:pt x="963" y="1694"/>
                    </a:lnTo>
                    <a:lnTo>
                      <a:pt x="1078" y="1617"/>
                    </a:lnTo>
                    <a:lnTo>
                      <a:pt x="1078" y="1617"/>
                    </a:lnTo>
                    <a:lnTo>
                      <a:pt x="1117" y="1502"/>
                    </a:lnTo>
                    <a:lnTo>
                      <a:pt x="1155" y="1348"/>
                    </a:lnTo>
                    <a:lnTo>
                      <a:pt x="1078" y="1117"/>
                    </a:lnTo>
                    <a:lnTo>
                      <a:pt x="1078" y="1117"/>
                    </a:lnTo>
                    <a:lnTo>
                      <a:pt x="1001" y="771"/>
                    </a:lnTo>
                    <a:lnTo>
                      <a:pt x="963" y="617"/>
                    </a:lnTo>
                    <a:lnTo>
                      <a:pt x="1001" y="424"/>
                    </a:lnTo>
                    <a:lnTo>
                      <a:pt x="1001" y="424"/>
                    </a:lnTo>
                    <a:lnTo>
                      <a:pt x="1040" y="309"/>
                    </a:lnTo>
                    <a:lnTo>
                      <a:pt x="1117" y="232"/>
                    </a:lnTo>
                    <a:lnTo>
                      <a:pt x="1194" y="155"/>
                    </a:lnTo>
                    <a:lnTo>
                      <a:pt x="1309" y="116"/>
                    </a:lnTo>
                    <a:lnTo>
                      <a:pt x="1309" y="116"/>
                    </a:lnTo>
                    <a:lnTo>
                      <a:pt x="1463" y="155"/>
                    </a:lnTo>
                    <a:lnTo>
                      <a:pt x="1463" y="155"/>
                    </a:lnTo>
                    <a:lnTo>
                      <a:pt x="1617" y="270"/>
                    </a:lnTo>
                    <a:lnTo>
                      <a:pt x="1694" y="386"/>
                    </a:lnTo>
                    <a:lnTo>
                      <a:pt x="1887" y="694"/>
                    </a:lnTo>
                    <a:lnTo>
                      <a:pt x="1887" y="694"/>
                    </a:lnTo>
                    <a:lnTo>
                      <a:pt x="1925" y="694"/>
                    </a:lnTo>
                    <a:lnTo>
                      <a:pt x="1925" y="694"/>
                    </a:lnTo>
                    <a:lnTo>
                      <a:pt x="1925" y="694"/>
                    </a:lnTo>
                    <a:lnTo>
                      <a:pt x="1964" y="655"/>
                    </a:lnTo>
                    <a:lnTo>
                      <a:pt x="1964" y="655"/>
                    </a:lnTo>
                    <a:lnTo>
                      <a:pt x="1887" y="424"/>
                    </a:lnTo>
                    <a:lnTo>
                      <a:pt x="1733" y="232"/>
                    </a:lnTo>
                    <a:lnTo>
                      <a:pt x="1540" y="78"/>
                    </a:lnTo>
                    <a:lnTo>
                      <a:pt x="1425" y="39"/>
                    </a:lnTo>
                    <a:lnTo>
                      <a:pt x="1309"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3"/>
              <p:cNvSpPr/>
              <p:nvPr/>
            </p:nvSpPr>
            <p:spPr>
              <a:xfrm>
                <a:off x="508500" y="4466375"/>
                <a:ext cx="112625" cy="96250"/>
              </a:xfrm>
              <a:custGeom>
                <a:avLst/>
                <a:gdLst/>
                <a:ahLst/>
                <a:cxnLst/>
                <a:rect l="l" t="t" r="r" b="b"/>
                <a:pathLst>
                  <a:path w="4505" h="3850" extrusionOk="0">
                    <a:moveTo>
                      <a:pt x="3426" y="0"/>
                    </a:moveTo>
                    <a:lnTo>
                      <a:pt x="3234" y="39"/>
                    </a:lnTo>
                    <a:lnTo>
                      <a:pt x="3003" y="77"/>
                    </a:lnTo>
                    <a:lnTo>
                      <a:pt x="2810" y="116"/>
                    </a:lnTo>
                    <a:lnTo>
                      <a:pt x="2387" y="308"/>
                    </a:lnTo>
                    <a:lnTo>
                      <a:pt x="2041" y="501"/>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lnTo>
                      <a:pt x="4196" y="462"/>
                    </a:lnTo>
                    <a:lnTo>
                      <a:pt x="4042" y="270"/>
                    </a:lnTo>
                    <a:lnTo>
                      <a:pt x="3850" y="116"/>
                    </a:lnTo>
                    <a:lnTo>
                      <a:pt x="3657" y="39"/>
                    </a:lnTo>
                    <a:lnTo>
                      <a:pt x="34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3"/>
              <p:cNvSpPr/>
              <p:nvPr/>
            </p:nvSpPr>
            <p:spPr>
              <a:xfrm>
                <a:off x="508500" y="4466375"/>
                <a:ext cx="112625" cy="96250"/>
              </a:xfrm>
              <a:custGeom>
                <a:avLst/>
                <a:gdLst/>
                <a:ahLst/>
                <a:cxnLst/>
                <a:rect l="l" t="t" r="r" b="b"/>
                <a:pathLst>
                  <a:path w="4505" h="3850" fill="none" extrusionOk="0">
                    <a:moveTo>
                      <a:pt x="4312" y="693"/>
                    </a:moveTo>
                    <a:lnTo>
                      <a:pt x="4312" y="693"/>
                    </a:lnTo>
                    <a:lnTo>
                      <a:pt x="4196" y="462"/>
                    </a:lnTo>
                    <a:lnTo>
                      <a:pt x="4042" y="270"/>
                    </a:lnTo>
                    <a:lnTo>
                      <a:pt x="3850" y="116"/>
                    </a:lnTo>
                    <a:lnTo>
                      <a:pt x="3657" y="39"/>
                    </a:lnTo>
                    <a:lnTo>
                      <a:pt x="3426" y="0"/>
                    </a:lnTo>
                    <a:lnTo>
                      <a:pt x="3234" y="39"/>
                    </a:lnTo>
                    <a:lnTo>
                      <a:pt x="3003" y="77"/>
                    </a:lnTo>
                    <a:lnTo>
                      <a:pt x="2810" y="116"/>
                    </a:lnTo>
                    <a:lnTo>
                      <a:pt x="2387" y="308"/>
                    </a:lnTo>
                    <a:lnTo>
                      <a:pt x="2041" y="501"/>
                    </a:lnTo>
                    <a:lnTo>
                      <a:pt x="1733" y="693"/>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3"/>
              <p:cNvSpPr/>
              <p:nvPr/>
            </p:nvSpPr>
            <p:spPr>
              <a:xfrm>
                <a:off x="529675" y="4516400"/>
                <a:ext cx="81825" cy="25050"/>
              </a:xfrm>
              <a:custGeom>
                <a:avLst/>
                <a:gdLst/>
                <a:ahLst/>
                <a:cxnLst/>
                <a:rect l="l" t="t" r="r" b="b"/>
                <a:pathLst>
                  <a:path w="3273" h="1002" extrusionOk="0">
                    <a:moveTo>
                      <a:pt x="154" y="1"/>
                    </a:moveTo>
                    <a:lnTo>
                      <a:pt x="39" y="155"/>
                    </a:lnTo>
                    <a:lnTo>
                      <a:pt x="0" y="270"/>
                    </a:lnTo>
                    <a:lnTo>
                      <a:pt x="0" y="424"/>
                    </a:lnTo>
                    <a:lnTo>
                      <a:pt x="0" y="578"/>
                    </a:lnTo>
                    <a:lnTo>
                      <a:pt x="77" y="732"/>
                    </a:lnTo>
                    <a:lnTo>
                      <a:pt x="193" y="847"/>
                    </a:lnTo>
                    <a:lnTo>
                      <a:pt x="308" y="924"/>
                    </a:lnTo>
                    <a:lnTo>
                      <a:pt x="462" y="1001"/>
                    </a:lnTo>
                    <a:lnTo>
                      <a:pt x="809" y="1001"/>
                    </a:lnTo>
                    <a:lnTo>
                      <a:pt x="963" y="963"/>
                    </a:lnTo>
                    <a:lnTo>
                      <a:pt x="1078" y="886"/>
                    </a:lnTo>
                    <a:lnTo>
                      <a:pt x="1194" y="770"/>
                    </a:lnTo>
                    <a:lnTo>
                      <a:pt x="1386" y="540"/>
                    </a:lnTo>
                    <a:lnTo>
                      <a:pt x="1540" y="270"/>
                    </a:lnTo>
                    <a:lnTo>
                      <a:pt x="1771" y="540"/>
                    </a:lnTo>
                    <a:lnTo>
                      <a:pt x="2040" y="770"/>
                    </a:lnTo>
                    <a:lnTo>
                      <a:pt x="2194" y="847"/>
                    </a:lnTo>
                    <a:lnTo>
                      <a:pt x="2348" y="924"/>
                    </a:lnTo>
                    <a:lnTo>
                      <a:pt x="2541" y="1001"/>
                    </a:lnTo>
                    <a:lnTo>
                      <a:pt x="2772" y="1001"/>
                    </a:lnTo>
                    <a:lnTo>
                      <a:pt x="2926" y="963"/>
                    </a:lnTo>
                    <a:lnTo>
                      <a:pt x="3080" y="886"/>
                    </a:lnTo>
                    <a:lnTo>
                      <a:pt x="3195" y="809"/>
                    </a:lnTo>
                    <a:lnTo>
                      <a:pt x="3234" y="655"/>
                    </a:lnTo>
                    <a:lnTo>
                      <a:pt x="3272" y="540"/>
                    </a:lnTo>
                    <a:lnTo>
                      <a:pt x="3272" y="386"/>
                    </a:lnTo>
                    <a:lnTo>
                      <a:pt x="3234" y="270"/>
                    </a:lnTo>
                    <a:lnTo>
                      <a:pt x="3118" y="193"/>
                    </a:lnTo>
                    <a:lnTo>
                      <a:pt x="3080" y="193"/>
                    </a:lnTo>
                    <a:lnTo>
                      <a:pt x="3041" y="232"/>
                    </a:lnTo>
                    <a:lnTo>
                      <a:pt x="3041" y="270"/>
                    </a:lnTo>
                    <a:lnTo>
                      <a:pt x="3118" y="347"/>
                    </a:lnTo>
                    <a:lnTo>
                      <a:pt x="3157" y="463"/>
                    </a:lnTo>
                    <a:lnTo>
                      <a:pt x="3157" y="617"/>
                    </a:lnTo>
                    <a:lnTo>
                      <a:pt x="3118" y="694"/>
                    </a:lnTo>
                    <a:lnTo>
                      <a:pt x="3041" y="809"/>
                    </a:lnTo>
                    <a:lnTo>
                      <a:pt x="2926" y="847"/>
                    </a:lnTo>
                    <a:lnTo>
                      <a:pt x="2733" y="886"/>
                    </a:lnTo>
                    <a:lnTo>
                      <a:pt x="2502" y="847"/>
                    </a:lnTo>
                    <a:lnTo>
                      <a:pt x="2233" y="732"/>
                    </a:lnTo>
                    <a:lnTo>
                      <a:pt x="1963" y="578"/>
                    </a:lnTo>
                    <a:lnTo>
                      <a:pt x="1733" y="347"/>
                    </a:lnTo>
                    <a:lnTo>
                      <a:pt x="1579" y="116"/>
                    </a:lnTo>
                    <a:lnTo>
                      <a:pt x="1502" y="78"/>
                    </a:lnTo>
                    <a:lnTo>
                      <a:pt x="1502" y="116"/>
                    </a:lnTo>
                    <a:lnTo>
                      <a:pt x="1463" y="116"/>
                    </a:lnTo>
                    <a:lnTo>
                      <a:pt x="1348" y="424"/>
                    </a:lnTo>
                    <a:lnTo>
                      <a:pt x="1194" y="655"/>
                    </a:lnTo>
                    <a:lnTo>
                      <a:pt x="1078" y="770"/>
                    </a:lnTo>
                    <a:lnTo>
                      <a:pt x="963" y="847"/>
                    </a:lnTo>
                    <a:lnTo>
                      <a:pt x="809" y="886"/>
                    </a:lnTo>
                    <a:lnTo>
                      <a:pt x="655" y="924"/>
                    </a:lnTo>
                    <a:lnTo>
                      <a:pt x="616" y="924"/>
                    </a:lnTo>
                    <a:lnTo>
                      <a:pt x="462" y="886"/>
                    </a:lnTo>
                    <a:lnTo>
                      <a:pt x="308" y="809"/>
                    </a:lnTo>
                    <a:lnTo>
                      <a:pt x="193" y="732"/>
                    </a:lnTo>
                    <a:lnTo>
                      <a:pt x="116" y="617"/>
                    </a:lnTo>
                    <a:lnTo>
                      <a:pt x="77" y="463"/>
                    </a:lnTo>
                    <a:lnTo>
                      <a:pt x="77" y="309"/>
                    </a:lnTo>
                    <a:lnTo>
                      <a:pt x="116" y="193"/>
                    </a:lnTo>
                    <a:lnTo>
                      <a:pt x="193" y="39"/>
                    </a:lnTo>
                    <a:lnTo>
                      <a:pt x="193" y="1"/>
                    </a:lnTo>
                    <a:close/>
                  </a:path>
                </a:pathLst>
              </a:custGeom>
              <a:solidFill>
                <a:srgbClr val="F1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3"/>
              <p:cNvSpPr/>
              <p:nvPr/>
            </p:nvSpPr>
            <p:spPr>
              <a:xfrm>
                <a:off x="529675" y="4516400"/>
                <a:ext cx="81825" cy="25050"/>
              </a:xfrm>
              <a:custGeom>
                <a:avLst/>
                <a:gdLst/>
                <a:ahLst/>
                <a:cxnLst/>
                <a:rect l="l" t="t" r="r" b="b"/>
                <a:pathLst>
                  <a:path w="3273" h="1002" fill="none" extrusionOk="0">
                    <a:moveTo>
                      <a:pt x="154" y="1"/>
                    </a:moveTo>
                    <a:lnTo>
                      <a:pt x="154" y="1"/>
                    </a:lnTo>
                    <a:lnTo>
                      <a:pt x="154" y="1"/>
                    </a:lnTo>
                    <a:lnTo>
                      <a:pt x="154" y="1"/>
                    </a:lnTo>
                    <a:lnTo>
                      <a:pt x="39" y="155"/>
                    </a:lnTo>
                    <a:lnTo>
                      <a:pt x="0" y="270"/>
                    </a:lnTo>
                    <a:lnTo>
                      <a:pt x="0" y="424"/>
                    </a:lnTo>
                    <a:lnTo>
                      <a:pt x="0" y="578"/>
                    </a:lnTo>
                    <a:lnTo>
                      <a:pt x="77" y="732"/>
                    </a:lnTo>
                    <a:lnTo>
                      <a:pt x="193" y="847"/>
                    </a:lnTo>
                    <a:lnTo>
                      <a:pt x="308" y="924"/>
                    </a:lnTo>
                    <a:lnTo>
                      <a:pt x="462" y="1001"/>
                    </a:lnTo>
                    <a:lnTo>
                      <a:pt x="462" y="1001"/>
                    </a:lnTo>
                    <a:lnTo>
                      <a:pt x="655" y="1001"/>
                    </a:lnTo>
                    <a:lnTo>
                      <a:pt x="655" y="1001"/>
                    </a:lnTo>
                    <a:lnTo>
                      <a:pt x="809" y="1001"/>
                    </a:lnTo>
                    <a:lnTo>
                      <a:pt x="963" y="963"/>
                    </a:lnTo>
                    <a:lnTo>
                      <a:pt x="1078" y="886"/>
                    </a:lnTo>
                    <a:lnTo>
                      <a:pt x="1194" y="770"/>
                    </a:lnTo>
                    <a:lnTo>
                      <a:pt x="1386" y="540"/>
                    </a:lnTo>
                    <a:lnTo>
                      <a:pt x="1540" y="270"/>
                    </a:lnTo>
                    <a:lnTo>
                      <a:pt x="1540" y="270"/>
                    </a:lnTo>
                    <a:lnTo>
                      <a:pt x="1771" y="540"/>
                    </a:lnTo>
                    <a:lnTo>
                      <a:pt x="2040" y="770"/>
                    </a:lnTo>
                    <a:lnTo>
                      <a:pt x="2194" y="847"/>
                    </a:lnTo>
                    <a:lnTo>
                      <a:pt x="2348" y="924"/>
                    </a:lnTo>
                    <a:lnTo>
                      <a:pt x="2541" y="1001"/>
                    </a:lnTo>
                    <a:lnTo>
                      <a:pt x="2695" y="1001"/>
                    </a:lnTo>
                    <a:lnTo>
                      <a:pt x="2695" y="1001"/>
                    </a:lnTo>
                    <a:lnTo>
                      <a:pt x="2772" y="1001"/>
                    </a:lnTo>
                    <a:lnTo>
                      <a:pt x="2772" y="1001"/>
                    </a:lnTo>
                    <a:lnTo>
                      <a:pt x="2926" y="963"/>
                    </a:lnTo>
                    <a:lnTo>
                      <a:pt x="3080" y="886"/>
                    </a:lnTo>
                    <a:lnTo>
                      <a:pt x="3195" y="809"/>
                    </a:lnTo>
                    <a:lnTo>
                      <a:pt x="3234" y="655"/>
                    </a:lnTo>
                    <a:lnTo>
                      <a:pt x="3234" y="655"/>
                    </a:lnTo>
                    <a:lnTo>
                      <a:pt x="3272" y="540"/>
                    </a:lnTo>
                    <a:lnTo>
                      <a:pt x="3272" y="386"/>
                    </a:lnTo>
                    <a:lnTo>
                      <a:pt x="3234" y="270"/>
                    </a:lnTo>
                    <a:lnTo>
                      <a:pt x="3118" y="193"/>
                    </a:lnTo>
                    <a:lnTo>
                      <a:pt x="3118" y="193"/>
                    </a:lnTo>
                    <a:lnTo>
                      <a:pt x="3080" y="193"/>
                    </a:lnTo>
                    <a:lnTo>
                      <a:pt x="3080" y="193"/>
                    </a:lnTo>
                    <a:lnTo>
                      <a:pt x="3041" y="232"/>
                    </a:lnTo>
                    <a:lnTo>
                      <a:pt x="3041" y="232"/>
                    </a:lnTo>
                    <a:lnTo>
                      <a:pt x="3041" y="270"/>
                    </a:lnTo>
                    <a:lnTo>
                      <a:pt x="3041" y="270"/>
                    </a:lnTo>
                    <a:lnTo>
                      <a:pt x="3118" y="347"/>
                    </a:lnTo>
                    <a:lnTo>
                      <a:pt x="3157" y="463"/>
                    </a:lnTo>
                    <a:lnTo>
                      <a:pt x="3157" y="617"/>
                    </a:lnTo>
                    <a:lnTo>
                      <a:pt x="3118" y="694"/>
                    </a:lnTo>
                    <a:lnTo>
                      <a:pt x="3118" y="694"/>
                    </a:lnTo>
                    <a:lnTo>
                      <a:pt x="3041" y="809"/>
                    </a:lnTo>
                    <a:lnTo>
                      <a:pt x="2926" y="847"/>
                    </a:lnTo>
                    <a:lnTo>
                      <a:pt x="2733" y="886"/>
                    </a:lnTo>
                    <a:lnTo>
                      <a:pt x="2733" y="886"/>
                    </a:lnTo>
                    <a:lnTo>
                      <a:pt x="2502" y="847"/>
                    </a:lnTo>
                    <a:lnTo>
                      <a:pt x="2502" y="847"/>
                    </a:lnTo>
                    <a:lnTo>
                      <a:pt x="2233" y="732"/>
                    </a:lnTo>
                    <a:lnTo>
                      <a:pt x="1963" y="578"/>
                    </a:lnTo>
                    <a:lnTo>
                      <a:pt x="1733" y="347"/>
                    </a:lnTo>
                    <a:lnTo>
                      <a:pt x="1579" y="116"/>
                    </a:lnTo>
                    <a:lnTo>
                      <a:pt x="1579" y="116"/>
                    </a:lnTo>
                    <a:lnTo>
                      <a:pt x="1502" y="78"/>
                    </a:lnTo>
                    <a:lnTo>
                      <a:pt x="1502" y="78"/>
                    </a:lnTo>
                    <a:lnTo>
                      <a:pt x="1502" y="116"/>
                    </a:lnTo>
                    <a:lnTo>
                      <a:pt x="1463" y="116"/>
                    </a:lnTo>
                    <a:lnTo>
                      <a:pt x="1463" y="116"/>
                    </a:lnTo>
                    <a:lnTo>
                      <a:pt x="1348" y="424"/>
                    </a:lnTo>
                    <a:lnTo>
                      <a:pt x="1194" y="655"/>
                    </a:lnTo>
                    <a:lnTo>
                      <a:pt x="1078" y="770"/>
                    </a:lnTo>
                    <a:lnTo>
                      <a:pt x="963" y="847"/>
                    </a:lnTo>
                    <a:lnTo>
                      <a:pt x="809" y="886"/>
                    </a:lnTo>
                    <a:lnTo>
                      <a:pt x="655" y="924"/>
                    </a:lnTo>
                    <a:lnTo>
                      <a:pt x="655" y="924"/>
                    </a:lnTo>
                    <a:lnTo>
                      <a:pt x="616" y="924"/>
                    </a:lnTo>
                    <a:lnTo>
                      <a:pt x="616" y="924"/>
                    </a:lnTo>
                    <a:lnTo>
                      <a:pt x="462" y="886"/>
                    </a:lnTo>
                    <a:lnTo>
                      <a:pt x="308" y="809"/>
                    </a:lnTo>
                    <a:lnTo>
                      <a:pt x="193" y="732"/>
                    </a:lnTo>
                    <a:lnTo>
                      <a:pt x="116" y="617"/>
                    </a:lnTo>
                    <a:lnTo>
                      <a:pt x="77" y="463"/>
                    </a:lnTo>
                    <a:lnTo>
                      <a:pt x="77" y="309"/>
                    </a:lnTo>
                    <a:lnTo>
                      <a:pt x="116" y="193"/>
                    </a:lnTo>
                    <a:lnTo>
                      <a:pt x="193" y="39"/>
                    </a:lnTo>
                    <a:lnTo>
                      <a:pt x="193" y="39"/>
                    </a:lnTo>
                    <a:lnTo>
                      <a:pt x="193" y="1"/>
                    </a:lnTo>
                    <a:lnTo>
                      <a:pt x="154"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3"/>
              <p:cNvSpPr/>
              <p:nvPr/>
            </p:nvSpPr>
            <p:spPr>
              <a:xfrm>
                <a:off x="620125" y="4584725"/>
                <a:ext cx="111650" cy="128975"/>
              </a:xfrm>
              <a:custGeom>
                <a:avLst/>
                <a:gdLst/>
                <a:ahLst/>
                <a:cxnLst/>
                <a:rect l="l" t="t" r="r" b="b"/>
                <a:pathLst>
                  <a:path w="4466" h="5159" extrusionOk="0">
                    <a:moveTo>
                      <a:pt x="1694" y="0"/>
                    </a:move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924"/>
                    </a:lnTo>
                    <a:lnTo>
                      <a:pt x="2887" y="693"/>
                    </a:lnTo>
                    <a:lnTo>
                      <a:pt x="2849" y="462"/>
                    </a:lnTo>
                    <a:lnTo>
                      <a:pt x="2733" y="231"/>
                    </a:lnTo>
                    <a:lnTo>
                      <a:pt x="2618" y="154"/>
                    </a:lnTo>
                    <a:lnTo>
                      <a:pt x="2502" y="77"/>
                    </a:lnTo>
                    <a:lnTo>
                      <a:pt x="23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3"/>
              <p:cNvSpPr/>
              <p:nvPr/>
            </p:nvSpPr>
            <p:spPr>
              <a:xfrm>
                <a:off x="620125" y="4584725"/>
                <a:ext cx="111650" cy="128975"/>
              </a:xfrm>
              <a:custGeom>
                <a:avLst/>
                <a:gdLst/>
                <a:ahLst/>
                <a:cxnLst/>
                <a:rect l="l" t="t" r="r" b="b"/>
                <a:pathLst>
                  <a:path w="4466" h="5159" fill="none" extrusionOk="0">
                    <a:moveTo>
                      <a:pt x="1694" y="0"/>
                    </a:moveTo>
                    <a:lnTo>
                      <a:pt x="1694" y="0"/>
                    </a:ln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1117"/>
                    </a:lnTo>
                    <a:lnTo>
                      <a:pt x="2887" y="924"/>
                    </a:lnTo>
                    <a:lnTo>
                      <a:pt x="2887" y="693"/>
                    </a:lnTo>
                    <a:lnTo>
                      <a:pt x="2849" y="462"/>
                    </a:lnTo>
                    <a:lnTo>
                      <a:pt x="2733" y="231"/>
                    </a:lnTo>
                    <a:lnTo>
                      <a:pt x="2618" y="154"/>
                    </a:lnTo>
                    <a:lnTo>
                      <a:pt x="2502" y="77"/>
                    </a:lnTo>
                    <a:lnTo>
                      <a:pt x="2348" y="0"/>
                    </a:lnTo>
                    <a:lnTo>
                      <a:pt x="2194" y="0"/>
                    </a:lnTo>
                    <a:lnTo>
                      <a:pt x="1964" y="0"/>
                    </a:lnTo>
                    <a:lnTo>
                      <a:pt x="169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3"/>
              <p:cNvSpPr/>
              <p:nvPr/>
            </p:nvSpPr>
            <p:spPr>
              <a:xfrm>
                <a:off x="657650" y="4601075"/>
                <a:ext cx="50075" cy="47175"/>
              </a:xfrm>
              <a:custGeom>
                <a:avLst/>
                <a:gdLst/>
                <a:ahLst/>
                <a:cxnLst/>
                <a:rect l="l" t="t" r="r" b="b"/>
                <a:pathLst>
                  <a:path w="2003" h="1887" extrusionOk="0">
                    <a:moveTo>
                      <a:pt x="232" y="1"/>
                    </a:moveTo>
                    <a:lnTo>
                      <a:pt x="116" y="78"/>
                    </a:lnTo>
                    <a:lnTo>
                      <a:pt x="39" y="155"/>
                    </a:lnTo>
                    <a:lnTo>
                      <a:pt x="1" y="309"/>
                    </a:lnTo>
                    <a:lnTo>
                      <a:pt x="1" y="386"/>
                    </a:lnTo>
                    <a:lnTo>
                      <a:pt x="1" y="501"/>
                    </a:lnTo>
                    <a:lnTo>
                      <a:pt x="78" y="617"/>
                    </a:lnTo>
                    <a:lnTo>
                      <a:pt x="155" y="655"/>
                    </a:lnTo>
                    <a:lnTo>
                      <a:pt x="193" y="617"/>
                    </a:lnTo>
                    <a:lnTo>
                      <a:pt x="116" y="578"/>
                    </a:lnTo>
                    <a:lnTo>
                      <a:pt x="78" y="463"/>
                    </a:lnTo>
                    <a:lnTo>
                      <a:pt x="39" y="386"/>
                    </a:lnTo>
                    <a:lnTo>
                      <a:pt x="78" y="270"/>
                    </a:lnTo>
                    <a:lnTo>
                      <a:pt x="116" y="193"/>
                    </a:lnTo>
                    <a:lnTo>
                      <a:pt x="193" y="116"/>
                    </a:lnTo>
                    <a:lnTo>
                      <a:pt x="270" y="78"/>
                    </a:lnTo>
                    <a:lnTo>
                      <a:pt x="463" y="78"/>
                    </a:lnTo>
                    <a:lnTo>
                      <a:pt x="616" y="155"/>
                    </a:lnTo>
                    <a:lnTo>
                      <a:pt x="732" y="270"/>
                    </a:lnTo>
                    <a:lnTo>
                      <a:pt x="770" y="386"/>
                    </a:lnTo>
                    <a:lnTo>
                      <a:pt x="809" y="540"/>
                    </a:lnTo>
                    <a:lnTo>
                      <a:pt x="847" y="848"/>
                    </a:lnTo>
                    <a:lnTo>
                      <a:pt x="770" y="1156"/>
                    </a:lnTo>
                    <a:lnTo>
                      <a:pt x="770" y="1194"/>
                    </a:lnTo>
                    <a:lnTo>
                      <a:pt x="847" y="1232"/>
                    </a:lnTo>
                    <a:lnTo>
                      <a:pt x="847" y="1194"/>
                    </a:lnTo>
                    <a:lnTo>
                      <a:pt x="1117" y="1079"/>
                    </a:lnTo>
                    <a:lnTo>
                      <a:pt x="1386" y="1040"/>
                    </a:lnTo>
                    <a:lnTo>
                      <a:pt x="1540" y="1040"/>
                    </a:lnTo>
                    <a:lnTo>
                      <a:pt x="1656" y="1079"/>
                    </a:lnTo>
                    <a:lnTo>
                      <a:pt x="1733" y="1117"/>
                    </a:lnTo>
                    <a:lnTo>
                      <a:pt x="1810" y="1194"/>
                    </a:lnTo>
                    <a:lnTo>
                      <a:pt x="1887" y="1386"/>
                    </a:lnTo>
                    <a:lnTo>
                      <a:pt x="1887" y="1540"/>
                    </a:lnTo>
                    <a:lnTo>
                      <a:pt x="1810" y="1694"/>
                    </a:lnTo>
                    <a:lnTo>
                      <a:pt x="1733" y="1733"/>
                    </a:lnTo>
                    <a:lnTo>
                      <a:pt x="1656" y="1771"/>
                    </a:lnTo>
                    <a:lnTo>
                      <a:pt x="1617" y="1810"/>
                    </a:lnTo>
                    <a:lnTo>
                      <a:pt x="1617" y="1848"/>
                    </a:lnTo>
                    <a:lnTo>
                      <a:pt x="1656" y="1887"/>
                    </a:lnTo>
                    <a:lnTo>
                      <a:pt x="1694" y="1887"/>
                    </a:lnTo>
                    <a:lnTo>
                      <a:pt x="1810" y="1848"/>
                    </a:lnTo>
                    <a:lnTo>
                      <a:pt x="1887" y="1810"/>
                    </a:lnTo>
                    <a:lnTo>
                      <a:pt x="1964" y="1694"/>
                    </a:lnTo>
                    <a:lnTo>
                      <a:pt x="2002" y="1617"/>
                    </a:lnTo>
                    <a:lnTo>
                      <a:pt x="2002" y="1386"/>
                    </a:lnTo>
                    <a:lnTo>
                      <a:pt x="1925" y="1156"/>
                    </a:lnTo>
                    <a:lnTo>
                      <a:pt x="1848" y="1040"/>
                    </a:lnTo>
                    <a:lnTo>
                      <a:pt x="1733" y="963"/>
                    </a:lnTo>
                    <a:lnTo>
                      <a:pt x="1579" y="925"/>
                    </a:lnTo>
                    <a:lnTo>
                      <a:pt x="1425" y="925"/>
                    </a:lnTo>
                    <a:lnTo>
                      <a:pt x="1155" y="963"/>
                    </a:lnTo>
                    <a:lnTo>
                      <a:pt x="924" y="1040"/>
                    </a:lnTo>
                    <a:lnTo>
                      <a:pt x="963" y="886"/>
                    </a:lnTo>
                    <a:lnTo>
                      <a:pt x="963" y="694"/>
                    </a:lnTo>
                    <a:lnTo>
                      <a:pt x="924" y="501"/>
                    </a:lnTo>
                    <a:lnTo>
                      <a:pt x="886" y="347"/>
                    </a:lnTo>
                    <a:lnTo>
                      <a:pt x="770" y="193"/>
                    </a:lnTo>
                    <a:lnTo>
                      <a:pt x="655" y="78"/>
                    </a:lnTo>
                    <a:lnTo>
                      <a:pt x="501" y="39"/>
                    </a:lnTo>
                    <a:lnTo>
                      <a:pt x="347" y="1"/>
                    </a:lnTo>
                    <a:close/>
                  </a:path>
                </a:pathLst>
              </a:custGeom>
              <a:solidFill>
                <a:srgbClr val="C7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3"/>
              <p:cNvSpPr/>
              <p:nvPr/>
            </p:nvSpPr>
            <p:spPr>
              <a:xfrm>
                <a:off x="657650" y="4601075"/>
                <a:ext cx="50075" cy="47175"/>
              </a:xfrm>
              <a:custGeom>
                <a:avLst/>
                <a:gdLst/>
                <a:ahLst/>
                <a:cxnLst/>
                <a:rect l="l" t="t" r="r" b="b"/>
                <a:pathLst>
                  <a:path w="2003" h="1887" fill="none" extrusionOk="0">
                    <a:moveTo>
                      <a:pt x="347" y="1"/>
                    </a:moveTo>
                    <a:lnTo>
                      <a:pt x="347" y="1"/>
                    </a:lnTo>
                    <a:lnTo>
                      <a:pt x="347" y="1"/>
                    </a:lnTo>
                    <a:lnTo>
                      <a:pt x="347" y="1"/>
                    </a:lnTo>
                    <a:lnTo>
                      <a:pt x="232" y="1"/>
                    </a:lnTo>
                    <a:lnTo>
                      <a:pt x="116" y="78"/>
                    </a:lnTo>
                    <a:lnTo>
                      <a:pt x="39" y="155"/>
                    </a:lnTo>
                    <a:lnTo>
                      <a:pt x="1" y="309"/>
                    </a:lnTo>
                    <a:lnTo>
                      <a:pt x="1" y="309"/>
                    </a:lnTo>
                    <a:lnTo>
                      <a:pt x="1" y="386"/>
                    </a:lnTo>
                    <a:lnTo>
                      <a:pt x="1" y="501"/>
                    </a:lnTo>
                    <a:lnTo>
                      <a:pt x="78" y="617"/>
                    </a:lnTo>
                    <a:lnTo>
                      <a:pt x="155" y="655"/>
                    </a:lnTo>
                    <a:lnTo>
                      <a:pt x="155" y="655"/>
                    </a:lnTo>
                    <a:lnTo>
                      <a:pt x="155" y="655"/>
                    </a:lnTo>
                    <a:lnTo>
                      <a:pt x="155" y="655"/>
                    </a:lnTo>
                    <a:lnTo>
                      <a:pt x="193" y="617"/>
                    </a:lnTo>
                    <a:lnTo>
                      <a:pt x="193" y="617"/>
                    </a:lnTo>
                    <a:lnTo>
                      <a:pt x="116" y="578"/>
                    </a:lnTo>
                    <a:lnTo>
                      <a:pt x="78" y="463"/>
                    </a:lnTo>
                    <a:lnTo>
                      <a:pt x="39" y="386"/>
                    </a:lnTo>
                    <a:lnTo>
                      <a:pt x="78" y="270"/>
                    </a:lnTo>
                    <a:lnTo>
                      <a:pt x="78" y="270"/>
                    </a:lnTo>
                    <a:lnTo>
                      <a:pt x="116" y="193"/>
                    </a:lnTo>
                    <a:lnTo>
                      <a:pt x="193" y="116"/>
                    </a:lnTo>
                    <a:lnTo>
                      <a:pt x="270" y="78"/>
                    </a:lnTo>
                    <a:lnTo>
                      <a:pt x="347" y="78"/>
                    </a:lnTo>
                    <a:lnTo>
                      <a:pt x="347" y="78"/>
                    </a:lnTo>
                    <a:lnTo>
                      <a:pt x="463" y="78"/>
                    </a:lnTo>
                    <a:lnTo>
                      <a:pt x="463" y="78"/>
                    </a:lnTo>
                    <a:lnTo>
                      <a:pt x="616" y="155"/>
                    </a:lnTo>
                    <a:lnTo>
                      <a:pt x="732" y="270"/>
                    </a:lnTo>
                    <a:lnTo>
                      <a:pt x="770" y="386"/>
                    </a:lnTo>
                    <a:lnTo>
                      <a:pt x="809" y="540"/>
                    </a:lnTo>
                    <a:lnTo>
                      <a:pt x="847" y="848"/>
                    </a:lnTo>
                    <a:lnTo>
                      <a:pt x="770" y="1156"/>
                    </a:lnTo>
                    <a:lnTo>
                      <a:pt x="770" y="1156"/>
                    </a:lnTo>
                    <a:lnTo>
                      <a:pt x="770" y="1194"/>
                    </a:lnTo>
                    <a:lnTo>
                      <a:pt x="847" y="1232"/>
                    </a:lnTo>
                    <a:lnTo>
                      <a:pt x="847" y="1232"/>
                    </a:lnTo>
                    <a:lnTo>
                      <a:pt x="847" y="1194"/>
                    </a:lnTo>
                    <a:lnTo>
                      <a:pt x="847" y="1194"/>
                    </a:lnTo>
                    <a:lnTo>
                      <a:pt x="1117" y="1079"/>
                    </a:lnTo>
                    <a:lnTo>
                      <a:pt x="1386" y="1040"/>
                    </a:lnTo>
                    <a:lnTo>
                      <a:pt x="1386" y="1040"/>
                    </a:lnTo>
                    <a:lnTo>
                      <a:pt x="1425" y="1040"/>
                    </a:lnTo>
                    <a:lnTo>
                      <a:pt x="1425" y="1040"/>
                    </a:lnTo>
                    <a:lnTo>
                      <a:pt x="1540" y="1040"/>
                    </a:lnTo>
                    <a:lnTo>
                      <a:pt x="1656" y="1079"/>
                    </a:lnTo>
                    <a:lnTo>
                      <a:pt x="1733" y="1117"/>
                    </a:lnTo>
                    <a:lnTo>
                      <a:pt x="1810" y="1194"/>
                    </a:lnTo>
                    <a:lnTo>
                      <a:pt x="1810" y="1194"/>
                    </a:lnTo>
                    <a:lnTo>
                      <a:pt x="1887" y="1386"/>
                    </a:lnTo>
                    <a:lnTo>
                      <a:pt x="1887" y="1540"/>
                    </a:lnTo>
                    <a:lnTo>
                      <a:pt x="1810" y="1694"/>
                    </a:lnTo>
                    <a:lnTo>
                      <a:pt x="1733" y="1733"/>
                    </a:lnTo>
                    <a:lnTo>
                      <a:pt x="1656" y="1771"/>
                    </a:lnTo>
                    <a:lnTo>
                      <a:pt x="1656" y="1771"/>
                    </a:lnTo>
                    <a:lnTo>
                      <a:pt x="1617" y="1810"/>
                    </a:lnTo>
                    <a:lnTo>
                      <a:pt x="1617" y="1848"/>
                    </a:lnTo>
                    <a:lnTo>
                      <a:pt x="1656" y="1887"/>
                    </a:lnTo>
                    <a:lnTo>
                      <a:pt x="1694" y="1887"/>
                    </a:lnTo>
                    <a:lnTo>
                      <a:pt x="1694" y="1887"/>
                    </a:lnTo>
                    <a:lnTo>
                      <a:pt x="1694" y="1887"/>
                    </a:lnTo>
                    <a:lnTo>
                      <a:pt x="1694" y="1887"/>
                    </a:lnTo>
                    <a:lnTo>
                      <a:pt x="1810" y="1848"/>
                    </a:lnTo>
                    <a:lnTo>
                      <a:pt x="1887" y="1810"/>
                    </a:lnTo>
                    <a:lnTo>
                      <a:pt x="1964" y="1694"/>
                    </a:lnTo>
                    <a:lnTo>
                      <a:pt x="2002" y="1617"/>
                    </a:lnTo>
                    <a:lnTo>
                      <a:pt x="2002" y="1386"/>
                    </a:lnTo>
                    <a:lnTo>
                      <a:pt x="1925" y="1156"/>
                    </a:lnTo>
                    <a:lnTo>
                      <a:pt x="1925" y="1156"/>
                    </a:lnTo>
                    <a:lnTo>
                      <a:pt x="1848" y="1040"/>
                    </a:lnTo>
                    <a:lnTo>
                      <a:pt x="1733" y="963"/>
                    </a:lnTo>
                    <a:lnTo>
                      <a:pt x="1579" y="925"/>
                    </a:lnTo>
                    <a:lnTo>
                      <a:pt x="1425" y="925"/>
                    </a:lnTo>
                    <a:lnTo>
                      <a:pt x="1425" y="925"/>
                    </a:lnTo>
                    <a:lnTo>
                      <a:pt x="1155" y="963"/>
                    </a:lnTo>
                    <a:lnTo>
                      <a:pt x="924" y="1040"/>
                    </a:lnTo>
                    <a:lnTo>
                      <a:pt x="924" y="1040"/>
                    </a:lnTo>
                    <a:lnTo>
                      <a:pt x="963" y="886"/>
                    </a:lnTo>
                    <a:lnTo>
                      <a:pt x="963" y="694"/>
                    </a:lnTo>
                    <a:lnTo>
                      <a:pt x="924" y="501"/>
                    </a:lnTo>
                    <a:lnTo>
                      <a:pt x="886" y="347"/>
                    </a:lnTo>
                    <a:lnTo>
                      <a:pt x="886" y="347"/>
                    </a:lnTo>
                    <a:lnTo>
                      <a:pt x="770" y="193"/>
                    </a:lnTo>
                    <a:lnTo>
                      <a:pt x="655" y="78"/>
                    </a:lnTo>
                    <a:lnTo>
                      <a:pt x="501" y="39"/>
                    </a:lnTo>
                    <a:lnTo>
                      <a:pt x="347"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44" name="Google Shape;2544;p53"/>
          <p:cNvGrpSpPr/>
          <p:nvPr/>
        </p:nvGrpSpPr>
        <p:grpSpPr>
          <a:xfrm>
            <a:off x="461647" y="4343388"/>
            <a:ext cx="658961" cy="521216"/>
            <a:chOff x="7569222" y="1344438"/>
            <a:chExt cx="658961" cy="521216"/>
          </a:xfrm>
        </p:grpSpPr>
        <p:sp>
          <p:nvSpPr>
            <p:cNvPr id="2545" name="Google Shape;2545;p53"/>
            <p:cNvSpPr/>
            <p:nvPr/>
          </p:nvSpPr>
          <p:spPr>
            <a:xfrm>
              <a:off x="7569513" y="1344438"/>
              <a:ext cx="658378" cy="521216"/>
            </a:xfrm>
            <a:custGeom>
              <a:avLst/>
              <a:gdLst/>
              <a:ahLst/>
              <a:cxnLst/>
              <a:rect l="l" t="t" r="r" b="b"/>
              <a:pathLst>
                <a:path w="17937" h="14127" extrusionOk="0">
                  <a:moveTo>
                    <a:pt x="2502" y="0"/>
                  </a:moveTo>
                  <a:lnTo>
                    <a:pt x="1848" y="77"/>
                  </a:lnTo>
                  <a:lnTo>
                    <a:pt x="1425" y="116"/>
                  </a:lnTo>
                  <a:lnTo>
                    <a:pt x="732" y="231"/>
                  </a:lnTo>
                  <a:lnTo>
                    <a:pt x="616" y="270"/>
                  </a:lnTo>
                  <a:lnTo>
                    <a:pt x="424" y="308"/>
                  </a:lnTo>
                  <a:lnTo>
                    <a:pt x="270" y="385"/>
                  </a:lnTo>
                  <a:lnTo>
                    <a:pt x="193" y="424"/>
                  </a:lnTo>
                  <a:lnTo>
                    <a:pt x="116" y="462"/>
                  </a:lnTo>
                  <a:lnTo>
                    <a:pt x="39" y="539"/>
                  </a:lnTo>
                  <a:lnTo>
                    <a:pt x="1" y="616"/>
                  </a:lnTo>
                  <a:lnTo>
                    <a:pt x="1" y="809"/>
                  </a:lnTo>
                  <a:lnTo>
                    <a:pt x="78" y="1309"/>
                  </a:lnTo>
                  <a:lnTo>
                    <a:pt x="193" y="1578"/>
                  </a:lnTo>
                  <a:lnTo>
                    <a:pt x="232" y="1848"/>
                  </a:lnTo>
                  <a:lnTo>
                    <a:pt x="386" y="2233"/>
                  </a:lnTo>
                  <a:lnTo>
                    <a:pt x="616" y="2810"/>
                  </a:lnTo>
                  <a:lnTo>
                    <a:pt x="655" y="2849"/>
                  </a:lnTo>
                  <a:lnTo>
                    <a:pt x="693" y="3003"/>
                  </a:lnTo>
                  <a:lnTo>
                    <a:pt x="1040" y="3657"/>
                  </a:lnTo>
                  <a:lnTo>
                    <a:pt x="1078" y="3734"/>
                  </a:lnTo>
                  <a:lnTo>
                    <a:pt x="1348" y="4234"/>
                  </a:lnTo>
                  <a:lnTo>
                    <a:pt x="1425" y="4311"/>
                  </a:lnTo>
                  <a:lnTo>
                    <a:pt x="1425" y="4350"/>
                  </a:lnTo>
                  <a:lnTo>
                    <a:pt x="1694" y="4735"/>
                  </a:lnTo>
                  <a:lnTo>
                    <a:pt x="2041" y="5235"/>
                  </a:lnTo>
                  <a:lnTo>
                    <a:pt x="2426" y="5697"/>
                  </a:lnTo>
                  <a:lnTo>
                    <a:pt x="2849" y="6197"/>
                  </a:lnTo>
                  <a:lnTo>
                    <a:pt x="3311" y="6659"/>
                  </a:lnTo>
                  <a:lnTo>
                    <a:pt x="3811" y="7121"/>
                  </a:lnTo>
                  <a:lnTo>
                    <a:pt x="4312" y="7544"/>
                  </a:lnTo>
                  <a:lnTo>
                    <a:pt x="4850" y="7929"/>
                  </a:lnTo>
                  <a:lnTo>
                    <a:pt x="5428" y="8314"/>
                  </a:lnTo>
                  <a:lnTo>
                    <a:pt x="6428" y="8930"/>
                  </a:lnTo>
                  <a:lnTo>
                    <a:pt x="6390" y="9007"/>
                  </a:lnTo>
                  <a:lnTo>
                    <a:pt x="6351" y="9353"/>
                  </a:lnTo>
                  <a:lnTo>
                    <a:pt x="6313" y="9777"/>
                  </a:lnTo>
                  <a:lnTo>
                    <a:pt x="6313" y="10162"/>
                  </a:lnTo>
                  <a:lnTo>
                    <a:pt x="6351" y="10393"/>
                  </a:lnTo>
                  <a:lnTo>
                    <a:pt x="6428" y="10585"/>
                  </a:lnTo>
                  <a:lnTo>
                    <a:pt x="6505" y="10778"/>
                  </a:lnTo>
                  <a:lnTo>
                    <a:pt x="6621" y="10970"/>
                  </a:lnTo>
                  <a:lnTo>
                    <a:pt x="6967" y="11393"/>
                  </a:lnTo>
                  <a:lnTo>
                    <a:pt x="7468" y="11894"/>
                  </a:lnTo>
                  <a:lnTo>
                    <a:pt x="8045" y="12510"/>
                  </a:lnTo>
                  <a:lnTo>
                    <a:pt x="8661" y="13087"/>
                  </a:lnTo>
                  <a:lnTo>
                    <a:pt x="9277" y="13587"/>
                  </a:lnTo>
                  <a:lnTo>
                    <a:pt x="9546" y="13780"/>
                  </a:lnTo>
                  <a:lnTo>
                    <a:pt x="9816" y="13972"/>
                  </a:lnTo>
                  <a:lnTo>
                    <a:pt x="10047" y="14088"/>
                  </a:lnTo>
                  <a:lnTo>
                    <a:pt x="10239" y="14126"/>
                  </a:lnTo>
                  <a:lnTo>
                    <a:pt x="10393" y="14126"/>
                  </a:lnTo>
                  <a:lnTo>
                    <a:pt x="10470" y="14088"/>
                  </a:lnTo>
                  <a:lnTo>
                    <a:pt x="10508" y="14049"/>
                  </a:lnTo>
                  <a:lnTo>
                    <a:pt x="10585" y="13857"/>
                  </a:lnTo>
                  <a:lnTo>
                    <a:pt x="10585" y="13664"/>
                  </a:lnTo>
                  <a:lnTo>
                    <a:pt x="10585" y="13356"/>
                  </a:lnTo>
                  <a:lnTo>
                    <a:pt x="10547" y="13048"/>
                  </a:lnTo>
                  <a:lnTo>
                    <a:pt x="10354" y="12317"/>
                  </a:lnTo>
                  <a:lnTo>
                    <a:pt x="10124" y="11509"/>
                  </a:lnTo>
                  <a:lnTo>
                    <a:pt x="9777" y="10585"/>
                  </a:lnTo>
                  <a:lnTo>
                    <a:pt x="9777" y="10585"/>
                  </a:lnTo>
                  <a:lnTo>
                    <a:pt x="9970" y="10662"/>
                  </a:lnTo>
                  <a:lnTo>
                    <a:pt x="10470" y="9661"/>
                  </a:lnTo>
                  <a:lnTo>
                    <a:pt x="10508" y="9738"/>
                  </a:lnTo>
                  <a:lnTo>
                    <a:pt x="10816" y="10085"/>
                  </a:lnTo>
                  <a:lnTo>
                    <a:pt x="10970" y="10239"/>
                  </a:lnTo>
                  <a:lnTo>
                    <a:pt x="11201" y="10393"/>
                  </a:lnTo>
                  <a:lnTo>
                    <a:pt x="11663" y="10662"/>
                  </a:lnTo>
                  <a:lnTo>
                    <a:pt x="12163" y="10855"/>
                  </a:lnTo>
                  <a:lnTo>
                    <a:pt x="12625" y="11008"/>
                  </a:lnTo>
                  <a:lnTo>
                    <a:pt x="13087" y="11162"/>
                  </a:lnTo>
                  <a:lnTo>
                    <a:pt x="13819" y="11316"/>
                  </a:lnTo>
                  <a:lnTo>
                    <a:pt x="14088" y="11355"/>
                  </a:lnTo>
                  <a:lnTo>
                    <a:pt x="13665" y="10508"/>
                  </a:lnTo>
                  <a:lnTo>
                    <a:pt x="13896" y="10585"/>
                  </a:lnTo>
                  <a:lnTo>
                    <a:pt x="14473" y="10739"/>
                  </a:lnTo>
                  <a:lnTo>
                    <a:pt x="15204" y="10893"/>
                  </a:lnTo>
                  <a:lnTo>
                    <a:pt x="15551" y="10932"/>
                  </a:lnTo>
                  <a:lnTo>
                    <a:pt x="17937" y="10932"/>
                  </a:lnTo>
                  <a:lnTo>
                    <a:pt x="17899" y="10701"/>
                  </a:lnTo>
                  <a:lnTo>
                    <a:pt x="17822" y="10046"/>
                  </a:lnTo>
                  <a:lnTo>
                    <a:pt x="17745" y="9661"/>
                  </a:lnTo>
                  <a:lnTo>
                    <a:pt x="17591" y="9238"/>
                  </a:lnTo>
                  <a:lnTo>
                    <a:pt x="17437" y="8853"/>
                  </a:lnTo>
                  <a:lnTo>
                    <a:pt x="17206" y="8468"/>
                  </a:lnTo>
                  <a:lnTo>
                    <a:pt x="16898" y="8160"/>
                  </a:lnTo>
                  <a:lnTo>
                    <a:pt x="16551" y="7814"/>
                  </a:lnTo>
                  <a:lnTo>
                    <a:pt x="16128" y="7467"/>
                  </a:lnTo>
                  <a:lnTo>
                    <a:pt x="15743" y="7198"/>
                  </a:lnTo>
                  <a:lnTo>
                    <a:pt x="15050" y="6736"/>
                  </a:lnTo>
                  <a:lnTo>
                    <a:pt x="14742" y="6582"/>
                  </a:lnTo>
                  <a:lnTo>
                    <a:pt x="15628" y="6159"/>
                  </a:lnTo>
                  <a:lnTo>
                    <a:pt x="15589" y="6005"/>
                  </a:lnTo>
                  <a:lnTo>
                    <a:pt x="15512" y="5851"/>
                  </a:lnTo>
                  <a:lnTo>
                    <a:pt x="15358" y="5658"/>
                  </a:lnTo>
                  <a:lnTo>
                    <a:pt x="15166" y="5427"/>
                  </a:lnTo>
                  <a:lnTo>
                    <a:pt x="14858" y="5158"/>
                  </a:lnTo>
                  <a:lnTo>
                    <a:pt x="14511" y="4889"/>
                  </a:lnTo>
                  <a:lnTo>
                    <a:pt x="14011" y="4619"/>
                  </a:lnTo>
                  <a:lnTo>
                    <a:pt x="13742" y="4504"/>
                  </a:lnTo>
                  <a:lnTo>
                    <a:pt x="13472" y="4427"/>
                  </a:lnTo>
                  <a:lnTo>
                    <a:pt x="13241" y="4388"/>
                  </a:lnTo>
                  <a:lnTo>
                    <a:pt x="12972" y="4388"/>
                  </a:lnTo>
                  <a:lnTo>
                    <a:pt x="13280" y="3734"/>
                  </a:lnTo>
                  <a:lnTo>
                    <a:pt x="12741" y="3349"/>
                  </a:lnTo>
                  <a:lnTo>
                    <a:pt x="12625" y="3272"/>
                  </a:lnTo>
                  <a:lnTo>
                    <a:pt x="13819" y="2887"/>
                  </a:lnTo>
                  <a:lnTo>
                    <a:pt x="14588" y="2579"/>
                  </a:lnTo>
                  <a:lnTo>
                    <a:pt x="15281" y="2271"/>
                  </a:lnTo>
                  <a:lnTo>
                    <a:pt x="15589" y="2117"/>
                  </a:lnTo>
                  <a:lnTo>
                    <a:pt x="15820" y="1963"/>
                  </a:lnTo>
                  <a:lnTo>
                    <a:pt x="15974" y="1809"/>
                  </a:lnTo>
                  <a:lnTo>
                    <a:pt x="16051" y="1655"/>
                  </a:lnTo>
                  <a:lnTo>
                    <a:pt x="16089" y="1578"/>
                  </a:lnTo>
                  <a:lnTo>
                    <a:pt x="16051" y="1501"/>
                  </a:lnTo>
                  <a:lnTo>
                    <a:pt x="15974" y="1386"/>
                  </a:lnTo>
                  <a:lnTo>
                    <a:pt x="15782" y="1271"/>
                  </a:lnTo>
                  <a:lnTo>
                    <a:pt x="15551" y="1155"/>
                  </a:lnTo>
                  <a:lnTo>
                    <a:pt x="15281" y="1040"/>
                  </a:lnTo>
                  <a:lnTo>
                    <a:pt x="14935" y="963"/>
                  </a:lnTo>
                  <a:lnTo>
                    <a:pt x="14165" y="770"/>
                  </a:lnTo>
                  <a:lnTo>
                    <a:pt x="13318" y="655"/>
                  </a:lnTo>
                  <a:lnTo>
                    <a:pt x="12510" y="578"/>
                  </a:lnTo>
                  <a:lnTo>
                    <a:pt x="11779" y="501"/>
                  </a:lnTo>
                  <a:lnTo>
                    <a:pt x="11047" y="501"/>
                  </a:lnTo>
                  <a:lnTo>
                    <a:pt x="10816" y="539"/>
                  </a:lnTo>
                  <a:lnTo>
                    <a:pt x="10624" y="616"/>
                  </a:lnTo>
                  <a:lnTo>
                    <a:pt x="10431" y="732"/>
                  </a:lnTo>
                  <a:lnTo>
                    <a:pt x="10085" y="963"/>
                  </a:lnTo>
                  <a:lnTo>
                    <a:pt x="9816" y="1232"/>
                  </a:lnTo>
                  <a:lnTo>
                    <a:pt x="9546" y="1540"/>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6" name="Google Shape;2546;p53"/>
            <p:cNvGrpSpPr/>
            <p:nvPr/>
          </p:nvGrpSpPr>
          <p:grpSpPr>
            <a:xfrm>
              <a:off x="7569222" y="1345552"/>
              <a:ext cx="658961" cy="518991"/>
              <a:chOff x="7569222" y="1345552"/>
              <a:chExt cx="658961" cy="518991"/>
            </a:xfrm>
          </p:grpSpPr>
          <p:sp>
            <p:nvSpPr>
              <p:cNvPr id="2547" name="Google Shape;2547;p53"/>
              <p:cNvSpPr/>
              <p:nvPr/>
            </p:nvSpPr>
            <p:spPr>
              <a:xfrm>
                <a:off x="7801146" y="1655212"/>
                <a:ext cx="156979" cy="209330"/>
              </a:xfrm>
              <a:custGeom>
                <a:avLst/>
                <a:gdLst/>
                <a:ahLst/>
                <a:cxnLst/>
                <a:rect l="l" t="t" r="r" b="b"/>
                <a:pathLst>
                  <a:path w="4273" h="5698" extrusionOk="0">
                    <a:moveTo>
                      <a:pt x="269" y="1"/>
                    </a:moveTo>
                    <a:lnTo>
                      <a:pt x="192" y="270"/>
                    </a:lnTo>
                    <a:lnTo>
                      <a:pt x="77" y="578"/>
                    </a:lnTo>
                    <a:lnTo>
                      <a:pt x="38" y="924"/>
                    </a:lnTo>
                    <a:lnTo>
                      <a:pt x="0" y="1348"/>
                    </a:lnTo>
                    <a:lnTo>
                      <a:pt x="0" y="1733"/>
                    </a:lnTo>
                    <a:lnTo>
                      <a:pt x="38" y="1964"/>
                    </a:lnTo>
                    <a:lnTo>
                      <a:pt x="115" y="2156"/>
                    </a:lnTo>
                    <a:lnTo>
                      <a:pt x="192" y="2349"/>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3"/>
              <p:cNvSpPr/>
              <p:nvPr/>
            </p:nvSpPr>
            <p:spPr>
              <a:xfrm>
                <a:off x="7801146" y="1655212"/>
                <a:ext cx="156979" cy="209330"/>
              </a:xfrm>
              <a:custGeom>
                <a:avLst/>
                <a:gdLst/>
                <a:ahLst/>
                <a:cxnLst/>
                <a:rect l="l" t="t" r="r" b="b"/>
                <a:pathLst>
                  <a:path w="4273" h="5698" fill="none" extrusionOk="0">
                    <a:moveTo>
                      <a:pt x="269" y="1"/>
                    </a:moveTo>
                    <a:lnTo>
                      <a:pt x="269" y="1"/>
                    </a:lnTo>
                    <a:lnTo>
                      <a:pt x="192" y="270"/>
                    </a:lnTo>
                    <a:lnTo>
                      <a:pt x="77" y="578"/>
                    </a:lnTo>
                    <a:lnTo>
                      <a:pt x="38" y="924"/>
                    </a:lnTo>
                    <a:lnTo>
                      <a:pt x="0" y="1348"/>
                    </a:lnTo>
                    <a:lnTo>
                      <a:pt x="0" y="1733"/>
                    </a:lnTo>
                    <a:lnTo>
                      <a:pt x="38" y="1964"/>
                    </a:lnTo>
                    <a:lnTo>
                      <a:pt x="115" y="2156"/>
                    </a:lnTo>
                    <a:lnTo>
                      <a:pt x="192" y="2349"/>
                    </a:lnTo>
                    <a:lnTo>
                      <a:pt x="308" y="2541"/>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3"/>
              <p:cNvSpPr/>
              <p:nvPr/>
            </p:nvSpPr>
            <p:spPr>
              <a:xfrm>
                <a:off x="7908603" y="1363921"/>
                <a:ext cx="251725" cy="111755"/>
              </a:xfrm>
              <a:custGeom>
                <a:avLst/>
                <a:gdLst/>
                <a:ahLst/>
                <a:cxnLst/>
                <a:rect l="l" t="t" r="r" b="b"/>
                <a:pathLst>
                  <a:path w="6852" h="3042" extrusionOk="0">
                    <a:moveTo>
                      <a:pt x="1809" y="1"/>
                    </a:moveTo>
                    <a:lnTo>
                      <a:pt x="1578" y="39"/>
                    </a:lnTo>
                    <a:lnTo>
                      <a:pt x="1386" y="116"/>
                    </a:lnTo>
                    <a:lnTo>
                      <a:pt x="1193" y="232"/>
                    </a:lnTo>
                    <a:lnTo>
                      <a:pt x="847" y="463"/>
                    </a:lnTo>
                    <a:lnTo>
                      <a:pt x="578" y="732"/>
                    </a:lnTo>
                    <a:lnTo>
                      <a:pt x="308" y="1040"/>
                    </a:lnTo>
                    <a:lnTo>
                      <a:pt x="154" y="1271"/>
                    </a:lnTo>
                    <a:lnTo>
                      <a:pt x="0" y="1502"/>
                    </a:lnTo>
                    <a:lnTo>
                      <a:pt x="2502" y="3041"/>
                    </a:lnTo>
                    <a:lnTo>
                      <a:pt x="3156" y="2849"/>
                    </a:lnTo>
                    <a:lnTo>
                      <a:pt x="4581" y="2387"/>
                    </a:lnTo>
                    <a:lnTo>
                      <a:pt x="5350" y="2079"/>
                    </a:lnTo>
                    <a:lnTo>
                      <a:pt x="6043" y="1771"/>
                    </a:lnTo>
                    <a:lnTo>
                      <a:pt x="6351" y="1617"/>
                    </a:lnTo>
                    <a:lnTo>
                      <a:pt x="6582" y="1463"/>
                    </a:lnTo>
                    <a:lnTo>
                      <a:pt x="6736" y="1309"/>
                    </a:lnTo>
                    <a:lnTo>
                      <a:pt x="6813" y="1155"/>
                    </a:lnTo>
                    <a:lnTo>
                      <a:pt x="6851" y="1078"/>
                    </a:lnTo>
                    <a:lnTo>
                      <a:pt x="6813" y="1001"/>
                    </a:lnTo>
                    <a:lnTo>
                      <a:pt x="6736" y="886"/>
                    </a:lnTo>
                    <a:lnTo>
                      <a:pt x="6544" y="771"/>
                    </a:lnTo>
                    <a:lnTo>
                      <a:pt x="6313" y="655"/>
                    </a:lnTo>
                    <a:lnTo>
                      <a:pt x="6043" y="540"/>
                    </a:lnTo>
                    <a:lnTo>
                      <a:pt x="5697" y="463"/>
                    </a:lnTo>
                    <a:lnTo>
                      <a:pt x="4927" y="270"/>
                    </a:lnTo>
                    <a:lnTo>
                      <a:pt x="4080" y="155"/>
                    </a:lnTo>
                    <a:lnTo>
                      <a:pt x="3272" y="78"/>
                    </a:lnTo>
                    <a:lnTo>
                      <a:pt x="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3"/>
              <p:cNvSpPr/>
              <p:nvPr/>
            </p:nvSpPr>
            <p:spPr>
              <a:xfrm>
                <a:off x="7934062" y="1506756"/>
                <a:ext cx="294120" cy="255950"/>
              </a:xfrm>
              <a:custGeom>
                <a:avLst/>
                <a:gdLst/>
                <a:ahLst/>
                <a:cxnLst/>
                <a:rect l="l" t="t" r="r" b="b"/>
                <a:pathLst>
                  <a:path w="8006" h="6967" extrusionOk="0">
                    <a:moveTo>
                      <a:pt x="2694" y="0"/>
                    </a:moveTo>
                    <a:lnTo>
                      <a:pt x="2348" y="77"/>
                    </a:lnTo>
                    <a:lnTo>
                      <a:pt x="2079" y="193"/>
                    </a:lnTo>
                    <a:lnTo>
                      <a:pt x="1848" y="308"/>
                    </a:lnTo>
                    <a:lnTo>
                      <a:pt x="1694" y="424"/>
                    </a:lnTo>
                    <a:lnTo>
                      <a:pt x="0" y="3811"/>
                    </a:lnTo>
                    <a:lnTo>
                      <a:pt x="39" y="4042"/>
                    </a:lnTo>
                    <a:lnTo>
                      <a:pt x="77" y="4311"/>
                    </a:lnTo>
                    <a:lnTo>
                      <a:pt x="193" y="4619"/>
                    </a:lnTo>
                    <a:lnTo>
                      <a:pt x="346" y="5004"/>
                    </a:lnTo>
                    <a:lnTo>
                      <a:pt x="577" y="5350"/>
                    </a:lnTo>
                    <a:lnTo>
                      <a:pt x="885" y="5697"/>
                    </a:lnTo>
                    <a:lnTo>
                      <a:pt x="1039" y="5851"/>
                    </a:lnTo>
                    <a:lnTo>
                      <a:pt x="1270" y="6005"/>
                    </a:lnTo>
                    <a:lnTo>
                      <a:pt x="1732" y="6274"/>
                    </a:lnTo>
                    <a:lnTo>
                      <a:pt x="2232" y="6467"/>
                    </a:lnTo>
                    <a:lnTo>
                      <a:pt x="2694" y="6620"/>
                    </a:lnTo>
                    <a:lnTo>
                      <a:pt x="3156" y="6774"/>
                    </a:lnTo>
                    <a:lnTo>
                      <a:pt x="3888" y="6928"/>
                    </a:lnTo>
                    <a:lnTo>
                      <a:pt x="4157" y="6967"/>
                    </a:lnTo>
                    <a:lnTo>
                      <a:pt x="3734" y="6120"/>
                    </a:lnTo>
                    <a:lnTo>
                      <a:pt x="3965" y="6197"/>
                    </a:lnTo>
                    <a:lnTo>
                      <a:pt x="4542" y="6351"/>
                    </a:lnTo>
                    <a:lnTo>
                      <a:pt x="5273" y="6505"/>
                    </a:lnTo>
                    <a:lnTo>
                      <a:pt x="5620" y="6544"/>
                    </a:lnTo>
                    <a:lnTo>
                      <a:pt x="8006" y="6544"/>
                    </a:lnTo>
                    <a:lnTo>
                      <a:pt x="7968" y="6313"/>
                    </a:lnTo>
                    <a:lnTo>
                      <a:pt x="7891" y="5658"/>
                    </a:lnTo>
                    <a:lnTo>
                      <a:pt x="7814" y="5273"/>
                    </a:lnTo>
                    <a:lnTo>
                      <a:pt x="7660" y="4850"/>
                    </a:lnTo>
                    <a:lnTo>
                      <a:pt x="7506" y="4465"/>
                    </a:lnTo>
                    <a:lnTo>
                      <a:pt x="7275" y="4080"/>
                    </a:lnTo>
                    <a:lnTo>
                      <a:pt x="6967" y="3772"/>
                    </a:lnTo>
                    <a:lnTo>
                      <a:pt x="6620" y="3426"/>
                    </a:lnTo>
                    <a:lnTo>
                      <a:pt x="6197" y="3079"/>
                    </a:lnTo>
                    <a:lnTo>
                      <a:pt x="5812" y="2810"/>
                    </a:lnTo>
                    <a:lnTo>
                      <a:pt x="5119" y="2348"/>
                    </a:lnTo>
                    <a:lnTo>
                      <a:pt x="4811" y="2194"/>
                    </a:lnTo>
                    <a:lnTo>
                      <a:pt x="5697" y="1771"/>
                    </a:lnTo>
                    <a:lnTo>
                      <a:pt x="5658" y="1617"/>
                    </a:lnTo>
                    <a:lnTo>
                      <a:pt x="5581" y="1463"/>
                    </a:lnTo>
                    <a:lnTo>
                      <a:pt x="5427" y="1270"/>
                    </a:lnTo>
                    <a:lnTo>
                      <a:pt x="5235" y="1039"/>
                    </a:lnTo>
                    <a:lnTo>
                      <a:pt x="4927" y="770"/>
                    </a:lnTo>
                    <a:lnTo>
                      <a:pt x="4580" y="501"/>
                    </a:lnTo>
                    <a:lnTo>
                      <a:pt x="4080" y="231"/>
                    </a:lnTo>
                    <a:lnTo>
                      <a:pt x="3811" y="116"/>
                    </a:lnTo>
                    <a:lnTo>
                      <a:pt x="3541" y="39"/>
                    </a:lnTo>
                    <a:lnTo>
                      <a:pt x="3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3"/>
              <p:cNvSpPr/>
              <p:nvPr/>
            </p:nvSpPr>
            <p:spPr>
              <a:xfrm>
                <a:off x="7934062" y="1506756"/>
                <a:ext cx="294120" cy="255950"/>
              </a:xfrm>
              <a:custGeom>
                <a:avLst/>
                <a:gdLst/>
                <a:ahLst/>
                <a:cxnLst/>
                <a:rect l="l" t="t" r="r" b="b"/>
                <a:pathLst>
                  <a:path w="8006" h="6967" fill="none" extrusionOk="0">
                    <a:moveTo>
                      <a:pt x="0" y="3811"/>
                    </a:moveTo>
                    <a:lnTo>
                      <a:pt x="0" y="3811"/>
                    </a:lnTo>
                    <a:lnTo>
                      <a:pt x="39" y="4042"/>
                    </a:lnTo>
                    <a:lnTo>
                      <a:pt x="77" y="4311"/>
                    </a:lnTo>
                    <a:lnTo>
                      <a:pt x="193" y="4619"/>
                    </a:lnTo>
                    <a:lnTo>
                      <a:pt x="346" y="5004"/>
                    </a:lnTo>
                    <a:lnTo>
                      <a:pt x="577" y="5350"/>
                    </a:lnTo>
                    <a:lnTo>
                      <a:pt x="885" y="5697"/>
                    </a:lnTo>
                    <a:lnTo>
                      <a:pt x="1039" y="5851"/>
                    </a:lnTo>
                    <a:lnTo>
                      <a:pt x="1270" y="6005"/>
                    </a:lnTo>
                    <a:lnTo>
                      <a:pt x="1270" y="6005"/>
                    </a:lnTo>
                    <a:lnTo>
                      <a:pt x="1732" y="6274"/>
                    </a:lnTo>
                    <a:lnTo>
                      <a:pt x="2232" y="6467"/>
                    </a:lnTo>
                    <a:lnTo>
                      <a:pt x="2694" y="6620"/>
                    </a:lnTo>
                    <a:lnTo>
                      <a:pt x="3156" y="6774"/>
                    </a:lnTo>
                    <a:lnTo>
                      <a:pt x="3888" y="6928"/>
                    </a:lnTo>
                    <a:lnTo>
                      <a:pt x="4157" y="6967"/>
                    </a:lnTo>
                    <a:lnTo>
                      <a:pt x="3734" y="6120"/>
                    </a:lnTo>
                    <a:lnTo>
                      <a:pt x="3734" y="6120"/>
                    </a:lnTo>
                    <a:lnTo>
                      <a:pt x="3965" y="6197"/>
                    </a:lnTo>
                    <a:lnTo>
                      <a:pt x="4542" y="6351"/>
                    </a:lnTo>
                    <a:lnTo>
                      <a:pt x="5273" y="6505"/>
                    </a:lnTo>
                    <a:lnTo>
                      <a:pt x="5620" y="6544"/>
                    </a:lnTo>
                    <a:lnTo>
                      <a:pt x="5966" y="6544"/>
                    </a:lnTo>
                    <a:lnTo>
                      <a:pt x="5966" y="6544"/>
                    </a:lnTo>
                    <a:lnTo>
                      <a:pt x="6620" y="6544"/>
                    </a:lnTo>
                    <a:lnTo>
                      <a:pt x="7313" y="6544"/>
                    </a:lnTo>
                    <a:lnTo>
                      <a:pt x="8006" y="6544"/>
                    </a:lnTo>
                    <a:lnTo>
                      <a:pt x="8006" y="6544"/>
                    </a:lnTo>
                    <a:lnTo>
                      <a:pt x="7968" y="6313"/>
                    </a:lnTo>
                    <a:lnTo>
                      <a:pt x="7891" y="5658"/>
                    </a:lnTo>
                    <a:lnTo>
                      <a:pt x="7814" y="5273"/>
                    </a:lnTo>
                    <a:lnTo>
                      <a:pt x="7660" y="4850"/>
                    </a:lnTo>
                    <a:lnTo>
                      <a:pt x="7506" y="4465"/>
                    </a:lnTo>
                    <a:lnTo>
                      <a:pt x="7275" y="4080"/>
                    </a:lnTo>
                    <a:lnTo>
                      <a:pt x="7275" y="4080"/>
                    </a:lnTo>
                    <a:lnTo>
                      <a:pt x="6967" y="3772"/>
                    </a:lnTo>
                    <a:lnTo>
                      <a:pt x="6620" y="3426"/>
                    </a:lnTo>
                    <a:lnTo>
                      <a:pt x="6197" y="3079"/>
                    </a:lnTo>
                    <a:lnTo>
                      <a:pt x="5812" y="2810"/>
                    </a:lnTo>
                    <a:lnTo>
                      <a:pt x="5119" y="2348"/>
                    </a:lnTo>
                    <a:lnTo>
                      <a:pt x="4811" y="2194"/>
                    </a:lnTo>
                    <a:lnTo>
                      <a:pt x="5697" y="1771"/>
                    </a:lnTo>
                    <a:lnTo>
                      <a:pt x="5697" y="1771"/>
                    </a:lnTo>
                    <a:lnTo>
                      <a:pt x="5658" y="1617"/>
                    </a:lnTo>
                    <a:lnTo>
                      <a:pt x="5581" y="1463"/>
                    </a:lnTo>
                    <a:lnTo>
                      <a:pt x="5427" y="1270"/>
                    </a:lnTo>
                    <a:lnTo>
                      <a:pt x="5235" y="1039"/>
                    </a:lnTo>
                    <a:lnTo>
                      <a:pt x="4927" y="770"/>
                    </a:lnTo>
                    <a:lnTo>
                      <a:pt x="4580" y="501"/>
                    </a:lnTo>
                    <a:lnTo>
                      <a:pt x="4080" y="231"/>
                    </a:lnTo>
                    <a:lnTo>
                      <a:pt x="4080" y="231"/>
                    </a:lnTo>
                    <a:lnTo>
                      <a:pt x="3811" y="116"/>
                    </a:lnTo>
                    <a:lnTo>
                      <a:pt x="3541" y="39"/>
                    </a:lnTo>
                    <a:lnTo>
                      <a:pt x="3310" y="0"/>
                    </a:lnTo>
                    <a:lnTo>
                      <a:pt x="3079" y="0"/>
                    </a:lnTo>
                    <a:lnTo>
                      <a:pt x="2694" y="0"/>
                    </a:lnTo>
                    <a:lnTo>
                      <a:pt x="2348" y="77"/>
                    </a:lnTo>
                    <a:lnTo>
                      <a:pt x="2079" y="193"/>
                    </a:lnTo>
                    <a:lnTo>
                      <a:pt x="1848" y="308"/>
                    </a:lnTo>
                    <a:lnTo>
                      <a:pt x="1694" y="424"/>
                    </a:lnTo>
                    <a:lnTo>
                      <a:pt x="0" y="3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3"/>
              <p:cNvSpPr/>
              <p:nvPr/>
            </p:nvSpPr>
            <p:spPr>
              <a:xfrm>
                <a:off x="7938287" y="1527954"/>
                <a:ext cx="214988" cy="186700"/>
              </a:xfrm>
              <a:custGeom>
                <a:avLst/>
                <a:gdLst/>
                <a:ahLst/>
                <a:cxnLst/>
                <a:rect l="l" t="t" r="r" b="b"/>
                <a:pathLst>
                  <a:path w="5852" h="5082" extrusionOk="0">
                    <a:moveTo>
                      <a:pt x="1964" y="1"/>
                    </a:moveTo>
                    <a:lnTo>
                      <a:pt x="1733" y="78"/>
                    </a:lnTo>
                    <a:lnTo>
                      <a:pt x="1502" y="155"/>
                    </a:lnTo>
                    <a:lnTo>
                      <a:pt x="1348" y="232"/>
                    </a:lnTo>
                    <a:lnTo>
                      <a:pt x="1232" y="308"/>
                    </a:lnTo>
                    <a:lnTo>
                      <a:pt x="1" y="2772"/>
                    </a:lnTo>
                    <a:lnTo>
                      <a:pt x="39" y="2964"/>
                    </a:lnTo>
                    <a:lnTo>
                      <a:pt x="78" y="3157"/>
                    </a:lnTo>
                    <a:lnTo>
                      <a:pt x="155" y="3388"/>
                    </a:lnTo>
                    <a:lnTo>
                      <a:pt x="270" y="3657"/>
                    </a:lnTo>
                    <a:lnTo>
                      <a:pt x="424" y="3888"/>
                    </a:lnTo>
                    <a:lnTo>
                      <a:pt x="655" y="4157"/>
                    </a:lnTo>
                    <a:lnTo>
                      <a:pt x="924" y="4388"/>
                    </a:lnTo>
                    <a:lnTo>
                      <a:pt x="1271" y="4581"/>
                    </a:lnTo>
                    <a:lnTo>
                      <a:pt x="1617" y="4735"/>
                    </a:lnTo>
                    <a:lnTo>
                      <a:pt x="2310" y="4927"/>
                    </a:lnTo>
                    <a:lnTo>
                      <a:pt x="2849" y="5043"/>
                    </a:lnTo>
                    <a:lnTo>
                      <a:pt x="3041" y="5081"/>
                    </a:lnTo>
                    <a:lnTo>
                      <a:pt x="2733" y="4465"/>
                    </a:lnTo>
                    <a:lnTo>
                      <a:pt x="3311" y="4619"/>
                    </a:lnTo>
                    <a:lnTo>
                      <a:pt x="3850" y="4735"/>
                    </a:lnTo>
                    <a:lnTo>
                      <a:pt x="4119" y="4773"/>
                    </a:lnTo>
                    <a:lnTo>
                      <a:pt x="5851" y="4773"/>
                    </a:lnTo>
                    <a:lnTo>
                      <a:pt x="5851" y="4619"/>
                    </a:lnTo>
                    <a:lnTo>
                      <a:pt x="5774" y="4119"/>
                    </a:lnTo>
                    <a:lnTo>
                      <a:pt x="5697" y="3850"/>
                    </a:lnTo>
                    <a:lnTo>
                      <a:pt x="5620" y="3542"/>
                    </a:lnTo>
                    <a:lnTo>
                      <a:pt x="5466" y="3272"/>
                    </a:lnTo>
                    <a:lnTo>
                      <a:pt x="5312" y="3003"/>
                    </a:lnTo>
                    <a:lnTo>
                      <a:pt x="5120" y="2733"/>
                    </a:lnTo>
                    <a:lnTo>
                      <a:pt x="4850" y="2502"/>
                    </a:lnTo>
                    <a:lnTo>
                      <a:pt x="4234" y="2041"/>
                    </a:lnTo>
                    <a:lnTo>
                      <a:pt x="3734" y="1733"/>
                    </a:lnTo>
                    <a:lnTo>
                      <a:pt x="3542" y="1579"/>
                    </a:lnTo>
                    <a:lnTo>
                      <a:pt x="4157" y="1271"/>
                    </a:lnTo>
                    <a:lnTo>
                      <a:pt x="4119" y="1194"/>
                    </a:lnTo>
                    <a:lnTo>
                      <a:pt x="3965" y="924"/>
                    </a:lnTo>
                    <a:lnTo>
                      <a:pt x="3811" y="770"/>
                    </a:lnTo>
                    <a:lnTo>
                      <a:pt x="3619" y="578"/>
                    </a:lnTo>
                    <a:lnTo>
                      <a:pt x="3349" y="385"/>
                    </a:lnTo>
                    <a:lnTo>
                      <a:pt x="2964" y="193"/>
                    </a:lnTo>
                    <a:lnTo>
                      <a:pt x="2618" y="39"/>
                    </a:lnTo>
                    <a:lnTo>
                      <a:pt x="2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3"/>
              <p:cNvSpPr/>
              <p:nvPr/>
            </p:nvSpPr>
            <p:spPr>
              <a:xfrm>
                <a:off x="7938287" y="1527954"/>
                <a:ext cx="214988" cy="186700"/>
              </a:xfrm>
              <a:custGeom>
                <a:avLst/>
                <a:gdLst/>
                <a:ahLst/>
                <a:cxnLst/>
                <a:rect l="l" t="t" r="r" b="b"/>
                <a:pathLst>
                  <a:path w="5852" h="5082" fill="none" extrusionOk="0">
                    <a:moveTo>
                      <a:pt x="1" y="2772"/>
                    </a:moveTo>
                    <a:lnTo>
                      <a:pt x="1" y="2772"/>
                    </a:lnTo>
                    <a:lnTo>
                      <a:pt x="39" y="2964"/>
                    </a:lnTo>
                    <a:lnTo>
                      <a:pt x="78" y="3157"/>
                    </a:lnTo>
                    <a:lnTo>
                      <a:pt x="155" y="3388"/>
                    </a:lnTo>
                    <a:lnTo>
                      <a:pt x="270" y="3657"/>
                    </a:lnTo>
                    <a:lnTo>
                      <a:pt x="424" y="3888"/>
                    </a:lnTo>
                    <a:lnTo>
                      <a:pt x="655" y="4157"/>
                    </a:lnTo>
                    <a:lnTo>
                      <a:pt x="924" y="4388"/>
                    </a:lnTo>
                    <a:lnTo>
                      <a:pt x="924" y="4388"/>
                    </a:lnTo>
                    <a:lnTo>
                      <a:pt x="1271" y="4581"/>
                    </a:lnTo>
                    <a:lnTo>
                      <a:pt x="1617" y="4735"/>
                    </a:lnTo>
                    <a:lnTo>
                      <a:pt x="2310" y="4927"/>
                    </a:lnTo>
                    <a:lnTo>
                      <a:pt x="2849" y="5043"/>
                    </a:lnTo>
                    <a:lnTo>
                      <a:pt x="3041" y="5081"/>
                    </a:lnTo>
                    <a:lnTo>
                      <a:pt x="2733" y="4465"/>
                    </a:lnTo>
                    <a:lnTo>
                      <a:pt x="2733" y="4465"/>
                    </a:lnTo>
                    <a:lnTo>
                      <a:pt x="3311" y="4619"/>
                    </a:lnTo>
                    <a:lnTo>
                      <a:pt x="3850" y="4735"/>
                    </a:lnTo>
                    <a:lnTo>
                      <a:pt x="4119" y="4773"/>
                    </a:lnTo>
                    <a:lnTo>
                      <a:pt x="4350" y="4773"/>
                    </a:lnTo>
                    <a:lnTo>
                      <a:pt x="4350" y="4773"/>
                    </a:lnTo>
                    <a:lnTo>
                      <a:pt x="5351" y="4773"/>
                    </a:lnTo>
                    <a:lnTo>
                      <a:pt x="5851" y="4773"/>
                    </a:lnTo>
                    <a:lnTo>
                      <a:pt x="5851" y="4773"/>
                    </a:lnTo>
                    <a:lnTo>
                      <a:pt x="5851" y="4619"/>
                    </a:lnTo>
                    <a:lnTo>
                      <a:pt x="5774" y="4119"/>
                    </a:lnTo>
                    <a:lnTo>
                      <a:pt x="5697" y="3850"/>
                    </a:lnTo>
                    <a:lnTo>
                      <a:pt x="5620" y="3542"/>
                    </a:lnTo>
                    <a:lnTo>
                      <a:pt x="5466" y="3272"/>
                    </a:lnTo>
                    <a:lnTo>
                      <a:pt x="5312" y="3003"/>
                    </a:lnTo>
                    <a:lnTo>
                      <a:pt x="5312" y="3003"/>
                    </a:lnTo>
                    <a:lnTo>
                      <a:pt x="5120" y="2733"/>
                    </a:lnTo>
                    <a:lnTo>
                      <a:pt x="4850" y="2502"/>
                    </a:lnTo>
                    <a:lnTo>
                      <a:pt x="4234" y="2041"/>
                    </a:lnTo>
                    <a:lnTo>
                      <a:pt x="3734" y="1733"/>
                    </a:lnTo>
                    <a:lnTo>
                      <a:pt x="3542" y="1579"/>
                    </a:lnTo>
                    <a:lnTo>
                      <a:pt x="4157" y="1271"/>
                    </a:lnTo>
                    <a:lnTo>
                      <a:pt x="4157" y="1271"/>
                    </a:lnTo>
                    <a:lnTo>
                      <a:pt x="4119" y="1194"/>
                    </a:lnTo>
                    <a:lnTo>
                      <a:pt x="3965" y="924"/>
                    </a:lnTo>
                    <a:lnTo>
                      <a:pt x="3811" y="770"/>
                    </a:lnTo>
                    <a:lnTo>
                      <a:pt x="3619" y="578"/>
                    </a:lnTo>
                    <a:lnTo>
                      <a:pt x="3349" y="385"/>
                    </a:lnTo>
                    <a:lnTo>
                      <a:pt x="2964" y="193"/>
                    </a:lnTo>
                    <a:lnTo>
                      <a:pt x="2964" y="193"/>
                    </a:lnTo>
                    <a:lnTo>
                      <a:pt x="2618" y="39"/>
                    </a:lnTo>
                    <a:lnTo>
                      <a:pt x="2271" y="1"/>
                    </a:lnTo>
                    <a:lnTo>
                      <a:pt x="1964" y="1"/>
                    </a:lnTo>
                    <a:lnTo>
                      <a:pt x="1733" y="78"/>
                    </a:lnTo>
                    <a:lnTo>
                      <a:pt x="1502" y="155"/>
                    </a:lnTo>
                    <a:lnTo>
                      <a:pt x="1348" y="232"/>
                    </a:lnTo>
                    <a:lnTo>
                      <a:pt x="1232" y="308"/>
                    </a:lnTo>
                    <a:lnTo>
                      <a:pt x="1" y="27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3"/>
              <p:cNvSpPr/>
              <p:nvPr/>
            </p:nvSpPr>
            <p:spPr>
              <a:xfrm>
                <a:off x="7569222" y="1345552"/>
                <a:ext cx="487874" cy="391732"/>
              </a:xfrm>
              <a:custGeom>
                <a:avLst/>
                <a:gdLst/>
                <a:ahLst/>
                <a:cxnLst/>
                <a:rect l="l" t="t" r="r" b="b"/>
                <a:pathLst>
                  <a:path w="13280" h="10663" extrusionOk="0">
                    <a:moveTo>
                      <a:pt x="3234" y="0"/>
                    </a:moveTo>
                    <a:lnTo>
                      <a:pt x="2272" y="39"/>
                    </a:lnTo>
                    <a:lnTo>
                      <a:pt x="1425" y="116"/>
                    </a:lnTo>
                    <a:lnTo>
                      <a:pt x="732" y="231"/>
                    </a:lnTo>
                    <a:lnTo>
                      <a:pt x="270" y="385"/>
                    </a:lnTo>
                    <a:lnTo>
                      <a:pt x="116" y="462"/>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3"/>
              <p:cNvSpPr/>
              <p:nvPr/>
            </p:nvSpPr>
            <p:spPr>
              <a:xfrm>
                <a:off x="7569222" y="1345552"/>
                <a:ext cx="487874" cy="391732"/>
              </a:xfrm>
              <a:custGeom>
                <a:avLst/>
                <a:gdLst/>
                <a:ahLst/>
                <a:cxnLst/>
                <a:rect l="l" t="t" r="r" b="b"/>
                <a:pathLst>
                  <a:path w="13280" h="10663" fill="none" extrusionOk="0">
                    <a:moveTo>
                      <a:pt x="9970" y="10662"/>
                    </a:moveTo>
                    <a:lnTo>
                      <a:pt x="13280" y="3734"/>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582" y="424"/>
                    </a:lnTo>
                    <a:lnTo>
                      <a:pt x="6005" y="270"/>
                    </a:lnTo>
                    <a:lnTo>
                      <a:pt x="5428" y="193"/>
                    </a:lnTo>
                    <a:lnTo>
                      <a:pt x="4889" y="116"/>
                    </a:lnTo>
                    <a:lnTo>
                      <a:pt x="4312" y="39"/>
                    </a:lnTo>
                    <a:lnTo>
                      <a:pt x="3234" y="0"/>
                    </a:lnTo>
                    <a:lnTo>
                      <a:pt x="2272" y="39"/>
                    </a:lnTo>
                    <a:lnTo>
                      <a:pt x="1425" y="116"/>
                    </a:lnTo>
                    <a:lnTo>
                      <a:pt x="732" y="231"/>
                    </a:lnTo>
                    <a:lnTo>
                      <a:pt x="270" y="385"/>
                    </a:lnTo>
                    <a:lnTo>
                      <a:pt x="116" y="462"/>
                    </a:lnTo>
                    <a:lnTo>
                      <a:pt x="39" y="539"/>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3"/>
              <p:cNvSpPr/>
              <p:nvPr/>
            </p:nvSpPr>
            <p:spPr>
              <a:xfrm>
                <a:off x="7569222" y="1345552"/>
                <a:ext cx="145701" cy="159808"/>
              </a:xfrm>
              <a:custGeom>
                <a:avLst/>
                <a:gdLst/>
                <a:ahLst/>
                <a:cxnLst/>
                <a:rect l="l" t="t" r="r" b="b"/>
                <a:pathLst>
                  <a:path w="3966" h="4350" extrusionOk="0">
                    <a:moveTo>
                      <a:pt x="2502" y="0"/>
                    </a:moveTo>
                    <a:lnTo>
                      <a:pt x="1848" y="77"/>
                    </a:lnTo>
                    <a:lnTo>
                      <a:pt x="1309" y="154"/>
                    </a:lnTo>
                    <a:lnTo>
                      <a:pt x="809" y="231"/>
                    </a:lnTo>
                    <a:lnTo>
                      <a:pt x="424" y="308"/>
                    </a:lnTo>
                    <a:lnTo>
                      <a:pt x="193" y="424"/>
                    </a:lnTo>
                    <a:lnTo>
                      <a:pt x="39" y="539"/>
                    </a:lnTo>
                    <a:lnTo>
                      <a:pt x="1" y="693"/>
                    </a:lnTo>
                    <a:lnTo>
                      <a:pt x="39" y="963"/>
                    </a:lnTo>
                    <a:lnTo>
                      <a:pt x="116" y="1348"/>
                    </a:lnTo>
                    <a:lnTo>
                      <a:pt x="232" y="1848"/>
                    </a:lnTo>
                    <a:lnTo>
                      <a:pt x="463" y="2387"/>
                    </a:lnTo>
                    <a:lnTo>
                      <a:pt x="693" y="3003"/>
                    </a:lnTo>
                    <a:lnTo>
                      <a:pt x="1040" y="3657"/>
                    </a:lnTo>
                    <a:lnTo>
                      <a:pt x="1425" y="4350"/>
                    </a:lnTo>
                    <a:lnTo>
                      <a:pt x="1694" y="4157"/>
                    </a:lnTo>
                    <a:lnTo>
                      <a:pt x="1925" y="3926"/>
                    </a:lnTo>
                    <a:lnTo>
                      <a:pt x="2310" y="3464"/>
                    </a:lnTo>
                    <a:lnTo>
                      <a:pt x="2579" y="3118"/>
                    </a:lnTo>
                    <a:lnTo>
                      <a:pt x="2772" y="2772"/>
                    </a:lnTo>
                    <a:lnTo>
                      <a:pt x="3195" y="2040"/>
                    </a:lnTo>
                    <a:lnTo>
                      <a:pt x="3388" y="1617"/>
                    </a:lnTo>
                    <a:lnTo>
                      <a:pt x="3580" y="1155"/>
                    </a:lnTo>
                    <a:lnTo>
                      <a:pt x="3927" y="193"/>
                    </a:lnTo>
                    <a:lnTo>
                      <a:pt x="3965" y="39"/>
                    </a:lnTo>
                    <a:lnTo>
                      <a:pt x="3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3"/>
              <p:cNvSpPr/>
              <p:nvPr/>
            </p:nvSpPr>
            <p:spPr>
              <a:xfrm>
                <a:off x="7704967" y="1412010"/>
                <a:ext cx="148530" cy="148493"/>
              </a:xfrm>
              <a:custGeom>
                <a:avLst/>
                <a:gdLst/>
                <a:ahLst/>
                <a:cxnLst/>
                <a:rect l="l" t="t" r="r" b="b"/>
                <a:pathLst>
                  <a:path w="4043" h="4042" extrusionOk="0">
                    <a:moveTo>
                      <a:pt x="2118" y="0"/>
                    </a:moveTo>
                    <a:lnTo>
                      <a:pt x="1733" y="39"/>
                    </a:lnTo>
                    <a:lnTo>
                      <a:pt x="1348" y="116"/>
                    </a:lnTo>
                    <a:lnTo>
                      <a:pt x="1001" y="270"/>
                    </a:lnTo>
                    <a:lnTo>
                      <a:pt x="694" y="501"/>
                    </a:lnTo>
                    <a:lnTo>
                      <a:pt x="424" y="770"/>
                    </a:lnTo>
                    <a:lnTo>
                      <a:pt x="193" y="1117"/>
                    </a:lnTo>
                    <a:lnTo>
                      <a:pt x="39" y="1502"/>
                    </a:lnTo>
                    <a:lnTo>
                      <a:pt x="1" y="1886"/>
                    </a:lnTo>
                    <a:lnTo>
                      <a:pt x="1" y="2310"/>
                    </a:lnTo>
                    <a:lnTo>
                      <a:pt x="78" y="2695"/>
                    </a:lnTo>
                    <a:lnTo>
                      <a:pt x="270" y="3041"/>
                    </a:lnTo>
                    <a:lnTo>
                      <a:pt x="501" y="3349"/>
                    </a:lnTo>
                    <a:lnTo>
                      <a:pt x="770" y="3618"/>
                    </a:lnTo>
                    <a:lnTo>
                      <a:pt x="1117" y="3849"/>
                    </a:lnTo>
                    <a:lnTo>
                      <a:pt x="1502" y="3965"/>
                    </a:lnTo>
                    <a:lnTo>
                      <a:pt x="1887" y="4042"/>
                    </a:lnTo>
                    <a:lnTo>
                      <a:pt x="2272" y="4042"/>
                    </a:lnTo>
                    <a:lnTo>
                      <a:pt x="2656" y="3926"/>
                    </a:lnTo>
                    <a:lnTo>
                      <a:pt x="3003" y="3772"/>
                    </a:lnTo>
                    <a:lnTo>
                      <a:pt x="3349" y="3541"/>
                    </a:lnTo>
                    <a:lnTo>
                      <a:pt x="3619" y="3272"/>
                    </a:lnTo>
                    <a:lnTo>
                      <a:pt x="3811" y="2926"/>
                    </a:lnTo>
                    <a:lnTo>
                      <a:pt x="3965" y="2541"/>
                    </a:lnTo>
                    <a:lnTo>
                      <a:pt x="4042" y="2156"/>
                    </a:lnTo>
                    <a:lnTo>
                      <a:pt x="4004" y="1732"/>
                    </a:lnTo>
                    <a:lnTo>
                      <a:pt x="3927" y="1386"/>
                    </a:lnTo>
                    <a:lnTo>
                      <a:pt x="3773" y="1001"/>
                    </a:lnTo>
                    <a:lnTo>
                      <a:pt x="3542" y="693"/>
                    </a:lnTo>
                    <a:lnTo>
                      <a:pt x="3234" y="424"/>
                    </a:lnTo>
                    <a:lnTo>
                      <a:pt x="2926" y="231"/>
                    </a:lnTo>
                    <a:lnTo>
                      <a:pt x="2541" y="77"/>
                    </a:lnTo>
                    <a:lnTo>
                      <a:pt x="2118" y="0"/>
                    </a:lnTo>
                    <a:close/>
                  </a:path>
                </a:pathLst>
              </a:custGeom>
              <a:solidFill>
                <a:srgbClr val="81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3"/>
              <p:cNvSpPr/>
              <p:nvPr/>
            </p:nvSpPr>
            <p:spPr>
              <a:xfrm>
                <a:off x="7704967" y="1412010"/>
                <a:ext cx="148530" cy="148493"/>
              </a:xfrm>
              <a:custGeom>
                <a:avLst/>
                <a:gdLst/>
                <a:ahLst/>
                <a:cxnLst/>
                <a:rect l="l" t="t" r="r" b="b"/>
                <a:pathLst>
                  <a:path w="4043" h="4042" fill="none" extrusionOk="0">
                    <a:moveTo>
                      <a:pt x="2541" y="77"/>
                    </a:moveTo>
                    <a:lnTo>
                      <a:pt x="2541" y="77"/>
                    </a:lnTo>
                    <a:lnTo>
                      <a:pt x="2118" y="0"/>
                    </a:lnTo>
                    <a:lnTo>
                      <a:pt x="1733" y="39"/>
                    </a:lnTo>
                    <a:lnTo>
                      <a:pt x="1348" y="116"/>
                    </a:lnTo>
                    <a:lnTo>
                      <a:pt x="1001" y="270"/>
                    </a:lnTo>
                    <a:lnTo>
                      <a:pt x="694" y="501"/>
                    </a:lnTo>
                    <a:lnTo>
                      <a:pt x="424" y="770"/>
                    </a:lnTo>
                    <a:lnTo>
                      <a:pt x="193" y="1117"/>
                    </a:lnTo>
                    <a:lnTo>
                      <a:pt x="39" y="1502"/>
                    </a:lnTo>
                    <a:lnTo>
                      <a:pt x="39" y="1502"/>
                    </a:lnTo>
                    <a:lnTo>
                      <a:pt x="1" y="1886"/>
                    </a:lnTo>
                    <a:lnTo>
                      <a:pt x="1" y="2310"/>
                    </a:lnTo>
                    <a:lnTo>
                      <a:pt x="78" y="2695"/>
                    </a:lnTo>
                    <a:lnTo>
                      <a:pt x="270" y="3041"/>
                    </a:lnTo>
                    <a:lnTo>
                      <a:pt x="501" y="3349"/>
                    </a:lnTo>
                    <a:lnTo>
                      <a:pt x="770" y="3618"/>
                    </a:lnTo>
                    <a:lnTo>
                      <a:pt x="1117" y="3849"/>
                    </a:lnTo>
                    <a:lnTo>
                      <a:pt x="1502" y="3965"/>
                    </a:lnTo>
                    <a:lnTo>
                      <a:pt x="1502" y="3965"/>
                    </a:lnTo>
                    <a:lnTo>
                      <a:pt x="1887" y="4042"/>
                    </a:lnTo>
                    <a:lnTo>
                      <a:pt x="2272" y="4042"/>
                    </a:lnTo>
                    <a:lnTo>
                      <a:pt x="2656" y="3926"/>
                    </a:lnTo>
                    <a:lnTo>
                      <a:pt x="3003" y="3772"/>
                    </a:lnTo>
                    <a:lnTo>
                      <a:pt x="3349" y="3541"/>
                    </a:lnTo>
                    <a:lnTo>
                      <a:pt x="3619" y="3272"/>
                    </a:lnTo>
                    <a:lnTo>
                      <a:pt x="3811" y="2926"/>
                    </a:lnTo>
                    <a:lnTo>
                      <a:pt x="3965" y="2541"/>
                    </a:lnTo>
                    <a:lnTo>
                      <a:pt x="3965" y="2541"/>
                    </a:lnTo>
                    <a:lnTo>
                      <a:pt x="4042" y="2156"/>
                    </a:lnTo>
                    <a:lnTo>
                      <a:pt x="4004" y="1732"/>
                    </a:lnTo>
                    <a:lnTo>
                      <a:pt x="3927" y="1386"/>
                    </a:lnTo>
                    <a:lnTo>
                      <a:pt x="3773" y="1001"/>
                    </a:lnTo>
                    <a:lnTo>
                      <a:pt x="3542" y="693"/>
                    </a:lnTo>
                    <a:lnTo>
                      <a:pt x="3234" y="424"/>
                    </a:lnTo>
                    <a:lnTo>
                      <a:pt x="2926" y="231"/>
                    </a:lnTo>
                    <a:lnTo>
                      <a:pt x="2541" y="77"/>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3"/>
              <p:cNvSpPr/>
              <p:nvPr/>
            </p:nvSpPr>
            <p:spPr>
              <a:xfrm>
                <a:off x="7714886" y="1423325"/>
                <a:ext cx="127295" cy="125863"/>
              </a:xfrm>
              <a:custGeom>
                <a:avLst/>
                <a:gdLst/>
                <a:ahLst/>
                <a:cxnLst/>
                <a:rect l="l" t="t" r="r" b="b"/>
                <a:pathLst>
                  <a:path w="3465" h="3426" extrusionOk="0">
                    <a:moveTo>
                      <a:pt x="1501" y="0"/>
                    </a:moveTo>
                    <a:lnTo>
                      <a:pt x="1193" y="77"/>
                    </a:lnTo>
                    <a:lnTo>
                      <a:pt x="885" y="231"/>
                    </a:lnTo>
                    <a:lnTo>
                      <a:pt x="616" y="424"/>
                    </a:lnTo>
                    <a:lnTo>
                      <a:pt x="385" y="655"/>
                    </a:lnTo>
                    <a:lnTo>
                      <a:pt x="193" y="924"/>
                    </a:lnTo>
                    <a:lnTo>
                      <a:pt x="77" y="1270"/>
                    </a:lnTo>
                    <a:lnTo>
                      <a:pt x="0" y="1617"/>
                    </a:lnTo>
                    <a:lnTo>
                      <a:pt x="39" y="1963"/>
                    </a:lnTo>
                    <a:lnTo>
                      <a:pt x="116" y="2271"/>
                    </a:lnTo>
                    <a:lnTo>
                      <a:pt x="231" y="2579"/>
                    </a:lnTo>
                    <a:lnTo>
                      <a:pt x="424" y="2849"/>
                    </a:lnTo>
                    <a:lnTo>
                      <a:pt x="693" y="3080"/>
                    </a:lnTo>
                    <a:lnTo>
                      <a:pt x="962" y="3272"/>
                    </a:lnTo>
                    <a:lnTo>
                      <a:pt x="1270" y="3387"/>
                    </a:lnTo>
                    <a:lnTo>
                      <a:pt x="1617" y="3426"/>
                    </a:lnTo>
                    <a:lnTo>
                      <a:pt x="1963" y="3426"/>
                    </a:lnTo>
                    <a:lnTo>
                      <a:pt x="2310" y="3349"/>
                    </a:lnTo>
                    <a:lnTo>
                      <a:pt x="2617" y="3233"/>
                    </a:lnTo>
                    <a:lnTo>
                      <a:pt x="2887" y="3041"/>
                    </a:lnTo>
                    <a:lnTo>
                      <a:pt x="3118" y="2772"/>
                    </a:lnTo>
                    <a:lnTo>
                      <a:pt x="3272" y="2502"/>
                    </a:lnTo>
                    <a:lnTo>
                      <a:pt x="3387" y="2156"/>
                    </a:lnTo>
                    <a:lnTo>
                      <a:pt x="3464" y="1809"/>
                    </a:lnTo>
                    <a:lnTo>
                      <a:pt x="3464" y="1463"/>
                    </a:lnTo>
                    <a:lnTo>
                      <a:pt x="3387" y="1155"/>
                    </a:lnTo>
                    <a:lnTo>
                      <a:pt x="3233" y="847"/>
                    </a:lnTo>
                    <a:lnTo>
                      <a:pt x="3041" y="578"/>
                    </a:lnTo>
                    <a:lnTo>
                      <a:pt x="2810" y="347"/>
                    </a:lnTo>
                    <a:lnTo>
                      <a:pt x="2502" y="193"/>
                    </a:lnTo>
                    <a:lnTo>
                      <a:pt x="2194" y="39"/>
                    </a:lnTo>
                    <a:lnTo>
                      <a:pt x="1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3"/>
              <p:cNvSpPr/>
              <p:nvPr/>
            </p:nvSpPr>
            <p:spPr>
              <a:xfrm>
                <a:off x="7979286" y="1560466"/>
                <a:ext cx="159845" cy="137215"/>
              </a:xfrm>
              <a:custGeom>
                <a:avLst/>
                <a:gdLst/>
                <a:ahLst/>
                <a:cxnLst/>
                <a:rect l="l" t="t" r="r" b="b"/>
                <a:pathLst>
                  <a:path w="4351" h="3735" extrusionOk="0">
                    <a:moveTo>
                      <a:pt x="1810" y="1"/>
                    </a:moveTo>
                    <a:lnTo>
                      <a:pt x="1733" y="39"/>
                    </a:lnTo>
                    <a:lnTo>
                      <a:pt x="1733" y="78"/>
                    </a:lnTo>
                    <a:lnTo>
                      <a:pt x="1771" y="116"/>
                    </a:lnTo>
                    <a:lnTo>
                      <a:pt x="2503" y="540"/>
                    </a:lnTo>
                    <a:lnTo>
                      <a:pt x="2079" y="771"/>
                    </a:lnTo>
                    <a:lnTo>
                      <a:pt x="1617" y="963"/>
                    </a:lnTo>
                    <a:lnTo>
                      <a:pt x="1579" y="1002"/>
                    </a:lnTo>
                    <a:lnTo>
                      <a:pt x="1617" y="1040"/>
                    </a:lnTo>
                    <a:lnTo>
                      <a:pt x="2310" y="1502"/>
                    </a:lnTo>
                    <a:lnTo>
                      <a:pt x="3003" y="2002"/>
                    </a:lnTo>
                    <a:lnTo>
                      <a:pt x="3349" y="2272"/>
                    </a:lnTo>
                    <a:lnTo>
                      <a:pt x="3657" y="2541"/>
                    </a:lnTo>
                    <a:lnTo>
                      <a:pt x="3965" y="2849"/>
                    </a:lnTo>
                    <a:lnTo>
                      <a:pt x="4235" y="3196"/>
                    </a:lnTo>
                    <a:lnTo>
                      <a:pt x="2926" y="3196"/>
                    </a:lnTo>
                    <a:lnTo>
                      <a:pt x="2310" y="3157"/>
                    </a:lnTo>
                    <a:lnTo>
                      <a:pt x="1656" y="3080"/>
                    </a:lnTo>
                    <a:lnTo>
                      <a:pt x="1040" y="2965"/>
                    </a:lnTo>
                    <a:lnTo>
                      <a:pt x="1040" y="2926"/>
                    </a:lnTo>
                    <a:lnTo>
                      <a:pt x="1001" y="2965"/>
                    </a:lnTo>
                    <a:lnTo>
                      <a:pt x="1001" y="3003"/>
                    </a:lnTo>
                    <a:lnTo>
                      <a:pt x="1309" y="3619"/>
                    </a:lnTo>
                    <a:lnTo>
                      <a:pt x="963" y="3542"/>
                    </a:lnTo>
                    <a:lnTo>
                      <a:pt x="655" y="3465"/>
                    </a:lnTo>
                    <a:lnTo>
                      <a:pt x="309" y="3311"/>
                    </a:lnTo>
                    <a:lnTo>
                      <a:pt x="39" y="3157"/>
                    </a:lnTo>
                    <a:lnTo>
                      <a:pt x="1" y="3157"/>
                    </a:lnTo>
                    <a:lnTo>
                      <a:pt x="309" y="3388"/>
                    </a:lnTo>
                    <a:lnTo>
                      <a:pt x="655" y="3542"/>
                    </a:lnTo>
                    <a:lnTo>
                      <a:pt x="1001" y="3657"/>
                    </a:lnTo>
                    <a:lnTo>
                      <a:pt x="1386" y="3734"/>
                    </a:lnTo>
                    <a:lnTo>
                      <a:pt x="1425" y="3696"/>
                    </a:lnTo>
                    <a:lnTo>
                      <a:pt x="1425" y="3657"/>
                    </a:lnTo>
                    <a:lnTo>
                      <a:pt x="1117" y="3042"/>
                    </a:lnTo>
                    <a:lnTo>
                      <a:pt x="1117" y="3042"/>
                    </a:lnTo>
                    <a:lnTo>
                      <a:pt x="1733" y="3157"/>
                    </a:lnTo>
                    <a:lnTo>
                      <a:pt x="2349" y="3234"/>
                    </a:lnTo>
                    <a:lnTo>
                      <a:pt x="2964" y="3272"/>
                    </a:lnTo>
                    <a:lnTo>
                      <a:pt x="3580" y="3311"/>
                    </a:lnTo>
                    <a:lnTo>
                      <a:pt x="4312" y="3272"/>
                    </a:lnTo>
                    <a:lnTo>
                      <a:pt x="4350" y="3272"/>
                    </a:lnTo>
                    <a:lnTo>
                      <a:pt x="4350" y="3196"/>
                    </a:lnTo>
                    <a:lnTo>
                      <a:pt x="4081" y="2888"/>
                    </a:lnTo>
                    <a:lnTo>
                      <a:pt x="3811" y="2580"/>
                    </a:lnTo>
                    <a:lnTo>
                      <a:pt x="3465" y="2272"/>
                    </a:lnTo>
                    <a:lnTo>
                      <a:pt x="3157" y="2002"/>
                    </a:lnTo>
                    <a:lnTo>
                      <a:pt x="2464" y="1463"/>
                    </a:lnTo>
                    <a:lnTo>
                      <a:pt x="1733" y="1002"/>
                    </a:lnTo>
                    <a:lnTo>
                      <a:pt x="2195" y="809"/>
                    </a:lnTo>
                    <a:lnTo>
                      <a:pt x="2618" y="578"/>
                    </a:lnTo>
                    <a:lnTo>
                      <a:pt x="2657" y="540"/>
                    </a:lnTo>
                    <a:lnTo>
                      <a:pt x="2618" y="501"/>
                    </a:lnTo>
                    <a:lnTo>
                      <a:pt x="1810" y="1"/>
                    </a:lnTo>
                    <a:close/>
                  </a:path>
                </a:pathLst>
              </a:custGeom>
              <a:solidFill>
                <a:srgbClr val="E14347">
                  <a:alpha val="51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3"/>
              <p:cNvSpPr/>
              <p:nvPr/>
            </p:nvSpPr>
            <p:spPr>
              <a:xfrm>
                <a:off x="7731822" y="1431812"/>
                <a:ext cx="77810" cy="35378"/>
              </a:xfrm>
              <a:custGeom>
                <a:avLst/>
                <a:gdLst/>
                <a:ahLst/>
                <a:cxnLst/>
                <a:rect l="l" t="t" r="r" b="b"/>
                <a:pathLst>
                  <a:path w="2118" h="963" extrusionOk="0">
                    <a:moveTo>
                      <a:pt x="1387" y="0"/>
                    </a:moveTo>
                    <a:lnTo>
                      <a:pt x="1194" y="39"/>
                    </a:lnTo>
                    <a:lnTo>
                      <a:pt x="963" y="77"/>
                    </a:lnTo>
                    <a:lnTo>
                      <a:pt x="771" y="154"/>
                    </a:lnTo>
                    <a:lnTo>
                      <a:pt x="578" y="270"/>
                    </a:lnTo>
                    <a:lnTo>
                      <a:pt x="386" y="385"/>
                    </a:lnTo>
                    <a:lnTo>
                      <a:pt x="232" y="578"/>
                    </a:lnTo>
                    <a:lnTo>
                      <a:pt x="116" y="732"/>
                    </a:lnTo>
                    <a:lnTo>
                      <a:pt x="1" y="963"/>
                    </a:lnTo>
                    <a:lnTo>
                      <a:pt x="39" y="963"/>
                    </a:lnTo>
                    <a:lnTo>
                      <a:pt x="193" y="732"/>
                    </a:lnTo>
                    <a:lnTo>
                      <a:pt x="386" y="501"/>
                    </a:lnTo>
                    <a:lnTo>
                      <a:pt x="578" y="347"/>
                    </a:lnTo>
                    <a:lnTo>
                      <a:pt x="848" y="193"/>
                    </a:lnTo>
                    <a:lnTo>
                      <a:pt x="1117" y="116"/>
                    </a:lnTo>
                    <a:lnTo>
                      <a:pt x="1348" y="116"/>
                    </a:lnTo>
                    <a:lnTo>
                      <a:pt x="1695" y="154"/>
                    </a:lnTo>
                    <a:lnTo>
                      <a:pt x="2041" y="270"/>
                    </a:lnTo>
                    <a:lnTo>
                      <a:pt x="2118" y="231"/>
                    </a:lnTo>
                    <a:lnTo>
                      <a:pt x="2118" y="193"/>
                    </a:lnTo>
                    <a:lnTo>
                      <a:pt x="2079" y="193"/>
                    </a:lnTo>
                    <a:lnTo>
                      <a:pt x="1772" y="39"/>
                    </a:lnTo>
                    <a:lnTo>
                      <a:pt x="13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3"/>
              <p:cNvSpPr/>
              <p:nvPr/>
            </p:nvSpPr>
            <p:spPr>
              <a:xfrm>
                <a:off x="7844974" y="1523729"/>
                <a:ext cx="154151" cy="66495"/>
              </a:xfrm>
              <a:custGeom>
                <a:avLst/>
                <a:gdLst/>
                <a:ahLst/>
                <a:cxnLst/>
                <a:rect l="l" t="t" r="r" b="b"/>
                <a:pathLst>
                  <a:path w="4196" h="1810" extrusionOk="0">
                    <a:moveTo>
                      <a:pt x="0" y="0"/>
                    </a:moveTo>
                    <a:lnTo>
                      <a:pt x="0" y="39"/>
                    </a:lnTo>
                    <a:lnTo>
                      <a:pt x="231" y="193"/>
                    </a:lnTo>
                    <a:lnTo>
                      <a:pt x="501" y="347"/>
                    </a:lnTo>
                    <a:lnTo>
                      <a:pt x="1001" y="577"/>
                    </a:lnTo>
                    <a:lnTo>
                      <a:pt x="2079" y="1039"/>
                    </a:lnTo>
                    <a:lnTo>
                      <a:pt x="3118" y="1463"/>
                    </a:lnTo>
                    <a:lnTo>
                      <a:pt x="4196" y="1809"/>
                    </a:lnTo>
                    <a:lnTo>
                      <a:pt x="4196" y="1809"/>
                    </a:lnTo>
                    <a:lnTo>
                      <a:pt x="3118" y="1424"/>
                    </a:lnTo>
                    <a:lnTo>
                      <a:pt x="2040" y="962"/>
                    </a:lnTo>
                    <a:lnTo>
                      <a:pt x="1001" y="500"/>
                    </a:lnTo>
                    <a:lnTo>
                      <a:pt x="501" y="270"/>
                    </a:lnTo>
                    <a:lnTo>
                      <a:pt x="270" y="1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3"/>
              <p:cNvSpPr/>
              <p:nvPr/>
            </p:nvSpPr>
            <p:spPr>
              <a:xfrm>
                <a:off x="7686599" y="1438865"/>
                <a:ext cx="18405" cy="12785"/>
              </a:xfrm>
              <a:custGeom>
                <a:avLst/>
                <a:gdLst/>
                <a:ahLst/>
                <a:cxnLst/>
                <a:rect l="l" t="t" r="r" b="b"/>
                <a:pathLst>
                  <a:path w="501" h="348" extrusionOk="0">
                    <a:moveTo>
                      <a:pt x="0" y="1"/>
                    </a:moveTo>
                    <a:lnTo>
                      <a:pt x="0" y="39"/>
                    </a:lnTo>
                    <a:lnTo>
                      <a:pt x="231" y="232"/>
                    </a:lnTo>
                    <a:lnTo>
                      <a:pt x="347" y="309"/>
                    </a:lnTo>
                    <a:lnTo>
                      <a:pt x="501" y="347"/>
                    </a:lnTo>
                    <a:lnTo>
                      <a:pt x="501" y="309"/>
                    </a:lnTo>
                    <a:lnTo>
                      <a:pt x="385" y="232"/>
                    </a:lnTo>
                    <a:lnTo>
                      <a:pt x="270" y="193"/>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3"/>
              <p:cNvSpPr/>
              <p:nvPr/>
            </p:nvSpPr>
            <p:spPr>
              <a:xfrm>
                <a:off x="7822344" y="1554809"/>
                <a:ext cx="66495" cy="114584"/>
              </a:xfrm>
              <a:custGeom>
                <a:avLst/>
                <a:gdLst/>
                <a:ahLst/>
                <a:cxnLst/>
                <a:rect l="l" t="t" r="r" b="b"/>
                <a:pathLst>
                  <a:path w="1810" h="3119" extrusionOk="0">
                    <a:moveTo>
                      <a:pt x="1732" y="1"/>
                    </a:moveTo>
                    <a:lnTo>
                      <a:pt x="1732" y="39"/>
                    </a:lnTo>
                    <a:lnTo>
                      <a:pt x="1617" y="463"/>
                    </a:lnTo>
                    <a:lnTo>
                      <a:pt x="1501" y="886"/>
                    </a:lnTo>
                    <a:lnTo>
                      <a:pt x="1348" y="1310"/>
                    </a:lnTo>
                    <a:lnTo>
                      <a:pt x="1117" y="1733"/>
                    </a:lnTo>
                    <a:lnTo>
                      <a:pt x="847" y="2118"/>
                    </a:lnTo>
                    <a:lnTo>
                      <a:pt x="539" y="2464"/>
                    </a:lnTo>
                    <a:lnTo>
                      <a:pt x="231" y="2811"/>
                    </a:lnTo>
                    <a:lnTo>
                      <a:pt x="77" y="2965"/>
                    </a:lnTo>
                    <a:lnTo>
                      <a:pt x="39" y="3042"/>
                    </a:lnTo>
                    <a:lnTo>
                      <a:pt x="0" y="3119"/>
                    </a:lnTo>
                    <a:lnTo>
                      <a:pt x="77" y="3080"/>
                    </a:lnTo>
                    <a:lnTo>
                      <a:pt x="154" y="3003"/>
                    </a:lnTo>
                    <a:lnTo>
                      <a:pt x="308" y="2811"/>
                    </a:lnTo>
                    <a:lnTo>
                      <a:pt x="616" y="2464"/>
                    </a:lnTo>
                    <a:lnTo>
                      <a:pt x="924" y="2118"/>
                    </a:lnTo>
                    <a:lnTo>
                      <a:pt x="1194" y="1733"/>
                    </a:lnTo>
                    <a:lnTo>
                      <a:pt x="1424" y="1348"/>
                    </a:lnTo>
                    <a:lnTo>
                      <a:pt x="1617" y="963"/>
                    </a:lnTo>
                    <a:lnTo>
                      <a:pt x="1732" y="501"/>
                    </a:lnTo>
                    <a:lnTo>
                      <a:pt x="1809" y="270"/>
                    </a:lnTo>
                    <a:lnTo>
                      <a:pt x="1809" y="39"/>
                    </a:lnTo>
                    <a:lnTo>
                      <a:pt x="1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3"/>
              <p:cNvSpPr/>
              <p:nvPr/>
            </p:nvSpPr>
            <p:spPr>
              <a:xfrm>
                <a:off x="7966575" y="1547755"/>
                <a:ext cx="4262" cy="5694"/>
              </a:xfrm>
              <a:custGeom>
                <a:avLst/>
                <a:gdLst/>
                <a:ahLst/>
                <a:cxnLst/>
                <a:rect l="l" t="t" r="r" b="b"/>
                <a:pathLst>
                  <a:path w="116" h="155" extrusionOk="0">
                    <a:moveTo>
                      <a:pt x="0" y="0"/>
                    </a:moveTo>
                    <a:lnTo>
                      <a:pt x="0" y="39"/>
                    </a:lnTo>
                    <a:lnTo>
                      <a:pt x="0" y="77"/>
                    </a:lnTo>
                    <a:lnTo>
                      <a:pt x="0" y="116"/>
                    </a:lnTo>
                    <a:lnTo>
                      <a:pt x="0" y="154"/>
                    </a:lnTo>
                    <a:lnTo>
                      <a:pt x="116" y="154"/>
                    </a:lnTo>
                    <a:lnTo>
                      <a:pt x="116" y="116"/>
                    </a:lnTo>
                    <a:lnTo>
                      <a:pt x="116" y="77"/>
                    </a:lnTo>
                    <a:lnTo>
                      <a:pt x="116" y="39"/>
                    </a:lnTo>
                    <a:lnTo>
                      <a:pt x="77" y="39"/>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3"/>
              <p:cNvSpPr/>
              <p:nvPr/>
            </p:nvSpPr>
            <p:spPr>
              <a:xfrm>
                <a:off x="7924143" y="1525125"/>
                <a:ext cx="7127" cy="5694"/>
              </a:xfrm>
              <a:custGeom>
                <a:avLst/>
                <a:gdLst/>
                <a:ahLst/>
                <a:cxnLst/>
                <a:rect l="l" t="t" r="r" b="b"/>
                <a:pathLst>
                  <a:path w="194" h="155" extrusionOk="0">
                    <a:moveTo>
                      <a:pt x="39" y="1"/>
                    </a:moveTo>
                    <a:lnTo>
                      <a:pt x="1" y="39"/>
                    </a:lnTo>
                    <a:lnTo>
                      <a:pt x="1" y="78"/>
                    </a:lnTo>
                    <a:lnTo>
                      <a:pt x="1" y="116"/>
                    </a:lnTo>
                    <a:lnTo>
                      <a:pt x="39" y="116"/>
                    </a:lnTo>
                    <a:lnTo>
                      <a:pt x="39" y="155"/>
                    </a:lnTo>
                    <a:lnTo>
                      <a:pt x="155" y="155"/>
                    </a:lnTo>
                    <a:lnTo>
                      <a:pt x="155" y="116"/>
                    </a:lnTo>
                    <a:lnTo>
                      <a:pt x="193" y="116"/>
                    </a:lnTo>
                    <a:lnTo>
                      <a:pt x="193" y="39"/>
                    </a:lnTo>
                    <a:lnTo>
                      <a:pt x="155" y="39"/>
                    </a:lnTo>
                    <a:lnTo>
                      <a:pt x="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3"/>
              <p:cNvSpPr/>
              <p:nvPr/>
            </p:nvSpPr>
            <p:spPr>
              <a:xfrm>
                <a:off x="7880315" y="1506756"/>
                <a:ext cx="7090" cy="5694"/>
              </a:xfrm>
              <a:custGeom>
                <a:avLst/>
                <a:gdLst/>
                <a:ahLst/>
                <a:cxnLst/>
                <a:rect l="l" t="t" r="r" b="b"/>
                <a:pathLst>
                  <a:path w="193" h="155" extrusionOk="0">
                    <a:moveTo>
                      <a:pt x="39" y="0"/>
                    </a:moveTo>
                    <a:lnTo>
                      <a:pt x="39" y="39"/>
                    </a:lnTo>
                    <a:lnTo>
                      <a:pt x="0" y="77"/>
                    </a:lnTo>
                    <a:lnTo>
                      <a:pt x="39" y="116"/>
                    </a:lnTo>
                    <a:lnTo>
                      <a:pt x="77" y="154"/>
                    </a:lnTo>
                    <a:lnTo>
                      <a:pt x="154" y="154"/>
                    </a:lnTo>
                    <a:lnTo>
                      <a:pt x="154" y="116"/>
                    </a:lnTo>
                    <a:lnTo>
                      <a:pt x="193" y="116"/>
                    </a:lnTo>
                    <a:lnTo>
                      <a:pt x="193" y="77"/>
                    </a:lnTo>
                    <a:lnTo>
                      <a:pt x="193" y="39"/>
                    </a:lnTo>
                    <a:lnTo>
                      <a:pt x="154" y="39"/>
                    </a:lnTo>
                    <a:lnTo>
                      <a:pt x="1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3"/>
              <p:cNvSpPr/>
              <p:nvPr/>
            </p:nvSpPr>
            <p:spPr>
              <a:xfrm>
                <a:off x="7853460" y="1578872"/>
                <a:ext cx="5694" cy="5694"/>
              </a:xfrm>
              <a:custGeom>
                <a:avLst/>
                <a:gdLst/>
                <a:ahLst/>
                <a:cxnLst/>
                <a:rect l="l" t="t" r="r" b="b"/>
                <a:pathLst>
                  <a:path w="155" h="155" extrusionOk="0">
                    <a:moveTo>
                      <a:pt x="39" y="0"/>
                    </a:moveTo>
                    <a:lnTo>
                      <a:pt x="0" y="39"/>
                    </a:lnTo>
                    <a:lnTo>
                      <a:pt x="0" y="77"/>
                    </a:lnTo>
                    <a:lnTo>
                      <a:pt x="0" y="116"/>
                    </a:lnTo>
                    <a:lnTo>
                      <a:pt x="0" y="154"/>
                    </a:lnTo>
                    <a:lnTo>
                      <a:pt x="77" y="154"/>
                    </a:lnTo>
                    <a:lnTo>
                      <a:pt x="116" y="116"/>
                    </a:lnTo>
                    <a:lnTo>
                      <a:pt x="116" y="77"/>
                    </a:lnTo>
                    <a:lnTo>
                      <a:pt x="154" y="77"/>
                    </a:lnTo>
                    <a:lnTo>
                      <a:pt x="116"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3"/>
              <p:cNvSpPr/>
              <p:nvPr/>
            </p:nvSpPr>
            <p:spPr>
              <a:xfrm>
                <a:off x="7833659" y="1611385"/>
                <a:ext cx="5694" cy="7090"/>
              </a:xfrm>
              <a:custGeom>
                <a:avLst/>
                <a:gdLst/>
                <a:ahLst/>
                <a:cxnLst/>
                <a:rect l="l" t="t" r="r" b="b"/>
                <a:pathLst>
                  <a:path w="155" h="193" extrusionOk="0">
                    <a:moveTo>
                      <a:pt x="39" y="0"/>
                    </a:moveTo>
                    <a:lnTo>
                      <a:pt x="39" y="39"/>
                    </a:lnTo>
                    <a:lnTo>
                      <a:pt x="0" y="77"/>
                    </a:lnTo>
                    <a:lnTo>
                      <a:pt x="0" y="116"/>
                    </a:lnTo>
                    <a:lnTo>
                      <a:pt x="0" y="154"/>
                    </a:lnTo>
                    <a:lnTo>
                      <a:pt x="39" y="193"/>
                    </a:lnTo>
                    <a:lnTo>
                      <a:pt x="77" y="193"/>
                    </a:lnTo>
                    <a:lnTo>
                      <a:pt x="116" y="154"/>
                    </a:lnTo>
                    <a:lnTo>
                      <a:pt x="116" y="116"/>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3"/>
              <p:cNvSpPr/>
              <p:nvPr/>
            </p:nvSpPr>
            <p:spPr>
              <a:xfrm>
                <a:off x="7808200" y="1639672"/>
                <a:ext cx="5694" cy="7090"/>
              </a:xfrm>
              <a:custGeom>
                <a:avLst/>
                <a:gdLst/>
                <a:ahLst/>
                <a:cxnLst/>
                <a:rect l="l" t="t" r="r" b="b"/>
                <a:pathLst>
                  <a:path w="155" h="193" extrusionOk="0">
                    <a:moveTo>
                      <a:pt x="77" y="0"/>
                    </a:moveTo>
                    <a:lnTo>
                      <a:pt x="77" y="39"/>
                    </a:lnTo>
                    <a:lnTo>
                      <a:pt x="39" y="39"/>
                    </a:lnTo>
                    <a:lnTo>
                      <a:pt x="39" y="77"/>
                    </a:lnTo>
                    <a:lnTo>
                      <a:pt x="39" y="116"/>
                    </a:lnTo>
                    <a:lnTo>
                      <a:pt x="0" y="154"/>
                    </a:lnTo>
                    <a:lnTo>
                      <a:pt x="39" y="193"/>
                    </a:lnTo>
                    <a:lnTo>
                      <a:pt x="154" y="193"/>
                    </a:lnTo>
                    <a:lnTo>
                      <a:pt x="154" y="154"/>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3"/>
              <p:cNvSpPr/>
              <p:nvPr/>
            </p:nvSpPr>
            <p:spPr>
              <a:xfrm>
                <a:off x="7703571" y="1424721"/>
                <a:ext cx="7090" cy="5694"/>
              </a:xfrm>
              <a:custGeom>
                <a:avLst/>
                <a:gdLst/>
                <a:ahLst/>
                <a:cxnLst/>
                <a:rect l="l" t="t" r="r" b="b"/>
                <a:pathLst>
                  <a:path w="193" h="155" extrusionOk="0">
                    <a:moveTo>
                      <a:pt x="39" y="1"/>
                    </a:moveTo>
                    <a:lnTo>
                      <a:pt x="39" y="39"/>
                    </a:lnTo>
                    <a:lnTo>
                      <a:pt x="0" y="39"/>
                    </a:lnTo>
                    <a:lnTo>
                      <a:pt x="0" y="78"/>
                    </a:lnTo>
                    <a:lnTo>
                      <a:pt x="39" y="116"/>
                    </a:lnTo>
                    <a:lnTo>
                      <a:pt x="77" y="116"/>
                    </a:lnTo>
                    <a:lnTo>
                      <a:pt x="77" y="155"/>
                    </a:lnTo>
                    <a:lnTo>
                      <a:pt x="116" y="155"/>
                    </a:lnTo>
                    <a:lnTo>
                      <a:pt x="154" y="116"/>
                    </a:lnTo>
                    <a:lnTo>
                      <a:pt x="193" y="116"/>
                    </a:lnTo>
                    <a:lnTo>
                      <a:pt x="193" y="78"/>
                    </a:lnTo>
                    <a:lnTo>
                      <a:pt x="154" y="39"/>
                    </a:lnTo>
                    <a:lnTo>
                      <a:pt x="1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72" name="Google Shape;2572;p53"/>
          <p:cNvSpPr/>
          <p:nvPr/>
        </p:nvSpPr>
        <p:spPr>
          <a:xfrm rot="1988696">
            <a:off x="977042" y="104171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3"/>
          <p:cNvSpPr/>
          <p:nvPr/>
        </p:nvSpPr>
        <p:spPr>
          <a:xfrm rot="1988696">
            <a:off x="4210954" y="382066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3"/>
          <p:cNvSpPr/>
          <p:nvPr/>
        </p:nvSpPr>
        <p:spPr>
          <a:xfrm rot="1880347">
            <a:off x="4867698" y="41851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3"/>
          <p:cNvSpPr/>
          <p:nvPr/>
        </p:nvSpPr>
        <p:spPr>
          <a:xfrm rot="1880347">
            <a:off x="3509498" y="4185175"/>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11">
            <a:extLst>
              <a:ext uri="{FF2B5EF4-FFF2-40B4-BE49-F238E27FC236}">
                <a16:creationId xmlns:a16="http://schemas.microsoft.com/office/drawing/2014/main" id="{27DF2B8C-8F3D-55D7-8C03-55D41324E176}"/>
              </a:ext>
            </a:extLst>
          </p:cNvPr>
          <p:cNvSpPr txBox="1"/>
          <p:nvPr/>
        </p:nvSpPr>
        <p:spPr>
          <a:xfrm>
            <a:off x="2233697" y="1095055"/>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DẶN DÒ</a:t>
            </a:r>
          </a:p>
        </p:txBody>
      </p:sp>
      <p:sp>
        <p:nvSpPr>
          <p:cNvPr id="70" name="Rounded Rectangle 69"/>
          <p:cNvSpPr/>
          <p:nvPr/>
        </p:nvSpPr>
        <p:spPr>
          <a:xfrm>
            <a:off x="1232776" y="2005703"/>
            <a:ext cx="6748109" cy="1111253"/>
          </a:xfrm>
          <a:prstGeom prst="roundRect">
            <a:avLst/>
          </a:prstGeom>
          <a:solidFill>
            <a:schemeClr val="tx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381882" y="2058542"/>
            <a:ext cx="6494246" cy="830997"/>
          </a:xfrm>
          <a:prstGeom prst="rect">
            <a:avLst/>
          </a:prstGeom>
        </p:spPr>
        <p:txBody>
          <a:bodyPr wrap="square">
            <a:spAutoFit/>
          </a:bodyPr>
          <a:lstStyle/>
          <a:p>
            <a:pPr>
              <a:lnSpc>
                <a:spcPct val="200000"/>
              </a:lnSpc>
              <a:spcAft>
                <a:spcPts val="2400"/>
              </a:spcAft>
            </a:pPr>
            <a:r>
              <a:rPr lang="nl-NL" sz="2400">
                <a:solidFill>
                  <a:srgbClr val="242021"/>
                </a:solidFill>
                <a:latin typeface="+mn-lt"/>
              </a:rPr>
              <a:t>Đọc trước tiết học sau: </a:t>
            </a:r>
            <a:r>
              <a:rPr lang="vi-VN" sz="2400" b="1">
                <a:solidFill>
                  <a:srgbClr val="242021"/>
                </a:solidFill>
                <a:latin typeface="+mn-lt"/>
              </a:rPr>
              <a:t>Tiết 3 – 4 </a:t>
            </a:r>
            <a:r>
              <a:rPr lang="nl-NL" sz="2400" b="1">
                <a:solidFill>
                  <a:srgbClr val="242021"/>
                </a:solidFill>
                <a:latin typeface="+mn-lt"/>
              </a:rPr>
              <a:t>SGK tr.</a:t>
            </a:r>
            <a:r>
              <a:rPr lang="vi-VN" sz="2400" b="1">
                <a:solidFill>
                  <a:srgbClr val="242021"/>
                </a:solidFill>
                <a:latin typeface="+mn-lt"/>
              </a:rPr>
              <a:t>140.</a:t>
            </a:r>
            <a:endParaRPr lang="en-US" sz="2400" b="1">
              <a:solidFill>
                <a:srgbClr val="24202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animBg="1"/>
      <p:bldP spid="7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13" name="Google Shape;1752;p46"/>
          <p:cNvSpPr txBox="1">
            <a:spLocks noGrp="1"/>
          </p:cNvSpPr>
          <p:nvPr>
            <p:ph type="title"/>
          </p:nvPr>
        </p:nvSpPr>
        <p:spPr>
          <a:xfrm>
            <a:off x="792888" y="1300138"/>
            <a:ext cx="7599539" cy="2743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5000" b="1">
                <a:latin typeface="+mn-lt"/>
              </a:rPr>
              <a:t>CHÂN THÀNH </a:t>
            </a:r>
            <a:r>
              <a:rPr lang="vi-VN" sz="5000" b="1">
                <a:latin typeface="+mn-lt"/>
              </a:rPr>
              <a:t>CẢM ƠN THẦY CÔ VÀ CÁC BẠN ĐÃ CHÚ Ý LẮNG NGHE</a:t>
            </a:r>
            <a:endParaRPr lang="vi-VN" sz="5000" b="1">
              <a:solidFill>
                <a:schemeClr val="accent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2" name="Google Shape;1472;p36"/>
          <p:cNvSpPr/>
          <p:nvPr/>
        </p:nvSpPr>
        <p:spPr>
          <a:xfrm rot="1880347">
            <a:off x="6918123" y="13782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6"/>
          <p:cNvSpPr/>
          <p:nvPr/>
        </p:nvSpPr>
        <p:spPr>
          <a:xfrm rot="-1568227">
            <a:off x="7537248" y="435579"/>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6"/>
          <p:cNvSpPr/>
          <p:nvPr/>
        </p:nvSpPr>
        <p:spPr>
          <a:xfrm>
            <a:off x="5803700" y="3407225"/>
            <a:ext cx="216550" cy="20787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6"/>
          <p:cNvSpPr/>
          <p:nvPr/>
        </p:nvSpPr>
        <p:spPr>
          <a:xfrm rot="-1568227">
            <a:off x="1546023" y="435579"/>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6" name="Google Shape;1476;p36"/>
          <p:cNvGrpSpPr/>
          <p:nvPr/>
        </p:nvGrpSpPr>
        <p:grpSpPr>
          <a:xfrm>
            <a:off x="6879167" y="2291150"/>
            <a:ext cx="2039070" cy="2948129"/>
            <a:chOff x="6313400" y="2305135"/>
            <a:chExt cx="2039070" cy="2948129"/>
          </a:xfrm>
        </p:grpSpPr>
        <p:sp>
          <p:nvSpPr>
            <p:cNvPr id="1477" name="Google Shape;1477;p36"/>
            <p:cNvSpPr/>
            <p:nvPr/>
          </p:nvSpPr>
          <p:spPr>
            <a:xfrm>
              <a:off x="6313400" y="2307038"/>
              <a:ext cx="2039070" cy="2944333"/>
            </a:xfrm>
            <a:custGeom>
              <a:avLst/>
              <a:gdLst/>
              <a:ahLst/>
              <a:cxnLst/>
              <a:rect l="l" t="t" r="r" b="b"/>
              <a:pathLst>
                <a:path w="34950" h="50616" extrusionOk="0">
                  <a:moveTo>
                    <a:pt x="6775" y="14127"/>
                  </a:moveTo>
                  <a:lnTo>
                    <a:pt x="6737" y="14550"/>
                  </a:lnTo>
                  <a:lnTo>
                    <a:pt x="6698" y="14512"/>
                  </a:lnTo>
                  <a:lnTo>
                    <a:pt x="6775" y="14127"/>
                  </a:lnTo>
                  <a:close/>
                  <a:moveTo>
                    <a:pt x="13242" y="1"/>
                  </a:moveTo>
                  <a:lnTo>
                    <a:pt x="12318" y="39"/>
                  </a:lnTo>
                  <a:lnTo>
                    <a:pt x="11394" y="116"/>
                  </a:lnTo>
                  <a:lnTo>
                    <a:pt x="10509" y="270"/>
                  </a:lnTo>
                  <a:lnTo>
                    <a:pt x="9623" y="463"/>
                  </a:lnTo>
                  <a:lnTo>
                    <a:pt x="8738" y="694"/>
                  </a:lnTo>
                  <a:lnTo>
                    <a:pt x="7891" y="963"/>
                  </a:lnTo>
                  <a:lnTo>
                    <a:pt x="7083" y="1271"/>
                  </a:lnTo>
                  <a:lnTo>
                    <a:pt x="6352" y="1656"/>
                  </a:lnTo>
                  <a:lnTo>
                    <a:pt x="5620" y="2118"/>
                  </a:lnTo>
                  <a:lnTo>
                    <a:pt x="4966" y="2580"/>
                  </a:lnTo>
                  <a:lnTo>
                    <a:pt x="4350" y="3119"/>
                  </a:lnTo>
                  <a:lnTo>
                    <a:pt x="3811" y="3696"/>
                  </a:lnTo>
                  <a:lnTo>
                    <a:pt x="3350" y="4350"/>
                  </a:lnTo>
                  <a:lnTo>
                    <a:pt x="3119" y="4697"/>
                  </a:lnTo>
                  <a:lnTo>
                    <a:pt x="2926" y="5043"/>
                  </a:lnTo>
                  <a:lnTo>
                    <a:pt x="2772" y="5428"/>
                  </a:lnTo>
                  <a:lnTo>
                    <a:pt x="2618" y="5813"/>
                  </a:lnTo>
                  <a:lnTo>
                    <a:pt x="2464" y="6198"/>
                  </a:lnTo>
                  <a:lnTo>
                    <a:pt x="2387" y="6621"/>
                  </a:lnTo>
                  <a:lnTo>
                    <a:pt x="2272" y="7045"/>
                  </a:lnTo>
                  <a:lnTo>
                    <a:pt x="2233" y="7506"/>
                  </a:lnTo>
                  <a:lnTo>
                    <a:pt x="2195" y="7930"/>
                  </a:lnTo>
                  <a:lnTo>
                    <a:pt x="2233" y="8353"/>
                  </a:lnTo>
                  <a:lnTo>
                    <a:pt x="2272" y="8700"/>
                  </a:lnTo>
                  <a:lnTo>
                    <a:pt x="2387" y="9046"/>
                  </a:lnTo>
                  <a:lnTo>
                    <a:pt x="2503" y="9392"/>
                  </a:lnTo>
                  <a:lnTo>
                    <a:pt x="2695" y="9662"/>
                  </a:lnTo>
                  <a:lnTo>
                    <a:pt x="2888" y="9931"/>
                  </a:lnTo>
                  <a:lnTo>
                    <a:pt x="3119" y="10162"/>
                  </a:lnTo>
                  <a:lnTo>
                    <a:pt x="3388" y="10393"/>
                  </a:lnTo>
                  <a:lnTo>
                    <a:pt x="3657" y="10547"/>
                  </a:lnTo>
                  <a:lnTo>
                    <a:pt x="3965" y="10740"/>
                  </a:lnTo>
                  <a:lnTo>
                    <a:pt x="4312" y="10855"/>
                  </a:lnTo>
                  <a:lnTo>
                    <a:pt x="4658" y="10970"/>
                  </a:lnTo>
                  <a:lnTo>
                    <a:pt x="5005" y="11086"/>
                  </a:lnTo>
                  <a:lnTo>
                    <a:pt x="5774" y="11240"/>
                  </a:lnTo>
                  <a:lnTo>
                    <a:pt x="6583" y="11317"/>
                  </a:lnTo>
                  <a:lnTo>
                    <a:pt x="6968" y="11317"/>
                  </a:lnTo>
                  <a:lnTo>
                    <a:pt x="6929" y="11586"/>
                  </a:lnTo>
                  <a:lnTo>
                    <a:pt x="6852" y="12472"/>
                  </a:lnTo>
                  <a:lnTo>
                    <a:pt x="6775" y="13318"/>
                  </a:lnTo>
                  <a:lnTo>
                    <a:pt x="6775" y="13703"/>
                  </a:lnTo>
                  <a:lnTo>
                    <a:pt x="6737" y="13742"/>
                  </a:lnTo>
                  <a:lnTo>
                    <a:pt x="6583" y="14281"/>
                  </a:lnTo>
                  <a:lnTo>
                    <a:pt x="6583" y="14396"/>
                  </a:lnTo>
                  <a:lnTo>
                    <a:pt x="6506" y="14358"/>
                  </a:lnTo>
                  <a:lnTo>
                    <a:pt x="6198" y="14127"/>
                  </a:lnTo>
                  <a:lnTo>
                    <a:pt x="5851" y="13973"/>
                  </a:lnTo>
                  <a:lnTo>
                    <a:pt x="5505" y="13896"/>
                  </a:lnTo>
                  <a:lnTo>
                    <a:pt x="5197" y="13896"/>
                  </a:lnTo>
                  <a:lnTo>
                    <a:pt x="5043" y="13934"/>
                  </a:lnTo>
                  <a:lnTo>
                    <a:pt x="4889" y="13973"/>
                  </a:lnTo>
                  <a:lnTo>
                    <a:pt x="4735" y="14050"/>
                  </a:lnTo>
                  <a:lnTo>
                    <a:pt x="4620" y="14165"/>
                  </a:lnTo>
                  <a:lnTo>
                    <a:pt x="4389" y="14435"/>
                  </a:lnTo>
                  <a:lnTo>
                    <a:pt x="4235" y="14742"/>
                  </a:lnTo>
                  <a:lnTo>
                    <a:pt x="4158" y="15089"/>
                  </a:lnTo>
                  <a:lnTo>
                    <a:pt x="4119" y="15474"/>
                  </a:lnTo>
                  <a:lnTo>
                    <a:pt x="4158" y="15897"/>
                  </a:lnTo>
                  <a:lnTo>
                    <a:pt x="4273" y="16321"/>
                  </a:lnTo>
                  <a:lnTo>
                    <a:pt x="4427" y="16744"/>
                  </a:lnTo>
                  <a:lnTo>
                    <a:pt x="4658" y="17167"/>
                  </a:lnTo>
                  <a:lnTo>
                    <a:pt x="4928" y="17514"/>
                  </a:lnTo>
                  <a:lnTo>
                    <a:pt x="5236" y="17783"/>
                  </a:lnTo>
                  <a:lnTo>
                    <a:pt x="5544" y="18014"/>
                  </a:lnTo>
                  <a:lnTo>
                    <a:pt x="5890" y="18168"/>
                  </a:lnTo>
                  <a:lnTo>
                    <a:pt x="6236" y="18245"/>
                  </a:lnTo>
                  <a:lnTo>
                    <a:pt x="6544" y="18245"/>
                  </a:lnTo>
                  <a:lnTo>
                    <a:pt x="6660" y="18207"/>
                  </a:lnTo>
                  <a:lnTo>
                    <a:pt x="6660" y="18322"/>
                  </a:lnTo>
                  <a:lnTo>
                    <a:pt x="6737" y="18707"/>
                  </a:lnTo>
                  <a:lnTo>
                    <a:pt x="6852" y="19092"/>
                  </a:lnTo>
                  <a:lnTo>
                    <a:pt x="7006" y="19477"/>
                  </a:lnTo>
                  <a:lnTo>
                    <a:pt x="7160" y="19823"/>
                  </a:lnTo>
                  <a:lnTo>
                    <a:pt x="7353" y="20170"/>
                  </a:lnTo>
                  <a:lnTo>
                    <a:pt x="7545" y="20477"/>
                  </a:lnTo>
                  <a:lnTo>
                    <a:pt x="7776" y="20785"/>
                  </a:lnTo>
                  <a:lnTo>
                    <a:pt x="8045" y="21093"/>
                  </a:lnTo>
                  <a:lnTo>
                    <a:pt x="8315" y="21363"/>
                  </a:lnTo>
                  <a:lnTo>
                    <a:pt x="8584" y="21632"/>
                  </a:lnTo>
                  <a:lnTo>
                    <a:pt x="8892" y="21902"/>
                  </a:lnTo>
                  <a:lnTo>
                    <a:pt x="9239" y="22094"/>
                  </a:lnTo>
                  <a:lnTo>
                    <a:pt x="9931" y="22517"/>
                  </a:lnTo>
                  <a:lnTo>
                    <a:pt x="10701" y="22864"/>
                  </a:lnTo>
                  <a:lnTo>
                    <a:pt x="11509" y="23133"/>
                  </a:lnTo>
                  <a:lnTo>
                    <a:pt x="11586" y="23133"/>
                  </a:lnTo>
                  <a:lnTo>
                    <a:pt x="11086" y="23441"/>
                  </a:lnTo>
                  <a:lnTo>
                    <a:pt x="10278" y="23980"/>
                  </a:lnTo>
                  <a:lnTo>
                    <a:pt x="9546" y="24519"/>
                  </a:lnTo>
                  <a:lnTo>
                    <a:pt x="8892" y="25096"/>
                  </a:lnTo>
                  <a:lnTo>
                    <a:pt x="8315" y="25712"/>
                  </a:lnTo>
                  <a:lnTo>
                    <a:pt x="7814" y="26366"/>
                  </a:lnTo>
                  <a:lnTo>
                    <a:pt x="7660" y="26597"/>
                  </a:lnTo>
                  <a:lnTo>
                    <a:pt x="7314" y="26443"/>
                  </a:lnTo>
                  <a:lnTo>
                    <a:pt x="6968" y="26289"/>
                  </a:lnTo>
                  <a:lnTo>
                    <a:pt x="6159" y="26059"/>
                  </a:lnTo>
                  <a:lnTo>
                    <a:pt x="5313" y="25866"/>
                  </a:lnTo>
                  <a:lnTo>
                    <a:pt x="4504" y="25751"/>
                  </a:lnTo>
                  <a:lnTo>
                    <a:pt x="3773" y="25674"/>
                  </a:lnTo>
                  <a:lnTo>
                    <a:pt x="3157" y="25674"/>
                  </a:lnTo>
                  <a:lnTo>
                    <a:pt x="2734" y="25712"/>
                  </a:lnTo>
                  <a:lnTo>
                    <a:pt x="2580" y="25751"/>
                  </a:lnTo>
                  <a:lnTo>
                    <a:pt x="2426" y="25866"/>
                  </a:lnTo>
                  <a:lnTo>
                    <a:pt x="2272" y="26020"/>
                  </a:lnTo>
                  <a:lnTo>
                    <a:pt x="2118" y="26174"/>
                  </a:lnTo>
                  <a:lnTo>
                    <a:pt x="1848" y="26597"/>
                  </a:lnTo>
                  <a:lnTo>
                    <a:pt x="1618" y="27021"/>
                  </a:lnTo>
                  <a:lnTo>
                    <a:pt x="1502" y="27406"/>
                  </a:lnTo>
                  <a:lnTo>
                    <a:pt x="1310" y="27406"/>
                  </a:lnTo>
                  <a:lnTo>
                    <a:pt x="1002" y="27444"/>
                  </a:lnTo>
                  <a:lnTo>
                    <a:pt x="1233" y="28214"/>
                  </a:lnTo>
                  <a:lnTo>
                    <a:pt x="1271" y="28291"/>
                  </a:lnTo>
                  <a:lnTo>
                    <a:pt x="1695" y="29677"/>
                  </a:lnTo>
                  <a:lnTo>
                    <a:pt x="1502" y="29677"/>
                  </a:lnTo>
                  <a:lnTo>
                    <a:pt x="1310" y="29715"/>
                  </a:lnTo>
                  <a:lnTo>
                    <a:pt x="1079" y="29754"/>
                  </a:lnTo>
                  <a:lnTo>
                    <a:pt x="809" y="29831"/>
                  </a:lnTo>
                  <a:lnTo>
                    <a:pt x="540" y="29985"/>
                  </a:lnTo>
                  <a:lnTo>
                    <a:pt x="270" y="30177"/>
                  </a:lnTo>
                  <a:lnTo>
                    <a:pt x="78" y="30446"/>
                  </a:lnTo>
                  <a:lnTo>
                    <a:pt x="1" y="30600"/>
                  </a:lnTo>
                  <a:lnTo>
                    <a:pt x="1" y="30716"/>
                  </a:lnTo>
                  <a:lnTo>
                    <a:pt x="1" y="30870"/>
                  </a:lnTo>
                  <a:lnTo>
                    <a:pt x="39" y="31024"/>
                  </a:lnTo>
                  <a:lnTo>
                    <a:pt x="78" y="31101"/>
                  </a:lnTo>
                  <a:lnTo>
                    <a:pt x="39" y="31139"/>
                  </a:lnTo>
                  <a:lnTo>
                    <a:pt x="155" y="31332"/>
                  </a:lnTo>
                  <a:lnTo>
                    <a:pt x="347" y="31524"/>
                  </a:lnTo>
                  <a:lnTo>
                    <a:pt x="540" y="31678"/>
                  </a:lnTo>
                  <a:lnTo>
                    <a:pt x="732" y="31794"/>
                  </a:lnTo>
                  <a:lnTo>
                    <a:pt x="848" y="31871"/>
                  </a:lnTo>
                  <a:lnTo>
                    <a:pt x="1040" y="31986"/>
                  </a:lnTo>
                  <a:lnTo>
                    <a:pt x="925" y="32063"/>
                  </a:lnTo>
                  <a:lnTo>
                    <a:pt x="886" y="32101"/>
                  </a:lnTo>
                  <a:lnTo>
                    <a:pt x="809" y="32217"/>
                  </a:lnTo>
                  <a:lnTo>
                    <a:pt x="771" y="32371"/>
                  </a:lnTo>
                  <a:lnTo>
                    <a:pt x="694" y="32602"/>
                  </a:lnTo>
                  <a:lnTo>
                    <a:pt x="694" y="32833"/>
                  </a:lnTo>
                  <a:lnTo>
                    <a:pt x="732" y="32987"/>
                  </a:lnTo>
                  <a:lnTo>
                    <a:pt x="694" y="32987"/>
                  </a:lnTo>
                  <a:lnTo>
                    <a:pt x="694" y="33025"/>
                  </a:lnTo>
                  <a:lnTo>
                    <a:pt x="771" y="33179"/>
                  </a:lnTo>
                  <a:lnTo>
                    <a:pt x="886" y="33333"/>
                  </a:lnTo>
                  <a:lnTo>
                    <a:pt x="1002" y="33410"/>
                  </a:lnTo>
                  <a:lnTo>
                    <a:pt x="1194" y="33526"/>
                  </a:lnTo>
                  <a:lnTo>
                    <a:pt x="1310" y="33603"/>
                  </a:lnTo>
                  <a:lnTo>
                    <a:pt x="1271" y="33603"/>
                  </a:lnTo>
                  <a:lnTo>
                    <a:pt x="1156" y="33718"/>
                  </a:lnTo>
                  <a:lnTo>
                    <a:pt x="1079" y="33910"/>
                  </a:lnTo>
                  <a:lnTo>
                    <a:pt x="1040" y="34257"/>
                  </a:lnTo>
                  <a:lnTo>
                    <a:pt x="1079" y="34449"/>
                  </a:lnTo>
                  <a:lnTo>
                    <a:pt x="1156" y="34642"/>
                  </a:lnTo>
                  <a:lnTo>
                    <a:pt x="1233" y="34719"/>
                  </a:lnTo>
                  <a:lnTo>
                    <a:pt x="1310" y="34834"/>
                  </a:lnTo>
                  <a:lnTo>
                    <a:pt x="1348" y="34873"/>
                  </a:lnTo>
                  <a:lnTo>
                    <a:pt x="1387" y="34911"/>
                  </a:lnTo>
                  <a:lnTo>
                    <a:pt x="1618" y="35065"/>
                  </a:lnTo>
                  <a:lnTo>
                    <a:pt x="1810" y="35335"/>
                  </a:lnTo>
                  <a:lnTo>
                    <a:pt x="2041" y="35566"/>
                  </a:lnTo>
                  <a:lnTo>
                    <a:pt x="2272" y="35681"/>
                  </a:lnTo>
                  <a:lnTo>
                    <a:pt x="2387" y="35758"/>
                  </a:lnTo>
                  <a:lnTo>
                    <a:pt x="2657" y="35873"/>
                  </a:lnTo>
                  <a:lnTo>
                    <a:pt x="2811" y="35912"/>
                  </a:lnTo>
                  <a:lnTo>
                    <a:pt x="2926" y="35912"/>
                  </a:lnTo>
                  <a:lnTo>
                    <a:pt x="3119" y="35873"/>
                  </a:lnTo>
                  <a:lnTo>
                    <a:pt x="3273" y="35835"/>
                  </a:lnTo>
                  <a:lnTo>
                    <a:pt x="3542" y="35720"/>
                  </a:lnTo>
                  <a:lnTo>
                    <a:pt x="5159" y="40954"/>
                  </a:lnTo>
                  <a:lnTo>
                    <a:pt x="6159" y="40916"/>
                  </a:lnTo>
                  <a:lnTo>
                    <a:pt x="7583" y="40916"/>
                  </a:lnTo>
                  <a:lnTo>
                    <a:pt x="8007" y="40954"/>
                  </a:lnTo>
                  <a:lnTo>
                    <a:pt x="8045" y="40954"/>
                  </a:lnTo>
                  <a:lnTo>
                    <a:pt x="8276" y="41839"/>
                  </a:lnTo>
                  <a:lnTo>
                    <a:pt x="9123" y="44726"/>
                  </a:lnTo>
                  <a:lnTo>
                    <a:pt x="9893" y="47228"/>
                  </a:lnTo>
                  <a:lnTo>
                    <a:pt x="10586" y="49037"/>
                  </a:lnTo>
                  <a:lnTo>
                    <a:pt x="10817" y="49653"/>
                  </a:lnTo>
                  <a:lnTo>
                    <a:pt x="11009" y="49999"/>
                  </a:lnTo>
                  <a:lnTo>
                    <a:pt x="11125" y="50115"/>
                  </a:lnTo>
                  <a:lnTo>
                    <a:pt x="11356" y="50192"/>
                  </a:lnTo>
                  <a:lnTo>
                    <a:pt x="11663" y="50269"/>
                  </a:lnTo>
                  <a:lnTo>
                    <a:pt x="12048" y="50346"/>
                  </a:lnTo>
                  <a:lnTo>
                    <a:pt x="13088" y="50461"/>
                  </a:lnTo>
                  <a:lnTo>
                    <a:pt x="14396" y="50538"/>
                  </a:lnTo>
                  <a:lnTo>
                    <a:pt x="15897" y="50577"/>
                  </a:lnTo>
                  <a:lnTo>
                    <a:pt x="17552" y="50615"/>
                  </a:lnTo>
                  <a:lnTo>
                    <a:pt x="19323" y="50577"/>
                  </a:lnTo>
                  <a:lnTo>
                    <a:pt x="21132" y="50538"/>
                  </a:lnTo>
                  <a:lnTo>
                    <a:pt x="22979" y="50461"/>
                  </a:lnTo>
                  <a:lnTo>
                    <a:pt x="24750" y="50384"/>
                  </a:lnTo>
                  <a:lnTo>
                    <a:pt x="26405" y="50269"/>
                  </a:lnTo>
                  <a:lnTo>
                    <a:pt x="27945" y="50115"/>
                  </a:lnTo>
                  <a:lnTo>
                    <a:pt x="29215" y="49961"/>
                  </a:lnTo>
                  <a:lnTo>
                    <a:pt x="30254" y="49768"/>
                  </a:lnTo>
                  <a:lnTo>
                    <a:pt x="30678" y="49691"/>
                  </a:lnTo>
                  <a:lnTo>
                    <a:pt x="30985" y="49576"/>
                  </a:lnTo>
                  <a:lnTo>
                    <a:pt x="31216" y="49460"/>
                  </a:lnTo>
                  <a:lnTo>
                    <a:pt x="31370" y="49383"/>
                  </a:lnTo>
                  <a:lnTo>
                    <a:pt x="31409" y="49268"/>
                  </a:lnTo>
                  <a:lnTo>
                    <a:pt x="31409" y="49153"/>
                  </a:lnTo>
                  <a:lnTo>
                    <a:pt x="31332" y="48729"/>
                  </a:lnTo>
                  <a:lnTo>
                    <a:pt x="31216" y="48113"/>
                  </a:lnTo>
                  <a:lnTo>
                    <a:pt x="31024" y="47382"/>
                  </a:lnTo>
                  <a:lnTo>
                    <a:pt x="29754" y="43187"/>
                  </a:lnTo>
                  <a:lnTo>
                    <a:pt x="29061" y="40646"/>
                  </a:lnTo>
                  <a:lnTo>
                    <a:pt x="28753" y="39299"/>
                  </a:lnTo>
                  <a:lnTo>
                    <a:pt x="28445" y="37990"/>
                  </a:lnTo>
                  <a:lnTo>
                    <a:pt x="28214" y="36643"/>
                  </a:lnTo>
                  <a:lnTo>
                    <a:pt x="28176" y="36297"/>
                  </a:lnTo>
                  <a:lnTo>
                    <a:pt x="28253" y="36335"/>
                  </a:lnTo>
                  <a:lnTo>
                    <a:pt x="28561" y="36412"/>
                  </a:lnTo>
                  <a:lnTo>
                    <a:pt x="28868" y="36489"/>
                  </a:lnTo>
                  <a:lnTo>
                    <a:pt x="29099" y="36489"/>
                  </a:lnTo>
                  <a:lnTo>
                    <a:pt x="29369" y="36451"/>
                  </a:lnTo>
                  <a:lnTo>
                    <a:pt x="29523" y="36374"/>
                  </a:lnTo>
                  <a:lnTo>
                    <a:pt x="29869" y="36720"/>
                  </a:lnTo>
                  <a:lnTo>
                    <a:pt x="30293" y="37028"/>
                  </a:lnTo>
                  <a:lnTo>
                    <a:pt x="30754" y="37336"/>
                  </a:lnTo>
                  <a:lnTo>
                    <a:pt x="31216" y="37567"/>
                  </a:lnTo>
                  <a:lnTo>
                    <a:pt x="31717" y="37798"/>
                  </a:lnTo>
                  <a:lnTo>
                    <a:pt x="32217" y="37913"/>
                  </a:lnTo>
                  <a:lnTo>
                    <a:pt x="32756" y="37952"/>
                  </a:lnTo>
                  <a:lnTo>
                    <a:pt x="33025" y="37952"/>
                  </a:lnTo>
                  <a:lnTo>
                    <a:pt x="33256" y="37913"/>
                  </a:lnTo>
                  <a:lnTo>
                    <a:pt x="33641" y="37798"/>
                  </a:lnTo>
                  <a:lnTo>
                    <a:pt x="33988" y="37644"/>
                  </a:lnTo>
                  <a:lnTo>
                    <a:pt x="34296" y="37413"/>
                  </a:lnTo>
                  <a:lnTo>
                    <a:pt x="34411" y="37298"/>
                  </a:lnTo>
                  <a:lnTo>
                    <a:pt x="34565" y="37144"/>
                  </a:lnTo>
                  <a:lnTo>
                    <a:pt x="34642" y="37067"/>
                  </a:lnTo>
                  <a:lnTo>
                    <a:pt x="34873" y="36759"/>
                  </a:lnTo>
                  <a:lnTo>
                    <a:pt x="34834" y="36759"/>
                  </a:lnTo>
                  <a:lnTo>
                    <a:pt x="34796" y="36836"/>
                  </a:lnTo>
                  <a:lnTo>
                    <a:pt x="34796" y="36797"/>
                  </a:lnTo>
                  <a:lnTo>
                    <a:pt x="34911" y="36451"/>
                  </a:lnTo>
                  <a:lnTo>
                    <a:pt x="34950" y="36104"/>
                  </a:lnTo>
                  <a:lnTo>
                    <a:pt x="34911" y="35681"/>
                  </a:lnTo>
                  <a:lnTo>
                    <a:pt x="34796" y="35258"/>
                  </a:lnTo>
                  <a:lnTo>
                    <a:pt x="34680" y="34796"/>
                  </a:lnTo>
                  <a:lnTo>
                    <a:pt x="34334" y="33910"/>
                  </a:lnTo>
                  <a:lnTo>
                    <a:pt x="33911" y="33064"/>
                  </a:lnTo>
                  <a:lnTo>
                    <a:pt x="33449" y="32294"/>
                  </a:lnTo>
                  <a:lnTo>
                    <a:pt x="32871" y="31563"/>
                  </a:lnTo>
                  <a:lnTo>
                    <a:pt x="32948" y="31447"/>
                  </a:lnTo>
                  <a:lnTo>
                    <a:pt x="33064" y="31216"/>
                  </a:lnTo>
                  <a:lnTo>
                    <a:pt x="33141" y="30947"/>
                  </a:lnTo>
                  <a:lnTo>
                    <a:pt x="33179" y="30677"/>
                  </a:lnTo>
                  <a:lnTo>
                    <a:pt x="33025" y="29869"/>
                  </a:lnTo>
                  <a:lnTo>
                    <a:pt x="32833" y="29176"/>
                  </a:lnTo>
                  <a:lnTo>
                    <a:pt x="32602" y="28560"/>
                  </a:lnTo>
                  <a:lnTo>
                    <a:pt x="32371" y="28022"/>
                  </a:lnTo>
                  <a:lnTo>
                    <a:pt x="32102" y="27521"/>
                  </a:lnTo>
                  <a:lnTo>
                    <a:pt x="31832" y="27098"/>
                  </a:lnTo>
                  <a:lnTo>
                    <a:pt x="31178" y="26251"/>
                  </a:lnTo>
                  <a:lnTo>
                    <a:pt x="30793" y="25789"/>
                  </a:lnTo>
                  <a:lnTo>
                    <a:pt x="30408" y="25327"/>
                  </a:lnTo>
                  <a:lnTo>
                    <a:pt x="29946" y="24904"/>
                  </a:lnTo>
                  <a:lnTo>
                    <a:pt x="29523" y="24519"/>
                  </a:lnTo>
                  <a:lnTo>
                    <a:pt x="29061" y="24173"/>
                  </a:lnTo>
                  <a:lnTo>
                    <a:pt x="28561" y="23826"/>
                  </a:lnTo>
                  <a:lnTo>
                    <a:pt x="28099" y="23480"/>
                  </a:lnTo>
                  <a:lnTo>
                    <a:pt x="27560" y="23172"/>
                  </a:lnTo>
                  <a:lnTo>
                    <a:pt x="26521" y="22633"/>
                  </a:lnTo>
                  <a:lnTo>
                    <a:pt x="25481" y="22171"/>
                  </a:lnTo>
                  <a:lnTo>
                    <a:pt x="24404" y="21748"/>
                  </a:lnTo>
                  <a:lnTo>
                    <a:pt x="23287" y="21440"/>
                  </a:lnTo>
                  <a:lnTo>
                    <a:pt x="22210" y="21209"/>
                  </a:lnTo>
                  <a:lnTo>
                    <a:pt x="21209" y="21016"/>
                  </a:lnTo>
                  <a:lnTo>
                    <a:pt x="21517" y="20747"/>
                  </a:lnTo>
                  <a:lnTo>
                    <a:pt x="22056" y="20054"/>
                  </a:lnTo>
                  <a:lnTo>
                    <a:pt x="22595" y="19361"/>
                  </a:lnTo>
                  <a:lnTo>
                    <a:pt x="23018" y="18591"/>
                  </a:lnTo>
                  <a:lnTo>
                    <a:pt x="23364" y="17822"/>
                  </a:lnTo>
                  <a:lnTo>
                    <a:pt x="23403" y="17668"/>
                  </a:lnTo>
                  <a:lnTo>
                    <a:pt x="23518" y="17706"/>
                  </a:lnTo>
                  <a:lnTo>
                    <a:pt x="23711" y="17745"/>
                  </a:lnTo>
                  <a:lnTo>
                    <a:pt x="23903" y="17745"/>
                  </a:lnTo>
                  <a:lnTo>
                    <a:pt x="24288" y="17706"/>
                  </a:lnTo>
                  <a:lnTo>
                    <a:pt x="24673" y="17552"/>
                  </a:lnTo>
                  <a:lnTo>
                    <a:pt x="25096" y="17360"/>
                  </a:lnTo>
                  <a:lnTo>
                    <a:pt x="25481" y="17052"/>
                  </a:lnTo>
                  <a:lnTo>
                    <a:pt x="25828" y="16667"/>
                  </a:lnTo>
                  <a:lnTo>
                    <a:pt x="26136" y="16205"/>
                  </a:lnTo>
                  <a:lnTo>
                    <a:pt x="26405" y="15743"/>
                  </a:lnTo>
                  <a:lnTo>
                    <a:pt x="26559" y="15243"/>
                  </a:lnTo>
                  <a:lnTo>
                    <a:pt x="26636" y="14742"/>
                  </a:lnTo>
                  <a:lnTo>
                    <a:pt x="26675" y="14281"/>
                  </a:lnTo>
                  <a:lnTo>
                    <a:pt x="26598" y="13857"/>
                  </a:lnTo>
                  <a:lnTo>
                    <a:pt x="26521" y="13665"/>
                  </a:lnTo>
                  <a:lnTo>
                    <a:pt x="26559" y="13588"/>
                  </a:lnTo>
                  <a:lnTo>
                    <a:pt x="26713" y="13280"/>
                  </a:lnTo>
                  <a:lnTo>
                    <a:pt x="26867" y="12933"/>
                  </a:lnTo>
                  <a:lnTo>
                    <a:pt x="27136" y="12048"/>
                  </a:lnTo>
                  <a:lnTo>
                    <a:pt x="27329" y="10970"/>
                  </a:lnTo>
                  <a:lnTo>
                    <a:pt x="27406" y="10393"/>
                  </a:lnTo>
                  <a:lnTo>
                    <a:pt x="27483" y="9816"/>
                  </a:lnTo>
                  <a:lnTo>
                    <a:pt x="27483" y="9200"/>
                  </a:lnTo>
                  <a:lnTo>
                    <a:pt x="27483" y="8623"/>
                  </a:lnTo>
                  <a:lnTo>
                    <a:pt x="27444" y="8045"/>
                  </a:lnTo>
                  <a:lnTo>
                    <a:pt x="27367" y="7468"/>
                  </a:lnTo>
                  <a:lnTo>
                    <a:pt x="27213" y="6968"/>
                  </a:lnTo>
                  <a:lnTo>
                    <a:pt x="27059" y="6467"/>
                  </a:lnTo>
                  <a:lnTo>
                    <a:pt x="26790" y="6044"/>
                  </a:lnTo>
                  <a:lnTo>
                    <a:pt x="26521" y="5659"/>
                  </a:lnTo>
                  <a:lnTo>
                    <a:pt x="26097" y="5235"/>
                  </a:lnTo>
                  <a:lnTo>
                    <a:pt x="25712" y="4889"/>
                  </a:lnTo>
                  <a:lnTo>
                    <a:pt x="25366" y="4658"/>
                  </a:lnTo>
                  <a:lnTo>
                    <a:pt x="25096" y="4504"/>
                  </a:lnTo>
                  <a:lnTo>
                    <a:pt x="24827" y="4389"/>
                  </a:lnTo>
                  <a:lnTo>
                    <a:pt x="24558" y="4312"/>
                  </a:lnTo>
                  <a:lnTo>
                    <a:pt x="24057" y="4196"/>
                  </a:lnTo>
                  <a:lnTo>
                    <a:pt x="23711" y="3657"/>
                  </a:lnTo>
                  <a:lnTo>
                    <a:pt x="23287" y="3157"/>
                  </a:lnTo>
                  <a:lnTo>
                    <a:pt x="22787" y="2695"/>
                  </a:lnTo>
                  <a:lnTo>
                    <a:pt x="22210" y="2272"/>
                  </a:lnTo>
                  <a:lnTo>
                    <a:pt x="21594" y="1848"/>
                  </a:lnTo>
                  <a:lnTo>
                    <a:pt x="20940" y="1502"/>
                  </a:lnTo>
                  <a:lnTo>
                    <a:pt x="20208" y="1156"/>
                  </a:lnTo>
                  <a:lnTo>
                    <a:pt x="19438" y="886"/>
                  </a:lnTo>
                  <a:lnTo>
                    <a:pt x="18630" y="617"/>
                  </a:lnTo>
                  <a:lnTo>
                    <a:pt x="17783" y="424"/>
                  </a:lnTo>
                  <a:lnTo>
                    <a:pt x="16898" y="270"/>
                  </a:lnTo>
                  <a:lnTo>
                    <a:pt x="16013" y="116"/>
                  </a:lnTo>
                  <a:lnTo>
                    <a:pt x="15089" y="39"/>
                  </a:lnTo>
                  <a:lnTo>
                    <a:pt x="1416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8" name="Google Shape;1478;p36"/>
            <p:cNvGrpSpPr/>
            <p:nvPr/>
          </p:nvGrpSpPr>
          <p:grpSpPr>
            <a:xfrm>
              <a:off x="6315110" y="2305135"/>
              <a:ext cx="2035663" cy="2948129"/>
              <a:chOff x="3140250" y="2010700"/>
              <a:chExt cx="873750" cy="1265400"/>
            </a:xfrm>
          </p:grpSpPr>
          <p:sp>
            <p:nvSpPr>
              <p:cNvPr id="1479" name="Google Shape;1479;p36"/>
              <p:cNvSpPr/>
              <p:nvPr/>
            </p:nvSpPr>
            <p:spPr>
              <a:xfrm>
                <a:off x="3297100" y="2532250"/>
                <a:ext cx="672650" cy="743850"/>
              </a:xfrm>
              <a:custGeom>
                <a:avLst/>
                <a:gdLst/>
                <a:ahLst/>
                <a:cxnLst/>
                <a:rect l="l" t="t" r="r" b="b"/>
                <a:pathLst>
                  <a:path w="26906" h="29754" extrusionOk="0">
                    <a:moveTo>
                      <a:pt x="11971" y="0"/>
                    </a:moveTo>
                    <a:lnTo>
                      <a:pt x="11163" y="77"/>
                    </a:lnTo>
                    <a:lnTo>
                      <a:pt x="10393" y="193"/>
                    </a:lnTo>
                    <a:lnTo>
                      <a:pt x="9739" y="347"/>
                    </a:lnTo>
                    <a:lnTo>
                      <a:pt x="8623" y="770"/>
                    </a:lnTo>
                    <a:lnTo>
                      <a:pt x="7583" y="1155"/>
                    </a:lnTo>
                    <a:lnTo>
                      <a:pt x="6583" y="1617"/>
                    </a:lnTo>
                    <a:lnTo>
                      <a:pt x="5659" y="2079"/>
                    </a:lnTo>
                    <a:lnTo>
                      <a:pt x="4812" y="2579"/>
                    </a:lnTo>
                    <a:lnTo>
                      <a:pt x="4004" y="3118"/>
                    </a:lnTo>
                    <a:lnTo>
                      <a:pt x="3272" y="3657"/>
                    </a:lnTo>
                    <a:lnTo>
                      <a:pt x="2618" y="4234"/>
                    </a:lnTo>
                    <a:lnTo>
                      <a:pt x="2041" y="4850"/>
                    </a:lnTo>
                    <a:lnTo>
                      <a:pt x="1540" y="5504"/>
                    </a:lnTo>
                    <a:lnTo>
                      <a:pt x="1079" y="6197"/>
                    </a:lnTo>
                    <a:lnTo>
                      <a:pt x="732" y="6890"/>
                    </a:lnTo>
                    <a:lnTo>
                      <a:pt x="424" y="7660"/>
                    </a:lnTo>
                    <a:lnTo>
                      <a:pt x="193" y="8430"/>
                    </a:lnTo>
                    <a:lnTo>
                      <a:pt x="78" y="9276"/>
                    </a:lnTo>
                    <a:lnTo>
                      <a:pt x="1" y="10123"/>
                    </a:lnTo>
                    <a:lnTo>
                      <a:pt x="1" y="10585"/>
                    </a:lnTo>
                    <a:lnTo>
                      <a:pt x="1" y="11086"/>
                    </a:lnTo>
                    <a:lnTo>
                      <a:pt x="116" y="12240"/>
                    </a:lnTo>
                    <a:lnTo>
                      <a:pt x="309" y="13510"/>
                    </a:lnTo>
                    <a:lnTo>
                      <a:pt x="578" y="14896"/>
                    </a:lnTo>
                    <a:lnTo>
                      <a:pt x="886" y="16359"/>
                    </a:lnTo>
                    <a:lnTo>
                      <a:pt x="1233" y="17898"/>
                    </a:lnTo>
                    <a:lnTo>
                      <a:pt x="1617" y="19438"/>
                    </a:lnTo>
                    <a:lnTo>
                      <a:pt x="2002" y="20977"/>
                    </a:lnTo>
                    <a:lnTo>
                      <a:pt x="2849" y="23864"/>
                    </a:lnTo>
                    <a:lnTo>
                      <a:pt x="3619" y="26366"/>
                    </a:lnTo>
                    <a:lnTo>
                      <a:pt x="4312" y="28175"/>
                    </a:lnTo>
                    <a:lnTo>
                      <a:pt x="4543" y="28791"/>
                    </a:lnTo>
                    <a:lnTo>
                      <a:pt x="4735" y="29137"/>
                    </a:lnTo>
                    <a:lnTo>
                      <a:pt x="4851" y="29253"/>
                    </a:lnTo>
                    <a:lnTo>
                      <a:pt x="5082" y="29330"/>
                    </a:lnTo>
                    <a:lnTo>
                      <a:pt x="5389" y="29407"/>
                    </a:lnTo>
                    <a:lnTo>
                      <a:pt x="5774" y="29484"/>
                    </a:lnTo>
                    <a:lnTo>
                      <a:pt x="6814" y="29599"/>
                    </a:lnTo>
                    <a:lnTo>
                      <a:pt x="8122" y="29676"/>
                    </a:lnTo>
                    <a:lnTo>
                      <a:pt x="9623" y="29715"/>
                    </a:lnTo>
                    <a:lnTo>
                      <a:pt x="11278" y="29753"/>
                    </a:lnTo>
                    <a:lnTo>
                      <a:pt x="13049" y="29715"/>
                    </a:lnTo>
                    <a:lnTo>
                      <a:pt x="14858" y="29676"/>
                    </a:lnTo>
                    <a:lnTo>
                      <a:pt x="16705" y="29599"/>
                    </a:lnTo>
                    <a:lnTo>
                      <a:pt x="18476" y="29522"/>
                    </a:lnTo>
                    <a:lnTo>
                      <a:pt x="20131" y="29407"/>
                    </a:lnTo>
                    <a:lnTo>
                      <a:pt x="21671" y="29253"/>
                    </a:lnTo>
                    <a:lnTo>
                      <a:pt x="22941" y="29099"/>
                    </a:lnTo>
                    <a:lnTo>
                      <a:pt x="23980" y="28906"/>
                    </a:lnTo>
                    <a:lnTo>
                      <a:pt x="24404" y="28829"/>
                    </a:lnTo>
                    <a:lnTo>
                      <a:pt x="24711" y="28714"/>
                    </a:lnTo>
                    <a:lnTo>
                      <a:pt x="24942" y="28598"/>
                    </a:lnTo>
                    <a:lnTo>
                      <a:pt x="25096" y="28521"/>
                    </a:lnTo>
                    <a:lnTo>
                      <a:pt x="25135" y="28406"/>
                    </a:lnTo>
                    <a:lnTo>
                      <a:pt x="25135" y="28291"/>
                    </a:lnTo>
                    <a:lnTo>
                      <a:pt x="25058" y="27867"/>
                    </a:lnTo>
                    <a:lnTo>
                      <a:pt x="24942" y="27251"/>
                    </a:lnTo>
                    <a:lnTo>
                      <a:pt x="24750" y="26520"/>
                    </a:lnTo>
                    <a:lnTo>
                      <a:pt x="23480" y="22325"/>
                    </a:lnTo>
                    <a:lnTo>
                      <a:pt x="22787" y="19784"/>
                    </a:lnTo>
                    <a:lnTo>
                      <a:pt x="22479" y="18437"/>
                    </a:lnTo>
                    <a:lnTo>
                      <a:pt x="22171" y="17128"/>
                    </a:lnTo>
                    <a:lnTo>
                      <a:pt x="21940" y="15781"/>
                    </a:lnTo>
                    <a:lnTo>
                      <a:pt x="21786" y="14511"/>
                    </a:lnTo>
                    <a:lnTo>
                      <a:pt x="21671" y="13279"/>
                    </a:lnTo>
                    <a:lnTo>
                      <a:pt x="21632" y="12664"/>
                    </a:lnTo>
                    <a:lnTo>
                      <a:pt x="21632" y="12086"/>
                    </a:lnTo>
                    <a:lnTo>
                      <a:pt x="22210" y="12202"/>
                    </a:lnTo>
                    <a:lnTo>
                      <a:pt x="22748" y="12240"/>
                    </a:lnTo>
                    <a:lnTo>
                      <a:pt x="23287" y="12240"/>
                    </a:lnTo>
                    <a:lnTo>
                      <a:pt x="23749" y="12202"/>
                    </a:lnTo>
                    <a:lnTo>
                      <a:pt x="24211" y="12125"/>
                    </a:lnTo>
                    <a:lnTo>
                      <a:pt x="24673" y="12009"/>
                    </a:lnTo>
                    <a:lnTo>
                      <a:pt x="25058" y="11894"/>
                    </a:lnTo>
                    <a:lnTo>
                      <a:pt x="25443" y="11701"/>
                    </a:lnTo>
                    <a:lnTo>
                      <a:pt x="25751" y="11547"/>
                    </a:lnTo>
                    <a:lnTo>
                      <a:pt x="26059" y="11316"/>
                    </a:lnTo>
                    <a:lnTo>
                      <a:pt x="26290" y="11086"/>
                    </a:lnTo>
                    <a:lnTo>
                      <a:pt x="26520" y="10855"/>
                    </a:lnTo>
                    <a:lnTo>
                      <a:pt x="26674" y="10585"/>
                    </a:lnTo>
                    <a:lnTo>
                      <a:pt x="26790" y="10354"/>
                    </a:lnTo>
                    <a:lnTo>
                      <a:pt x="26867" y="10085"/>
                    </a:lnTo>
                    <a:lnTo>
                      <a:pt x="26905" y="9815"/>
                    </a:lnTo>
                    <a:lnTo>
                      <a:pt x="26751" y="9007"/>
                    </a:lnTo>
                    <a:lnTo>
                      <a:pt x="26559" y="8314"/>
                    </a:lnTo>
                    <a:lnTo>
                      <a:pt x="26328" y="7698"/>
                    </a:lnTo>
                    <a:lnTo>
                      <a:pt x="26097" y="7160"/>
                    </a:lnTo>
                    <a:lnTo>
                      <a:pt x="25828" y="6659"/>
                    </a:lnTo>
                    <a:lnTo>
                      <a:pt x="25558" y="6236"/>
                    </a:lnTo>
                    <a:lnTo>
                      <a:pt x="24904" y="5389"/>
                    </a:lnTo>
                    <a:lnTo>
                      <a:pt x="24519" y="4927"/>
                    </a:lnTo>
                    <a:lnTo>
                      <a:pt x="24134" y="4465"/>
                    </a:lnTo>
                    <a:lnTo>
                      <a:pt x="23672" y="4042"/>
                    </a:lnTo>
                    <a:lnTo>
                      <a:pt x="23249" y="3657"/>
                    </a:lnTo>
                    <a:lnTo>
                      <a:pt x="22787" y="3311"/>
                    </a:lnTo>
                    <a:lnTo>
                      <a:pt x="22287" y="2964"/>
                    </a:lnTo>
                    <a:lnTo>
                      <a:pt x="21825" y="2618"/>
                    </a:lnTo>
                    <a:lnTo>
                      <a:pt x="21286" y="2310"/>
                    </a:lnTo>
                    <a:lnTo>
                      <a:pt x="20247" y="1771"/>
                    </a:lnTo>
                    <a:lnTo>
                      <a:pt x="19207" y="1309"/>
                    </a:lnTo>
                    <a:lnTo>
                      <a:pt x="18130" y="886"/>
                    </a:lnTo>
                    <a:lnTo>
                      <a:pt x="17013" y="578"/>
                    </a:lnTo>
                    <a:lnTo>
                      <a:pt x="15936" y="347"/>
                    </a:lnTo>
                    <a:lnTo>
                      <a:pt x="14896" y="154"/>
                    </a:lnTo>
                    <a:lnTo>
                      <a:pt x="13857" y="39"/>
                    </a:lnTo>
                    <a:lnTo>
                      <a:pt x="128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6"/>
              <p:cNvSpPr/>
              <p:nvPr/>
            </p:nvSpPr>
            <p:spPr>
              <a:xfrm>
                <a:off x="3297100" y="2532250"/>
                <a:ext cx="672650" cy="743850"/>
              </a:xfrm>
              <a:custGeom>
                <a:avLst/>
                <a:gdLst/>
                <a:ahLst/>
                <a:cxnLst/>
                <a:rect l="l" t="t" r="r" b="b"/>
                <a:pathLst>
                  <a:path w="26906" h="29754" fill="none" extrusionOk="0">
                    <a:moveTo>
                      <a:pt x="9739" y="347"/>
                    </a:moveTo>
                    <a:lnTo>
                      <a:pt x="9739" y="347"/>
                    </a:lnTo>
                    <a:lnTo>
                      <a:pt x="8623" y="770"/>
                    </a:lnTo>
                    <a:lnTo>
                      <a:pt x="7583" y="1155"/>
                    </a:lnTo>
                    <a:lnTo>
                      <a:pt x="6583" y="1617"/>
                    </a:lnTo>
                    <a:lnTo>
                      <a:pt x="5659" y="2079"/>
                    </a:lnTo>
                    <a:lnTo>
                      <a:pt x="4812" y="2579"/>
                    </a:lnTo>
                    <a:lnTo>
                      <a:pt x="4004" y="3118"/>
                    </a:lnTo>
                    <a:lnTo>
                      <a:pt x="3272" y="3657"/>
                    </a:lnTo>
                    <a:lnTo>
                      <a:pt x="2618" y="4234"/>
                    </a:lnTo>
                    <a:lnTo>
                      <a:pt x="2041" y="4850"/>
                    </a:lnTo>
                    <a:lnTo>
                      <a:pt x="1540" y="5504"/>
                    </a:lnTo>
                    <a:lnTo>
                      <a:pt x="1079" y="6197"/>
                    </a:lnTo>
                    <a:lnTo>
                      <a:pt x="732" y="6890"/>
                    </a:lnTo>
                    <a:lnTo>
                      <a:pt x="424" y="7660"/>
                    </a:lnTo>
                    <a:lnTo>
                      <a:pt x="193" y="8430"/>
                    </a:lnTo>
                    <a:lnTo>
                      <a:pt x="78" y="9276"/>
                    </a:lnTo>
                    <a:lnTo>
                      <a:pt x="1" y="10123"/>
                    </a:lnTo>
                    <a:lnTo>
                      <a:pt x="1" y="10123"/>
                    </a:lnTo>
                    <a:lnTo>
                      <a:pt x="1" y="10585"/>
                    </a:lnTo>
                    <a:lnTo>
                      <a:pt x="1" y="11086"/>
                    </a:lnTo>
                    <a:lnTo>
                      <a:pt x="116" y="12240"/>
                    </a:lnTo>
                    <a:lnTo>
                      <a:pt x="309" y="13510"/>
                    </a:lnTo>
                    <a:lnTo>
                      <a:pt x="578" y="14896"/>
                    </a:lnTo>
                    <a:lnTo>
                      <a:pt x="886" y="16359"/>
                    </a:lnTo>
                    <a:lnTo>
                      <a:pt x="1233" y="17898"/>
                    </a:lnTo>
                    <a:lnTo>
                      <a:pt x="1617" y="19438"/>
                    </a:lnTo>
                    <a:lnTo>
                      <a:pt x="2002" y="20977"/>
                    </a:lnTo>
                    <a:lnTo>
                      <a:pt x="2849" y="23864"/>
                    </a:lnTo>
                    <a:lnTo>
                      <a:pt x="3619" y="26366"/>
                    </a:lnTo>
                    <a:lnTo>
                      <a:pt x="4312" y="28175"/>
                    </a:lnTo>
                    <a:lnTo>
                      <a:pt x="4543" y="28791"/>
                    </a:lnTo>
                    <a:lnTo>
                      <a:pt x="4735" y="29137"/>
                    </a:lnTo>
                    <a:lnTo>
                      <a:pt x="4735" y="29137"/>
                    </a:lnTo>
                    <a:lnTo>
                      <a:pt x="4851" y="29253"/>
                    </a:lnTo>
                    <a:lnTo>
                      <a:pt x="5082" y="29330"/>
                    </a:lnTo>
                    <a:lnTo>
                      <a:pt x="5389" y="29407"/>
                    </a:lnTo>
                    <a:lnTo>
                      <a:pt x="5774" y="29484"/>
                    </a:lnTo>
                    <a:lnTo>
                      <a:pt x="6814" y="29599"/>
                    </a:lnTo>
                    <a:lnTo>
                      <a:pt x="8122" y="29676"/>
                    </a:lnTo>
                    <a:lnTo>
                      <a:pt x="9623" y="29715"/>
                    </a:lnTo>
                    <a:lnTo>
                      <a:pt x="11278" y="29753"/>
                    </a:lnTo>
                    <a:lnTo>
                      <a:pt x="13049" y="29715"/>
                    </a:lnTo>
                    <a:lnTo>
                      <a:pt x="14858" y="29676"/>
                    </a:lnTo>
                    <a:lnTo>
                      <a:pt x="16705" y="29599"/>
                    </a:lnTo>
                    <a:lnTo>
                      <a:pt x="18476" y="29522"/>
                    </a:lnTo>
                    <a:lnTo>
                      <a:pt x="20131" y="29407"/>
                    </a:lnTo>
                    <a:lnTo>
                      <a:pt x="21671" y="29253"/>
                    </a:lnTo>
                    <a:lnTo>
                      <a:pt x="22941" y="29099"/>
                    </a:lnTo>
                    <a:lnTo>
                      <a:pt x="23980" y="28906"/>
                    </a:lnTo>
                    <a:lnTo>
                      <a:pt x="24404" y="28829"/>
                    </a:lnTo>
                    <a:lnTo>
                      <a:pt x="24711" y="28714"/>
                    </a:lnTo>
                    <a:lnTo>
                      <a:pt x="24942" y="28598"/>
                    </a:lnTo>
                    <a:lnTo>
                      <a:pt x="25096" y="28521"/>
                    </a:lnTo>
                    <a:lnTo>
                      <a:pt x="25096" y="28521"/>
                    </a:lnTo>
                    <a:lnTo>
                      <a:pt x="25135" y="28406"/>
                    </a:lnTo>
                    <a:lnTo>
                      <a:pt x="25135" y="28291"/>
                    </a:lnTo>
                    <a:lnTo>
                      <a:pt x="25058" y="27867"/>
                    </a:lnTo>
                    <a:lnTo>
                      <a:pt x="24942" y="27251"/>
                    </a:lnTo>
                    <a:lnTo>
                      <a:pt x="24750" y="26520"/>
                    </a:lnTo>
                    <a:lnTo>
                      <a:pt x="23480" y="22325"/>
                    </a:lnTo>
                    <a:lnTo>
                      <a:pt x="22787" y="19784"/>
                    </a:lnTo>
                    <a:lnTo>
                      <a:pt x="22479" y="18437"/>
                    </a:lnTo>
                    <a:lnTo>
                      <a:pt x="22171" y="17128"/>
                    </a:lnTo>
                    <a:lnTo>
                      <a:pt x="21940" y="15781"/>
                    </a:lnTo>
                    <a:lnTo>
                      <a:pt x="21786" y="14511"/>
                    </a:lnTo>
                    <a:lnTo>
                      <a:pt x="21671" y="13279"/>
                    </a:lnTo>
                    <a:lnTo>
                      <a:pt x="21632" y="12664"/>
                    </a:lnTo>
                    <a:lnTo>
                      <a:pt x="21632" y="12086"/>
                    </a:lnTo>
                    <a:lnTo>
                      <a:pt x="21632" y="12086"/>
                    </a:lnTo>
                    <a:lnTo>
                      <a:pt x="22210" y="12202"/>
                    </a:lnTo>
                    <a:lnTo>
                      <a:pt x="22748" y="12240"/>
                    </a:lnTo>
                    <a:lnTo>
                      <a:pt x="23287" y="12240"/>
                    </a:lnTo>
                    <a:lnTo>
                      <a:pt x="23749" y="12202"/>
                    </a:lnTo>
                    <a:lnTo>
                      <a:pt x="24211" y="12125"/>
                    </a:lnTo>
                    <a:lnTo>
                      <a:pt x="24673" y="12009"/>
                    </a:lnTo>
                    <a:lnTo>
                      <a:pt x="25058" y="11894"/>
                    </a:lnTo>
                    <a:lnTo>
                      <a:pt x="25443" y="11701"/>
                    </a:lnTo>
                    <a:lnTo>
                      <a:pt x="25751" y="11547"/>
                    </a:lnTo>
                    <a:lnTo>
                      <a:pt x="26059" y="11316"/>
                    </a:lnTo>
                    <a:lnTo>
                      <a:pt x="26290" y="11086"/>
                    </a:lnTo>
                    <a:lnTo>
                      <a:pt x="26520" y="10855"/>
                    </a:lnTo>
                    <a:lnTo>
                      <a:pt x="26674" y="10585"/>
                    </a:lnTo>
                    <a:lnTo>
                      <a:pt x="26790" y="10354"/>
                    </a:lnTo>
                    <a:lnTo>
                      <a:pt x="26867" y="10085"/>
                    </a:lnTo>
                    <a:lnTo>
                      <a:pt x="26905" y="9815"/>
                    </a:lnTo>
                    <a:lnTo>
                      <a:pt x="26905" y="9815"/>
                    </a:lnTo>
                    <a:lnTo>
                      <a:pt x="26751" y="9007"/>
                    </a:lnTo>
                    <a:lnTo>
                      <a:pt x="26559" y="8314"/>
                    </a:lnTo>
                    <a:lnTo>
                      <a:pt x="26328" y="7698"/>
                    </a:lnTo>
                    <a:lnTo>
                      <a:pt x="26097" y="7160"/>
                    </a:lnTo>
                    <a:lnTo>
                      <a:pt x="25828" y="6659"/>
                    </a:lnTo>
                    <a:lnTo>
                      <a:pt x="25558" y="6236"/>
                    </a:lnTo>
                    <a:lnTo>
                      <a:pt x="24904" y="5389"/>
                    </a:lnTo>
                    <a:lnTo>
                      <a:pt x="24904" y="5389"/>
                    </a:lnTo>
                    <a:lnTo>
                      <a:pt x="24519" y="4927"/>
                    </a:lnTo>
                    <a:lnTo>
                      <a:pt x="24134" y="4465"/>
                    </a:lnTo>
                    <a:lnTo>
                      <a:pt x="23672" y="4042"/>
                    </a:lnTo>
                    <a:lnTo>
                      <a:pt x="23249" y="3657"/>
                    </a:lnTo>
                    <a:lnTo>
                      <a:pt x="22787" y="3311"/>
                    </a:lnTo>
                    <a:lnTo>
                      <a:pt x="22287" y="2964"/>
                    </a:lnTo>
                    <a:lnTo>
                      <a:pt x="21825" y="2618"/>
                    </a:lnTo>
                    <a:lnTo>
                      <a:pt x="21286" y="2310"/>
                    </a:lnTo>
                    <a:lnTo>
                      <a:pt x="20247" y="1771"/>
                    </a:lnTo>
                    <a:lnTo>
                      <a:pt x="19207" y="1309"/>
                    </a:lnTo>
                    <a:lnTo>
                      <a:pt x="18130" y="886"/>
                    </a:lnTo>
                    <a:lnTo>
                      <a:pt x="17013" y="578"/>
                    </a:lnTo>
                    <a:lnTo>
                      <a:pt x="15936" y="347"/>
                    </a:lnTo>
                    <a:lnTo>
                      <a:pt x="14896" y="154"/>
                    </a:lnTo>
                    <a:lnTo>
                      <a:pt x="13857" y="39"/>
                    </a:lnTo>
                    <a:lnTo>
                      <a:pt x="12895" y="0"/>
                    </a:lnTo>
                    <a:lnTo>
                      <a:pt x="11971" y="0"/>
                    </a:lnTo>
                    <a:lnTo>
                      <a:pt x="11163" y="77"/>
                    </a:lnTo>
                    <a:lnTo>
                      <a:pt x="10393" y="193"/>
                    </a:lnTo>
                    <a:lnTo>
                      <a:pt x="9739"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6"/>
              <p:cNvSpPr/>
              <p:nvPr/>
            </p:nvSpPr>
            <p:spPr>
              <a:xfrm>
                <a:off x="3447225" y="2576500"/>
                <a:ext cx="189575" cy="90475"/>
              </a:xfrm>
              <a:custGeom>
                <a:avLst/>
                <a:gdLst/>
                <a:ahLst/>
                <a:cxnLst/>
                <a:rect l="l" t="t" r="r" b="b"/>
                <a:pathLst>
                  <a:path w="7583" h="3619" extrusionOk="0">
                    <a:moveTo>
                      <a:pt x="7467" y="1"/>
                    </a:moveTo>
                    <a:lnTo>
                      <a:pt x="7467" y="78"/>
                    </a:lnTo>
                    <a:lnTo>
                      <a:pt x="7429" y="347"/>
                    </a:lnTo>
                    <a:lnTo>
                      <a:pt x="7390" y="617"/>
                    </a:lnTo>
                    <a:lnTo>
                      <a:pt x="7313" y="848"/>
                    </a:lnTo>
                    <a:lnTo>
                      <a:pt x="7198" y="1117"/>
                    </a:lnTo>
                    <a:lnTo>
                      <a:pt x="6890" y="1579"/>
                    </a:lnTo>
                    <a:lnTo>
                      <a:pt x="6544" y="1964"/>
                    </a:lnTo>
                    <a:lnTo>
                      <a:pt x="6197" y="2310"/>
                    </a:lnTo>
                    <a:lnTo>
                      <a:pt x="5812" y="2657"/>
                    </a:lnTo>
                    <a:lnTo>
                      <a:pt x="5427" y="2926"/>
                    </a:lnTo>
                    <a:lnTo>
                      <a:pt x="4965" y="3157"/>
                    </a:lnTo>
                    <a:lnTo>
                      <a:pt x="4581" y="3311"/>
                    </a:lnTo>
                    <a:lnTo>
                      <a:pt x="4157" y="3427"/>
                    </a:lnTo>
                    <a:lnTo>
                      <a:pt x="3772" y="3465"/>
                    </a:lnTo>
                    <a:lnTo>
                      <a:pt x="3349" y="3504"/>
                    </a:lnTo>
                    <a:lnTo>
                      <a:pt x="2810" y="3465"/>
                    </a:lnTo>
                    <a:lnTo>
                      <a:pt x="2310" y="3350"/>
                    </a:lnTo>
                    <a:lnTo>
                      <a:pt x="1809" y="3157"/>
                    </a:lnTo>
                    <a:lnTo>
                      <a:pt x="1309" y="2888"/>
                    </a:lnTo>
                    <a:lnTo>
                      <a:pt x="886" y="2541"/>
                    </a:lnTo>
                    <a:lnTo>
                      <a:pt x="539" y="2156"/>
                    </a:lnTo>
                    <a:lnTo>
                      <a:pt x="270" y="1733"/>
                    </a:lnTo>
                    <a:lnTo>
                      <a:pt x="39" y="1233"/>
                    </a:lnTo>
                    <a:lnTo>
                      <a:pt x="0" y="1233"/>
                    </a:lnTo>
                    <a:lnTo>
                      <a:pt x="193" y="1694"/>
                    </a:lnTo>
                    <a:lnTo>
                      <a:pt x="424" y="2118"/>
                    </a:lnTo>
                    <a:lnTo>
                      <a:pt x="693" y="2503"/>
                    </a:lnTo>
                    <a:lnTo>
                      <a:pt x="1078" y="2811"/>
                    </a:lnTo>
                    <a:lnTo>
                      <a:pt x="1463" y="3080"/>
                    </a:lnTo>
                    <a:lnTo>
                      <a:pt x="1886" y="3311"/>
                    </a:lnTo>
                    <a:lnTo>
                      <a:pt x="2348" y="3465"/>
                    </a:lnTo>
                    <a:lnTo>
                      <a:pt x="2810" y="3581"/>
                    </a:lnTo>
                    <a:lnTo>
                      <a:pt x="3349" y="3619"/>
                    </a:lnTo>
                    <a:lnTo>
                      <a:pt x="3811" y="3619"/>
                    </a:lnTo>
                    <a:lnTo>
                      <a:pt x="4234" y="3542"/>
                    </a:lnTo>
                    <a:lnTo>
                      <a:pt x="4658" y="3388"/>
                    </a:lnTo>
                    <a:lnTo>
                      <a:pt x="5081" y="3234"/>
                    </a:lnTo>
                    <a:lnTo>
                      <a:pt x="5466" y="3042"/>
                    </a:lnTo>
                    <a:lnTo>
                      <a:pt x="5851" y="2811"/>
                    </a:lnTo>
                    <a:lnTo>
                      <a:pt x="6197" y="2503"/>
                    </a:lnTo>
                    <a:lnTo>
                      <a:pt x="6505" y="2233"/>
                    </a:lnTo>
                    <a:lnTo>
                      <a:pt x="6928" y="1771"/>
                    </a:lnTo>
                    <a:lnTo>
                      <a:pt x="7121" y="1502"/>
                    </a:lnTo>
                    <a:lnTo>
                      <a:pt x="7275" y="1233"/>
                    </a:lnTo>
                    <a:lnTo>
                      <a:pt x="7429" y="963"/>
                    </a:lnTo>
                    <a:lnTo>
                      <a:pt x="7544" y="694"/>
                    </a:lnTo>
                    <a:lnTo>
                      <a:pt x="7583" y="386"/>
                    </a:lnTo>
                    <a:lnTo>
                      <a:pt x="7583" y="78"/>
                    </a:lnTo>
                    <a:lnTo>
                      <a:pt x="7583"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6"/>
              <p:cNvSpPr/>
              <p:nvPr/>
            </p:nvSpPr>
            <p:spPr>
              <a:xfrm>
                <a:off x="3734925" y="2640025"/>
                <a:ext cx="36600" cy="95275"/>
              </a:xfrm>
              <a:custGeom>
                <a:avLst/>
                <a:gdLst/>
                <a:ahLst/>
                <a:cxnLst/>
                <a:rect l="l" t="t" r="r" b="b"/>
                <a:pathLst>
                  <a:path w="1464" h="3811" extrusionOk="0">
                    <a:moveTo>
                      <a:pt x="1425" y="0"/>
                    </a:moveTo>
                    <a:lnTo>
                      <a:pt x="1232" y="116"/>
                    </a:lnTo>
                    <a:lnTo>
                      <a:pt x="1079" y="270"/>
                    </a:lnTo>
                    <a:lnTo>
                      <a:pt x="771" y="655"/>
                    </a:lnTo>
                    <a:lnTo>
                      <a:pt x="540" y="1078"/>
                    </a:lnTo>
                    <a:lnTo>
                      <a:pt x="347" y="1501"/>
                    </a:lnTo>
                    <a:lnTo>
                      <a:pt x="193" y="2079"/>
                    </a:lnTo>
                    <a:lnTo>
                      <a:pt x="78" y="2656"/>
                    </a:lnTo>
                    <a:lnTo>
                      <a:pt x="1" y="3195"/>
                    </a:lnTo>
                    <a:lnTo>
                      <a:pt x="1" y="3503"/>
                    </a:lnTo>
                    <a:lnTo>
                      <a:pt x="1" y="3772"/>
                    </a:lnTo>
                    <a:lnTo>
                      <a:pt x="39" y="3811"/>
                    </a:lnTo>
                    <a:lnTo>
                      <a:pt x="78" y="3811"/>
                    </a:lnTo>
                    <a:lnTo>
                      <a:pt x="116" y="3772"/>
                    </a:lnTo>
                    <a:lnTo>
                      <a:pt x="155" y="3772"/>
                    </a:lnTo>
                    <a:lnTo>
                      <a:pt x="193" y="3503"/>
                    </a:lnTo>
                    <a:lnTo>
                      <a:pt x="193" y="3233"/>
                    </a:lnTo>
                    <a:lnTo>
                      <a:pt x="270" y="2695"/>
                    </a:lnTo>
                    <a:lnTo>
                      <a:pt x="347" y="2156"/>
                    </a:lnTo>
                    <a:lnTo>
                      <a:pt x="501" y="1617"/>
                    </a:lnTo>
                    <a:lnTo>
                      <a:pt x="655" y="1193"/>
                    </a:lnTo>
                    <a:lnTo>
                      <a:pt x="886" y="770"/>
                    </a:lnTo>
                    <a:lnTo>
                      <a:pt x="1155" y="385"/>
                    </a:lnTo>
                    <a:lnTo>
                      <a:pt x="146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6"/>
              <p:cNvSpPr/>
              <p:nvPr/>
            </p:nvSpPr>
            <p:spPr>
              <a:xfrm>
                <a:off x="3863875" y="2751650"/>
                <a:ext cx="89525" cy="35625"/>
              </a:xfrm>
              <a:custGeom>
                <a:avLst/>
                <a:gdLst/>
                <a:ahLst/>
                <a:cxnLst/>
                <a:rect l="l" t="t" r="r" b="b"/>
                <a:pathLst>
                  <a:path w="3581" h="1425" extrusionOk="0">
                    <a:moveTo>
                      <a:pt x="2656" y="0"/>
                    </a:moveTo>
                    <a:lnTo>
                      <a:pt x="2387" y="39"/>
                    </a:lnTo>
                    <a:lnTo>
                      <a:pt x="2156" y="77"/>
                    </a:lnTo>
                    <a:lnTo>
                      <a:pt x="1886" y="154"/>
                    </a:lnTo>
                    <a:lnTo>
                      <a:pt x="1617" y="231"/>
                    </a:lnTo>
                    <a:lnTo>
                      <a:pt x="1194" y="423"/>
                    </a:lnTo>
                    <a:lnTo>
                      <a:pt x="770" y="693"/>
                    </a:lnTo>
                    <a:lnTo>
                      <a:pt x="347" y="1001"/>
                    </a:lnTo>
                    <a:lnTo>
                      <a:pt x="154" y="1193"/>
                    </a:lnTo>
                    <a:lnTo>
                      <a:pt x="0" y="1347"/>
                    </a:lnTo>
                    <a:lnTo>
                      <a:pt x="0" y="1386"/>
                    </a:lnTo>
                    <a:lnTo>
                      <a:pt x="0" y="1424"/>
                    </a:lnTo>
                    <a:lnTo>
                      <a:pt x="39" y="1424"/>
                    </a:lnTo>
                    <a:lnTo>
                      <a:pt x="424" y="1116"/>
                    </a:lnTo>
                    <a:lnTo>
                      <a:pt x="770" y="808"/>
                    </a:lnTo>
                    <a:lnTo>
                      <a:pt x="1155" y="539"/>
                    </a:lnTo>
                    <a:lnTo>
                      <a:pt x="1540" y="347"/>
                    </a:lnTo>
                    <a:lnTo>
                      <a:pt x="1848" y="231"/>
                    </a:lnTo>
                    <a:lnTo>
                      <a:pt x="2156" y="154"/>
                    </a:lnTo>
                    <a:lnTo>
                      <a:pt x="2464" y="77"/>
                    </a:lnTo>
                    <a:lnTo>
                      <a:pt x="2772" y="77"/>
                    </a:lnTo>
                    <a:lnTo>
                      <a:pt x="3157" y="116"/>
                    </a:lnTo>
                    <a:lnTo>
                      <a:pt x="3580" y="231"/>
                    </a:lnTo>
                    <a:lnTo>
                      <a:pt x="3580" y="193"/>
                    </a:lnTo>
                    <a:lnTo>
                      <a:pt x="3349" y="116"/>
                    </a:lnTo>
                    <a:lnTo>
                      <a:pt x="3118" y="77"/>
                    </a:lnTo>
                    <a:lnTo>
                      <a:pt x="2887" y="39"/>
                    </a:lnTo>
                    <a:lnTo>
                      <a:pt x="265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6"/>
              <p:cNvSpPr/>
              <p:nvPr/>
            </p:nvSpPr>
            <p:spPr>
              <a:xfrm>
                <a:off x="3171050" y="2643875"/>
                <a:ext cx="621650" cy="357000"/>
              </a:xfrm>
              <a:custGeom>
                <a:avLst/>
                <a:gdLst/>
                <a:ahLst/>
                <a:cxnLst/>
                <a:rect l="l" t="t" r="r" b="b"/>
                <a:pathLst>
                  <a:path w="24866" h="14280" extrusionOk="0">
                    <a:moveTo>
                      <a:pt x="21401" y="0"/>
                    </a:moveTo>
                    <a:lnTo>
                      <a:pt x="20939" y="39"/>
                    </a:lnTo>
                    <a:lnTo>
                      <a:pt x="19708" y="231"/>
                    </a:lnTo>
                    <a:lnTo>
                      <a:pt x="18861" y="385"/>
                    </a:lnTo>
                    <a:lnTo>
                      <a:pt x="17937" y="539"/>
                    </a:lnTo>
                    <a:lnTo>
                      <a:pt x="16936" y="809"/>
                    </a:lnTo>
                    <a:lnTo>
                      <a:pt x="15897" y="1078"/>
                    </a:lnTo>
                    <a:lnTo>
                      <a:pt x="15397" y="1270"/>
                    </a:lnTo>
                    <a:lnTo>
                      <a:pt x="14858" y="1463"/>
                    </a:lnTo>
                    <a:lnTo>
                      <a:pt x="14319" y="1732"/>
                    </a:lnTo>
                    <a:lnTo>
                      <a:pt x="13780" y="2002"/>
                    </a:lnTo>
                    <a:lnTo>
                      <a:pt x="12741" y="2579"/>
                    </a:lnTo>
                    <a:lnTo>
                      <a:pt x="11779" y="3156"/>
                    </a:lnTo>
                    <a:lnTo>
                      <a:pt x="10970" y="3734"/>
                    </a:lnTo>
                    <a:lnTo>
                      <a:pt x="10316" y="4196"/>
                    </a:lnTo>
                    <a:lnTo>
                      <a:pt x="9739" y="4619"/>
                    </a:lnTo>
                    <a:lnTo>
                      <a:pt x="9508" y="4311"/>
                    </a:lnTo>
                    <a:lnTo>
                      <a:pt x="8892" y="3503"/>
                    </a:lnTo>
                    <a:lnTo>
                      <a:pt x="8468" y="3002"/>
                    </a:lnTo>
                    <a:lnTo>
                      <a:pt x="8045" y="2502"/>
                    </a:lnTo>
                    <a:lnTo>
                      <a:pt x="7545" y="2040"/>
                    </a:lnTo>
                    <a:lnTo>
                      <a:pt x="7044" y="1617"/>
                    </a:lnTo>
                    <a:lnTo>
                      <a:pt x="6775" y="1463"/>
                    </a:lnTo>
                    <a:lnTo>
                      <a:pt x="6428" y="1270"/>
                    </a:lnTo>
                    <a:lnTo>
                      <a:pt x="6082" y="1116"/>
                    </a:lnTo>
                    <a:lnTo>
                      <a:pt x="5736" y="962"/>
                    </a:lnTo>
                    <a:lnTo>
                      <a:pt x="4927" y="732"/>
                    </a:lnTo>
                    <a:lnTo>
                      <a:pt x="4081" y="539"/>
                    </a:lnTo>
                    <a:lnTo>
                      <a:pt x="3272" y="424"/>
                    </a:lnTo>
                    <a:lnTo>
                      <a:pt x="2541" y="347"/>
                    </a:lnTo>
                    <a:lnTo>
                      <a:pt x="1925" y="347"/>
                    </a:lnTo>
                    <a:lnTo>
                      <a:pt x="1502" y="385"/>
                    </a:lnTo>
                    <a:lnTo>
                      <a:pt x="1348" y="424"/>
                    </a:lnTo>
                    <a:lnTo>
                      <a:pt x="1194" y="539"/>
                    </a:lnTo>
                    <a:lnTo>
                      <a:pt x="1040" y="693"/>
                    </a:lnTo>
                    <a:lnTo>
                      <a:pt x="886" y="847"/>
                    </a:lnTo>
                    <a:lnTo>
                      <a:pt x="616" y="1270"/>
                    </a:lnTo>
                    <a:lnTo>
                      <a:pt x="386" y="1694"/>
                    </a:lnTo>
                    <a:lnTo>
                      <a:pt x="232" y="2156"/>
                    </a:lnTo>
                    <a:lnTo>
                      <a:pt x="78" y="2502"/>
                    </a:lnTo>
                    <a:lnTo>
                      <a:pt x="1" y="2887"/>
                    </a:lnTo>
                    <a:lnTo>
                      <a:pt x="4619" y="14280"/>
                    </a:lnTo>
                    <a:lnTo>
                      <a:pt x="20554" y="11817"/>
                    </a:lnTo>
                    <a:lnTo>
                      <a:pt x="23980" y="13895"/>
                    </a:lnTo>
                    <a:lnTo>
                      <a:pt x="24865" y="12356"/>
                    </a:lnTo>
                    <a:lnTo>
                      <a:pt x="21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6"/>
              <p:cNvSpPr/>
              <p:nvPr/>
            </p:nvSpPr>
            <p:spPr>
              <a:xfrm>
                <a:off x="3171050" y="2643875"/>
                <a:ext cx="621650" cy="357000"/>
              </a:xfrm>
              <a:custGeom>
                <a:avLst/>
                <a:gdLst/>
                <a:ahLst/>
                <a:cxnLst/>
                <a:rect l="l" t="t" r="r" b="b"/>
                <a:pathLst>
                  <a:path w="24866" h="14280" fill="none" extrusionOk="0">
                    <a:moveTo>
                      <a:pt x="1" y="2887"/>
                    </a:moveTo>
                    <a:lnTo>
                      <a:pt x="1" y="2887"/>
                    </a:lnTo>
                    <a:lnTo>
                      <a:pt x="78" y="2502"/>
                    </a:lnTo>
                    <a:lnTo>
                      <a:pt x="232" y="2156"/>
                    </a:lnTo>
                    <a:lnTo>
                      <a:pt x="386" y="1694"/>
                    </a:lnTo>
                    <a:lnTo>
                      <a:pt x="616" y="1270"/>
                    </a:lnTo>
                    <a:lnTo>
                      <a:pt x="886" y="847"/>
                    </a:lnTo>
                    <a:lnTo>
                      <a:pt x="1040" y="693"/>
                    </a:lnTo>
                    <a:lnTo>
                      <a:pt x="1194" y="539"/>
                    </a:lnTo>
                    <a:lnTo>
                      <a:pt x="1348" y="424"/>
                    </a:lnTo>
                    <a:lnTo>
                      <a:pt x="1502" y="385"/>
                    </a:lnTo>
                    <a:lnTo>
                      <a:pt x="1502" y="385"/>
                    </a:lnTo>
                    <a:lnTo>
                      <a:pt x="1925" y="347"/>
                    </a:lnTo>
                    <a:lnTo>
                      <a:pt x="2541" y="347"/>
                    </a:lnTo>
                    <a:lnTo>
                      <a:pt x="3272" y="424"/>
                    </a:lnTo>
                    <a:lnTo>
                      <a:pt x="4081" y="539"/>
                    </a:lnTo>
                    <a:lnTo>
                      <a:pt x="4927" y="732"/>
                    </a:lnTo>
                    <a:lnTo>
                      <a:pt x="5736" y="962"/>
                    </a:lnTo>
                    <a:lnTo>
                      <a:pt x="6082" y="1116"/>
                    </a:lnTo>
                    <a:lnTo>
                      <a:pt x="6428" y="1270"/>
                    </a:lnTo>
                    <a:lnTo>
                      <a:pt x="6775" y="1463"/>
                    </a:lnTo>
                    <a:lnTo>
                      <a:pt x="7044" y="1617"/>
                    </a:lnTo>
                    <a:lnTo>
                      <a:pt x="7044" y="1617"/>
                    </a:lnTo>
                    <a:lnTo>
                      <a:pt x="7545" y="2040"/>
                    </a:lnTo>
                    <a:lnTo>
                      <a:pt x="8045" y="2502"/>
                    </a:lnTo>
                    <a:lnTo>
                      <a:pt x="8468" y="3002"/>
                    </a:lnTo>
                    <a:lnTo>
                      <a:pt x="8892" y="3503"/>
                    </a:lnTo>
                    <a:lnTo>
                      <a:pt x="9508" y="4311"/>
                    </a:lnTo>
                    <a:lnTo>
                      <a:pt x="9739" y="4619"/>
                    </a:lnTo>
                    <a:lnTo>
                      <a:pt x="9739" y="4619"/>
                    </a:lnTo>
                    <a:lnTo>
                      <a:pt x="10316" y="4196"/>
                    </a:lnTo>
                    <a:lnTo>
                      <a:pt x="10970" y="3734"/>
                    </a:lnTo>
                    <a:lnTo>
                      <a:pt x="11779" y="3156"/>
                    </a:lnTo>
                    <a:lnTo>
                      <a:pt x="12741" y="2579"/>
                    </a:lnTo>
                    <a:lnTo>
                      <a:pt x="13780" y="2002"/>
                    </a:lnTo>
                    <a:lnTo>
                      <a:pt x="14319" y="1732"/>
                    </a:lnTo>
                    <a:lnTo>
                      <a:pt x="14858" y="1463"/>
                    </a:lnTo>
                    <a:lnTo>
                      <a:pt x="15397" y="1270"/>
                    </a:lnTo>
                    <a:lnTo>
                      <a:pt x="15897" y="1078"/>
                    </a:lnTo>
                    <a:lnTo>
                      <a:pt x="15897" y="1078"/>
                    </a:lnTo>
                    <a:lnTo>
                      <a:pt x="16936" y="809"/>
                    </a:lnTo>
                    <a:lnTo>
                      <a:pt x="17937" y="539"/>
                    </a:lnTo>
                    <a:lnTo>
                      <a:pt x="18861" y="385"/>
                    </a:lnTo>
                    <a:lnTo>
                      <a:pt x="19708" y="231"/>
                    </a:lnTo>
                    <a:lnTo>
                      <a:pt x="20939" y="39"/>
                    </a:lnTo>
                    <a:lnTo>
                      <a:pt x="21401" y="0"/>
                    </a:lnTo>
                    <a:lnTo>
                      <a:pt x="24865" y="12356"/>
                    </a:lnTo>
                    <a:lnTo>
                      <a:pt x="23980" y="13895"/>
                    </a:lnTo>
                    <a:lnTo>
                      <a:pt x="20554" y="11817"/>
                    </a:lnTo>
                    <a:lnTo>
                      <a:pt x="4619" y="14280"/>
                    </a:lnTo>
                    <a:lnTo>
                      <a:pt x="1" y="28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6"/>
              <p:cNvSpPr/>
              <p:nvPr/>
            </p:nvSpPr>
            <p:spPr>
              <a:xfrm>
                <a:off x="3165275" y="2670800"/>
                <a:ext cx="605275" cy="418625"/>
              </a:xfrm>
              <a:custGeom>
                <a:avLst/>
                <a:gdLst/>
                <a:ahLst/>
                <a:cxnLst/>
                <a:rect l="l" t="t" r="r" b="b"/>
                <a:pathLst>
                  <a:path w="24211" h="16745" extrusionOk="0">
                    <a:moveTo>
                      <a:pt x="20593" y="1"/>
                    </a:moveTo>
                    <a:lnTo>
                      <a:pt x="20016" y="155"/>
                    </a:lnTo>
                    <a:lnTo>
                      <a:pt x="19361" y="386"/>
                    </a:lnTo>
                    <a:lnTo>
                      <a:pt x="18553" y="655"/>
                    </a:lnTo>
                    <a:lnTo>
                      <a:pt x="17552" y="1040"/>
                    </a:lnTo>
                    <a:lnTo>
                      <a:pt x="16513" y="1541"/>
                    </a:lnTo>
                    <a:lnTo>
                      <a:pt x="15397" y="2118"/>
                    </a:lnTo>
                    <a:lnTo>
                      <a:pt x="14858" y="2426"/>
                    </a:lnTo>
                    <a:lnTo>
                      <a:pt x="14319" y="2772"/>
                    </a:lnTo>
                    <a:lnTo>
                      <a:pt x="11394" y="4697"/>
                    </a:lnTo>
                    <a:lnTo>
                      <a:pt x="11278" y="4851"/>
                    </a:lnTo>
                    <a:lnTo>
                      <a:pt x="11124" y="5005"/>
                    </a:lnTo>
                    <a:lnTo>
                      <a:pt x="10932" y="5197"/>
                    </a:lnTo>
                    <a:lnTo>
                      <a:pt x="10662" y="5351"/>
                    </a:lnTo>
                    <a:lnTo>
                      <a:pt x="10316" y="5505"/>
                    </a:lnTo>
                    <a:lnTo>
                      <a:pt x="9893" y="5620"/>
                    </a:lnTo>
                    <a:lnTo>
                      <a:pt x="9392" y="5659"/>
                    </a:lnTo>
                    <a:lnTo>
                      <a:pt x="9084" y="5659"/>
                    </a:lnTo>
                    <a:lnTo>
                      <a:pt x="8853" y="5544"/>
                    </a:lnTo>
                    <a:lnTo>
                      <a:pt x="8622" y="5467"/>
                    </a:lnTo>
                    <a:lnTo>
                      <a:pt x="8468" y="5313"/>
                    </a:lnTo>
                    <a:lnTo>
                      <a:pt x="8238" y="5082"/>
                    </a:lnTo>
                    <a:lnTo>
                      <a:pt x="8161" y="4966"/>
                    </a:lnTo>
                    <a:lnTo>
                      <a:pt x="7853" y="4504"/>
                    </a:lnTo>
                    <a:lnTo>
                      <a:pt x="7506" y="4042"/>
                    </a:lnTo>
                    <a:lnTo>
                      <a:pt x="7006" y="3504"/>
                    </a:lnTo>
                    <a:lnTo>
                      <a:pt x="6429" y="2888"/>
                    </a:lnTo>
                    <a:lnTo>
                      <a:pt x="6082" y="2618"/>
                    </a:lnTo>
                    <a:lnTo>
                      <a:pt x="5736" y="2310"/>
                    </a:lnTo>
                    <a:lnTo>
                      <a:pt x="5351" y="2079"/>
                    </a:lnTo>
                    <a:lnTo>
                      <a:pt x="4966" y="1848"/>
                    </a:lnTo>
                    <a:lnTo>
                      <a:pt x="4543" y="1656"/>
                    </a:lnTo>
                    <a:lnTo>
                      <a:pt x="4119" y="1502"/>
                    </a:lnTo>
                    <a:lnTo>
                      <a:pt x="3272" y="1271"/>
                    </a:lnTo>
                    <a:lnTo>
                      <a:pt x="2503" y="1117"/>
                    </a:lnTo>
                    <a:lnTo>
                      <a:pt x="1771" y="1040"/>
                    </a:lnTo>
                    <a:lnTo>
                      <a:pt x="1194" y="1002"/>
                    </a:lnTo>
                    <a:lnTo>
                      <a:pt x="309" y="1002"/>
                    </a:lnTo>
                    <a:lnTo>
                      <a:pt x="1" y="1040"/>
                    </a:lnTo>
                    <a:lnTo>
                      <a:pt x="4158" y="14550"/>
                    </a:lnTo>
                    <a:lnTo>
                      <a:pt x="5158" y="14512"/>
                    </a:lnTo>
                    <a:lnTo>
                      <a:pt x="6582" y="14512"/>
                    </a:lnTo>
                    <a:lnTo>
                      <a:pt x="7006" y="14550"/>
                    </a:lnTo>
                    <a:lnTo>
                      <a:pt x="7391" y="14627"/>
                    </a:lnTo>
                    <a:lnTo>
                      <a:pt x="7776" y="14704"/>
                    </a:lnTo>
                    <a:lnTo>
                      <a:pt x="8468" y="14897"/>
                    </a:lnTo>
                    <a:lnTo>
                      <a:pt x="9046" y="15128"/>
                    </a:lnTo>
                    <a:lnTo>
                      <a:pt x="9546" y="15397"/>
                    </a:lnTo>
                    <a:lnTo>
                      <a:pt x="9931" y="15628"/>
                    </a:lnTo>
                    <a:lnTo>
                      <a:pt x="10201" y="15820"/>
                    </a:lnTo>
                    <a:lnTo>
                      <a:pt x="10431" y="16051"/>
                    </a:lnTo>
                    <a:lnTo>
                      <a:pt x="10508" y="16128"/>
                    </a:lnTo>
                    <a:lnTo>
                      <a:pt x="10739" y="16398"/>
                    </a:lnTo>
                    <a:lnTo>
                      <a:pt x="10932" y="16513"/>
                    </a:lnTo>
                    <a:lnTo>
                      <a:pt x="11124" y="16629"/>
                    </a:lnTo>
                    <a:lnTo>
                      <a:pt x="11355" y="16706"/>
                    </a:lnTo>
                    <a:lnTo>
                      <a:pt x="11625" y="16744"/>
                    </a:lnTo>
                    <a:lnTo>
                      <a:pt x="11933" y="16706"/>
                    </a:lnTo>
                    <a:lnTo>
                      <a:pt x="12164" y="16590"/>
                    </a:lnTo>
                    <a:lnTo>
                      <a:pt x="12317" y="16475"/>
                    </a:lnTo>
                    <a:lnTo>
                      <a:pt x="12433" y="16282"/>
                    </a:lnTo>
                    <a:lnTo>
                      <a:pt x="12510" y="16128"/>
                    </a:lnTo>
                    <a:lnTo>
                      <a:pt x="12548" y="15974"/>
                    </a:lnTo>
                    <a:lnTo>
                      <a:pt x="12548" y="15859"/>
                    </a:lnTo>
                    <a:lnTo>
                      <a:pt x="12818" y="15589"/>
                    </a:lnTo>
                    <a:lnTo>
                      <a:pt x="13164" y="15358"/>
                    </a:lnTo>
                    <a:lnTo>
                      <a:pt x="13703" y="15012"/>
                    </a:lnTo>
                    <a:lnTo>
                      <a:pt x="14434" y="14589"/>
                    </a:lnTo>
                    <a:lnTo>
                      <a:pt x="15397" y="14165"/>
                    </a:lnTo>
                    <a:lnTo>
                      <a:pt x="16590" y="13703"/>
                    </a:lnTo>
                    <a:lnTo>
                      <a:pt x="17283" y="13472"/>
                    </a:lnTo>
                    <a:lnTo>
                      <a:pt x="18053" y="13280"/>
                    </a:lnTo>
                    <a:lnTo>
                      <a:pt x="18668" y="13126"/>
                    </a:lnTo>
                    <a:lnTo>
                      <a:pt x="19246" y="12972"/>
                    </a:lnTo>
                    <a:lnTo>
                      <a:pt x="20400" y="12818"/>
                    </a:lnTo>
                    <a:lnTo>
                      <a:pt x="21440" y="12741"/>
                    </a:lnTo>
                    <a:lnTo>
                      <a:pt x="22325" y="12703"/>
                    </a:lnTo>
                    <a:lnTo>
                      <a:pt x="23095" y="12703"/>
                    </a:lnTo>
                    <a:lnTo>
                      <a:pt x="23711" y="12741"/>
                    </a:lnTo>
                    <a:lnTo>
                      <a:pt x="24211" y="12818"/>
                    </a:lnTo>
                    <a:lnTo>
                      <a:pt x="20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6"/>
              <p:cNvSpPr/>
              <p:nvPr/>
            </p:nvSpPr>
            <p:spPr>
              <a:xfrm>
                <a:off x="3165275" y="2670800"/>
                <a:ext cx="605275" cy="418625"/>
              </a:xfrm>
              <a:custGeom>
                <a:avLst/>
                <a:gdLst/>
                <a:ahLst/>
                <a:cxnLst/>
                <a:rect l="l" t="t" r="r" b="b"/>
                <a:pathLst>
                  <a:path w="24211" h="16745" fill="none" extrusionOk="0">
                    <a:moveTo>
                      <a:pt x="9392" y="5659"/>
                    </a:moveTo>
                    <a:lnTo>
                      <a:pt x="9392" y="5659"/>
                    </a:lnTo>
                    <a:lnTo>
                      <a:pt x="9084" y="5659"/>
                    </a:lnTo>
                    <a:lnTo>
                      <a:pt x="8853" y="5544"/>
                    </a:lnTo>
                    <a:lnTo>
                      <a:pt x="8622" y="5467"/>
                    </a:lnTo>
                    <a:lnTo>
                      <a:pt x="8468" y="5313"/>
                    </a:lnTo>
                    <a:lnTo>
                      <a:pt x="8238" y="5082"/>
                    </a:lnTo>
                    <a:lnTo>
                      <a:pt x="8161" y="4966"/>
                    </a:lnTo>
                    <a:lnTo>
                      <a:pt x="8161" y="4966"/>
                    </a:lnTo>
                    <a:lnTo>
                      <a:pt x="7853" y="4504"/>
                    </a:lnTo>
                    <a:lnTo>
                      <a:pt x="7506" y="4042"/>
                    </a:lnTo>
                    <a:lnTo>
                      <a:pt x="7006" y="3504"/>
                    </a:lnTo>
                    <a:lnTo>
                      <a:pt x="6429" y="2888"/>
                    </a:lnTo>
                    <a:lnTo>
                      <a:pt x="6082" y="2618"/>
                    </a:lnTo>
                    <a:lnTo>
                      <a:pt x="5736" y="2310"/>
                    </a:lnTo>
                    <a:lnTo>
                      <a:pt x="5351" y="2079"/>
                    </a:lnTo>
                    <a:lnTo>
                      <a:pt x="4966" y="1848"/>
                    </a:lnTo>
                    <a:lnTo>
                      <a:pt x="4543" y="1656"/>
                    </a:lnTo>
                    <a:lnTo>
                      <a:pt x="4119" y="1502"/>
                    </a:lnTo>
                    <a:lnTo>
                      <a:pt x="4119" y="1502"/>
                    </a:lnTo>
                    <a:lnTo>
                      <a:pt x="3272" y="1271"/>
                    </a:lnTo>
                    <a:lnTo>
                      <a:pt x="2503" y="1117"/>
                    </a:lnTo>
                    <a:lnTo>
                      <a:pt x="1771" y="1040"/>
                    </a:lnTo>
                    <a:lnTo>
                      <a:pt x="1194" y="1002"/>
                    </a:lnTo>
                    <a:lnTo>
                      <a:pt x="694" y="1002"/>
                    </a:lnTo>
                    <a:lnTo>
                      <a:pt x="309" y="1002"/>
                    </a:lnTo>
                    <a:lnTo>
                      <a:pt x="1" y="1040"/>
                    </a:lnTo>
                    <a:lnTo>
                      <a:pt x="4158" y="14550"/>
                    </a:lnTo>
                    <a:lnTo>
                      <a:pt x="4158" y="14550"/>
                    </a:lnTo>
                    <a:lnTo>
                      <a:pt x="5158" y="14512"/>
                    </a:lnTo>
                    <a:lnTo>
                      <a:pt x="6082" y="14512"/>
                    </a:lnTo>
                    <a:lnTo>
                      <a:pt x="6582" y="14512"/>
                    </a:lnTo>
                    <a:lnTo>
                      <a:pt x="7006" y="14550"/>
                    </a:lnTo>
                    <a:lnTo>
                      <a:pt x="7006" y="14550"/>
                    </a:lnTo>
                    <a:lnTo>
                      <a:pt x="7391" y="14627"/>
                    </a:lnTo>
                    <a:lnTo>
                      <a:pt x="7776" y="14704"/>
                    </a:lnTo>
                    <a:lnTo>
                      <a:pt x="8468" y="14897"/>
                    </a:lnTo>
                    <a:lnTo>
                      <a:pt x="9046" y="15128"/>
                    </a:lnTo>
                    <a:lnTo>
                      <a:pt x="9546" y="15397"/>
                    </a:lnTo>
                    <a:lnTo>
                      <a:pt x="9931" y="15628"/>
                    </a:lnTo>
                    <a:lnTo>
                      <a:pt x="10201" y="15820"/>
                    </a:lnTo>
                    <a:lnTo>
                      <a:pt x="10431" y="16051"/>
                    </a:lnTo>
                    <a:lnTo>
                      <a:pt x="10431" y="16051"/>
                    </a:lnTo>
                    <a:lnTo>
                      <a:pt x="10508" y="16128"/>
                    </a:lnTo>
                    <a:lnTo>
                      <a:pt x="10739" y="16398"/>
                    </a:lnTo>
                    <a:lnTo>
                      <a:pt x="10932" y="16513"/>
                    </a:lnTo>
                    <a:lnTo>
                      <a:pt x="11124" y="16629"/>
                    </a:lnTo>
                    <a:lnTo>
                      <a:pt x="11355" y="16706"/>
                    </a:lnTo>
                    <a:lnTo>
                      <a:pt x="11625" y="16744"/>
                    </a:lnTo>
                    <a:lnTo>
                      <a:pt x="11625" y="16744"/>
                    </a:lnTo>
                    <a:lnTo>
                      <a:pt x="11933" y="16706"/>
                    </a:lnTo>
                    <a:lnTo>
                      <a:pt x="12164" y="16590"/>
                    </a:lnTo>
                    <a:lnTo>
                      <a:pt x="12317" y="16475"/>
                    </a:lnTo>
                    <a:lnTo>
                      <a:pt x="12433" y="16282"/>
                    </a:lnTo>
                    <a:lnTo>
                      <a:pt x="12510" y="16128"/>
                    </a:lnTo>
                    <a:lnTo>
                      <a:pt x="12548" y="15974"/>
                    </a:lnTo>
                    <a:lnTo>
                      <a:pt x="12548" y="15859"/>
                    </a:lnTo>
                    <a:lnTo>
                      <a:pt x="12548" y="15859"/>
                    </a:lnTo>
                    <a:lnTo>
                      <a:pt x="12818" y="15589"/>
                    </a:lnTo>
                    <a:lnTo>
                      <a:pt x="13164" y="15358"/>
                    </a:lnTo>
                    <a:lnTo>
                      <a:pt x="13703" y="15012"/>
                    </a:lnTo>
                    <a:lnTo>
                      <a:pt x="14434" y="14589"/>
                    </a:lnTo>
                    <a:lnTo>
                      <a:pt x="15397" y="14165"/>
                    </a:lnTo>
                    <a:lnTo>
                      <a:pt x="16590" y="13703"/>
                    </a:lnTo>
                    <a:lnTo>
                      <a:pt x="17283" y="13472"/>
                    </a:lnTo>
                    <a:lnTo>
                      <a:pt x="18053" y="13280"/>
                    </a:lnTo>
                    <a:lnTo>
                      <a:pt x="18053" y="13280"/>
                    </a:lnTo>
                    <a:lnTo>
                      <a:pt x="18668" y="13126"/>
                    </a:lnTo>
                    <a:lnTo>
                      <a:pt x="19246" y="12972"/>
                    </a:lnTo>
                    <a:lnTo>
                      <a:pt x="20400" y="12818"/>
                    </a:lnTo>
                    <a:lnTo>
                      <a:pt x="21440" y="12741"/>
                    </a:lnTo>
                    <a:lnTo>
                      <a:pt x="22325" y="12703"/>
                    </a:lnTo>
                    <a:lnTo>
                      <a:pt x="23095" y="12703"/>
                    </a:lnTo>
                    <a:lnTo>
                      <a:pt x="23711" y="12741"/>
                    </a:lnTo>
                    <a:lnTo>
                      <a:pt x="24211" y="12818"/>
                    </a:lnTo>
                    <a:lnTo>
                      <a:pt x="20593" y="1"/>
                    </a:lnTo>
                    <a:lnTo>
                      <a:pt x="20593" y="1"/>
                    </a:lnTo>
                    <a:lnTo>
                      <a:pt x="20016" y="155"/>
                    </a:lnTo>
                    <a:lnTo>
                      <a:pt x="19361" y="386"/>
                    </a:lnTo>
                    <a:lnTo>
                      <a:pt x="18553" y="655"/>
                    </a:lnTo>
                    <a:lnTo>
                      <a:pt x="17552" y="1040"/>
                    </a:lnTo>
                    <a:lnTo>
                      <a:pt x="16513" y="1541"/>
                    </a:lnTo>
                    <a:lnTo>
                      <a:pt x="15397" y="2118"/>
                    </a:lnTo>
                    <a:lnTo>
                      <a:pt x="14858" y="2426"/>
                    </a:lnTo>
                    <a:lnTo>
                      <a:pt x="14319" y="2772"/>
                    </a:lnTo>
                    <a:lnTo>
                      <a:pt x="14319" y="2772"/>
                    </a:lnTo>
                    <a:lnTo>
                      <a:pt x="11394" y="4697"/>
                    </a:lnTo>
                    <a:lnTo>
                      <a:pt x="11394" y="4697"/>
                    </a:lnTo>
                    <a:lnTo>
                      <a:pt x="11278" y="4851"/>
                    </a:lnTo>
                    <a:lnTo>
                      <a:pt x="11124" y="5005"/>
                    </a:lnTo>
                    <a:lnTo>
                      <a:pt x="10932" y="5197"/>
                    </a:lnTo>
                    <a:lnTo>
                      <a:pt x="10662" y="5351"/>
                    </a:lnTo>
                    <a:lnTo>
                      <a:pt x="10316" y="5505"/>
                    </a:lnTo>
                    <a:lnTo>
                      <a:pt x="9893" y="5620"/>
                    </a:lnTo>
                    <a:lnTo>
                      <a:pt x="9392" y="56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6"/>
              <p:cNvSpPr/>
              <p:nvPr/>
            </p:nvSpPr>
            <p:spPr>
              <a:xfrm>
                <a:off x="3376975" y="2774725"/>
                <a:ext cx="67375" cy="13500"/>
              </a:xfrm>
              <a:custGeom>
                <a:avLst/>
                <a:gdLst/>
                <a:ahLst/>
                <a:cxnLst/>
                <a:rect l="l" t="t" r="r" b="b"/>
                <a:pathLst>
                  <a:path w="2695" h="540" extrusionOk="0">
                    <a:moveTo>
                      <a:pt x="1656" y="1"/>
                    </a:moveTo>
                    <a:lnTo>
                      <a:pt x="1232" y="39"/>
                    </a:lnTo>
                    <a:lnTo>
                      <a:pt x="809" y="155"/>
                    </a:lnTo>
                    <a:lnTo>
                      <a:pt x="385" y="309"/>
                    </a:lnTo>
                    <a:lnTo>
                      <a:pt x="0" y="463"/>
                    </a:lnTo>
                    <a:lnTo>
                      <a:pt x="0" y="540"/>
                    </a:lnTo>
                    <a:lnTo>
                      <a:pt x="39" y="540"/>
                    </a:lnTo>
                    <a:lnTo>
                      <a:pt x="693" y="270"/>
                    </a:lnTo>
                    <a:lnTo>
                      <a:pt x="1040" y="155"/>
                    </a:lnTo>
                    <a:lnTo>
                      <a:pt x="1386" y="116"/>
                    </a:lnTo>
                    <a:lnTo>
                      <a:pt x="1617" y="78"/>
                    </a:lnTo>
                    <a:lnTo>
                      <a:pt x="1887" y="116"/>
                    </a:lnTo>
                    <a:lnTo>
                      <a:pt x="2156" y="155"/>
                    </a:lnTo>
                    <a:lnTo>
                      <a:pt x="2387" y="270"/>
                    </a:lnTo>
                    <a:lnTo>
                      <a:pt x="2579" y="424"/>
                    </a:lnTo>
                    <a:lnTo>
                      <a:pt x="2618" y="424"/>
                    </a:lnTo>
                    <a:lnTo>
                      <a:pt x="2695" y="386"/>
                    </a:lnTo>
                    <a:lnTo>
                      <a:pt x="2695" y="347"/>
                    </a:lnTo>
                    <a:lnTo>
                      <a:pt x="2656" y="347"/>
                    </a:lnTo>
                    <a:lnTo>
                      <a:pt x="2425" y="155"/>
                    </a:lnTo>
                    <a:lnTo>
                      <a:pt x="2194" y="78"/>
                    </a:lnTo>
                    <a:lnTo>
                      <a:pt x="1925"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6"/>
              <p:cNvSpPr/>
              <p:nvPr/>
            </p:nvSpPr>
            <p:spPr>
              <a:xfrm>
                <a:off x="3208575" y="2673700"/>
                <a:ext cx="174200" cy="98175"/>
              </a:xfrm>
              <a:custGeom>
                <a:avLst/>
                <a:gdLst/>
                <a:ahLst/>
                <a:cxnLst/>
                <a:rect l="l" t="t" r="r" b="b"/>
                <a:pathLst>
                  <a:path w="6968" h="3927" extrusionOk="0">
                    <a:moveTo>
                      <a:pt x="1" y="0"/>
                    </a:moveTo>
                    <a:lnTo>
                      <a:pt x="1" y="39"/>
                    </a:lnTo>
                    <a:lnTo>
                      <a:pt x="809" y="77"/>
                    </a:lnTo>
                    <a:lnTo>
                      <a:pt x="1617" y="193"/>
                    </a:lnTo>
                    <a:lnTo>
                      <a:pt x="2387" y="385"/>
                    </a:lnTo>
                    <a:lnTo>
                      <a:pt x="3157" y="655"/>
                    </a:lnTo>
                    <a:lnTo>
                      <a:pt x="3888" y="1001"/>
                    </a:lnTo>
                    <a:lnTo>
                      <a:pt x="4543" y="1425"/>
                    </a:lnTo>
                    <a:lnTo>
                      <a:pt x="5197" y="1886"/>
                    </a:lnTo>
                    <a:lnTo>
                      <a:pt x="5774" y="2425"/>
                    </a:lnTo>
                    <a:lnTo>
                      <a:pt x="6082" y="2772"/>
                    </a:lnTo>
                    <a:lnTo>
                      <a:pt x="6390" y="3157"/>
                    </a:lnTo>
                    <a:lnTo>
                      <a:pt x="6621" y="3541"/>
                    </a:lnTo>
                    <a:lnTo>
                      <a:pt x="6890" y="3926"/>
                    </a:lnTo>
                    <a:lnTo>
                      <a:pt x="6929" y="3926"/>
                    </a:lnTo>
                    <a:lnTo>
                      <a:pt x="6967" y="3888"/>
                    </a:lnTo>
                    <a:lnTo>
                      <a:pt x="6736" y="3541"/>
                    </a:lnTo>
                    <a:lnTo>
                      <a:pt x="6506" y="3195"/>
                    </a:lnTo>
                    <a:lnTo>
                      <a:pt x="6005" y="2541"/>
                    </a:lnTo>
                    <a:lnTo>
                      <a:pt x="5428" y="2002"/>
                    </a:lnTo>
                    <a:lnTo>
                      <a:pt x="4812" y="1463"/>
                    </a:lnTo>
                    <a:lnTo>
                      <a:pt x="4119" y="1040"/>
                    </a:lnTo>
                    <a:lnTo>
                      <a:pt x="3388" y="655"/>
                    </a:lnTo>
                    <a:lnTo>
                      <a:pt x="2618" y="385"/>
                    </a:lnTo>
                    <a:lnTo>
                      <a:pt x="1848" y="154"/>
                    </a:lnTo>
                    <a:lnTo>
                      <a:pt x="1155" y="39"/>
                    </a:lnTo>
                    <a:lnTo>
                      <a:pt x="42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6"/>
              <p:cNvSpPr/>
              <p:nvPr/>
            </p:nvSpPr>
            <p:spPr>
              <a:xfrm>
                <a:off x="3308650" y="2679475"/>
                <a:ext cx="81825" cy="68350"/>
              </a:xfrm>
              <a:custGeom>
                <a:avLst/>
                <a:gdLst/>
                <a:ahLst/>
                <a:cxnLst/>
                <a:rect l="l" t="t" r="r" b="b"/>
                <a:pathLst>
                  <a:path w="3273" h="2734" extrusionOk="0">
                    <a:moveTo>
                      <a:pt x="1" y="0"/>
                    </a:moveTo>
                    <a:lnTo>
                      <a:pt x="463" y="231"/>
                    </a:lnTo>
                    <a:lnTo>
                      <a:pt x="924" y="501"/>
                    </a:lnTo>
                    <a:lnTo>
                      <a:pt x="1386" y="809"/>
                    </a:lnTo>
                    <a:lnTo>
                      <a:pt x="1810" y="1155"/>
                    </a:lnTo>
                    <a:lnTo>
                      <a:pt x="2195" y="1501"/>
                    </a:lnTo>
                    <a:lnTo>
                      <a:pt x="2541" y="1886"/>
                    </a:lnTo>
                    <a:lnTo>
                      <a:pt x="2887" y="2271"/>
                    </a:lnTo>
                    <a:lnTo>
                      <a:pt x="3234" y="2695"/>
                    </a:lnTo>
                    <a:lnTo>
                      <a:pt x="3234" y="2733"/>
                    </a:lnTo>
                    <a:lnTo>
                      <a:pt x="3272" y="2695"/>
                    </a:lnTo>
                    <a:lnTo>
                      <a:pt x="3272" y="2656"/>
                    </a:lnTo>
                    <a:lnTo>
                      <a:pt x="3003" y="2233"/>
                    </a:lnTo>
                    <a:lnTo>
                      <a:pt x="2657" y="1809"/>
                    </a:lnTo>
                    <a:lnTo>
                      <a:pt x="2272" y="1424"/>
                    </a:lnTo>
                    <a:lnTo>
                      <a:pt x="1848" y="1078"/>
                    </a:lnTo>
                    <a:lnTo>
                      <a:pt x="1425" y="770"/>
                    </a:lnTo>
                    <a:lnTo>
                      <a:pt x="963" y="462"/>
                    </a:lnTo>
                    <a:lnTo>
                      <a:pt x="501" y="193"/>
                    </a:lnTo>
                    <a:lnTo>
                      <a:pt x="1"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6"/>
              <p:cNvSpPr/>
              <p:nvPr/>
            </p:nvSpPr>
            <p:spPr>
              <a:xfrm>
                <a:off x="3447225" y="2675625"/>
                <a:ext cx="175150" cy="87575"/>
              </a:xfrm>
              <a:custGeom>
                <a:avLst/>
                <a:gdLst/>
                <a:ahLst/>
                <a:cxnLst/>
                <a:rect l="l" t="t" r="r" b="b"/>
                <a:pathLst>
                  <a:path w="7006" h="3503" extrusionOk="0">
                    <a:moveTo>
                      <a:pt x="7005" y="0"/>
                    </a:moveTo>
                    <a:lnTo>
                      <a:pt x="6236" y="154"/>
                    </a:lnTo>
                    <a:lnTo>
                      <a:pt x="5504" y="347"/>
                    </a:lnTo>
                    <a:lnTo>
                      <a:pt x="4773" y="616"/>
                    </a:lnTo>
                    <a:lnTo>
                      <a:pt x="4042" y="886"/>
                    </a:lnTo>
                    <a:lnTo>
                      <a:pt x="3349" y="1232"/>
                    </a:lnTo>
                    <a:lnTo>
                      <a:pt x="2656" y="1578"/>
                    </a:lnTo>
                    <a:lnTo>
                      <a:pt x="1963" y="2002"/>
                    </a:lnTo>
                    <a:lnTo>
                      <a:pt x="1347" y="2425"/>
                    </a:lnTo>
                    <a:lnTo>
                      <a:pt x="655" y="2926"/>
                    </a:lnTo>
                    <a:lnTo>
                      <a:pt x="0" y="3503"/>
                    </a:lnTo>
                    <a:lnTo>
                      <a:pt x="770" y="2887"/>
                    </a:lnTo>
                    <a:lnTo>
                      <a:pt x="1578" y="2310"/>
                    </a:lnTo>
                    <a:lnTo>
                      <a:pt x="2425" y="1809"/>
                    </a:lnTo>
                    <a:lnTo>
                      <a:pt x="3310" y="1348"/>
                    </a:lnTo>
                    <a:lnTo>
                      <a:pt x="4196" y="924"/>
                    </a:lnTo>
                    <a:lnTo>
                      <a:pt x="5119" y="578"/>
                    </a:lnTo>
                    <a:lnTo>
                      <a:pt x="6043" y="270"/>
                    </a:lnTo>
                    <a:lnTo>
                      <a:pt x="700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6"/>
              <p:cNvSpPr/>
              <p:nvPr/>
            </p:nvSpPr>
            <p:spPr>
              <a:xfrm>
                <a:off x="3462625" y="2740100"/>
                <a:ext cx="40425" cy="26950"/>
              </a:xfrm>
              <a:custGeom>
                <a:avLst/>
                <a:gdLst/>
                <a:ahLst/>
                <a:cxnLst/>
                <a:rect l="l" t="t" r="r" b="b"/>
                <a:pathLst>
                  <a:path w="1617" h="1078" extrusionOk="0">
                    <a:moveTo>
                      <a:pt x="1540" y="0"/>
                    </a:moveTo>
                    <a:lnTo>
                      <a:pt x="1155" y="231"/>
                    </a:lnTo>
                    <a:lnTo>
                      <a:pt x="731" y="462"/>
                    </a:lnTo>
                    <a:lnTo>
                      <a:pt x="385" y="732"/>
                    </a:lnTo>
                    <a:lnTo>
                      <a:pt x="0" y="1039"/>
                    </a:lnTo>
                    <a:lnTo>
                      <a:pt x="39" y="1078"/>
                    </a:lnTo>
                    <a:lnTo>
                      <a:pt x="385" y="770"/>
                    </a:lnTo>
                    <a:lnTo>
                      <a:pt x="770" y="501"/>
                    </a:lnTo>
                    <a:lnTo>
                      <a:pt x="1193" y="270"/>
                    </a:lnTo>
                    <a:lnTo>
                      <a:pt x="1578" y="39"/>
                    </a:lnTo>
                    <a:lnTo>
                      <a:pt x="1617" y="39"/>
                    </a:lnTo>
                    <a:lnTo>
                      <a:pt x="1578"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6"/>
              <p:cNvSpPr/>
              <p:nvPr/>
            </p:nvSpPr>
            <p:spPr>
              <a:xfrm>
                <a:off x="3433750" y="2716025"/>
                <a:ext cx="57750" cy="37575"/>
              </a:xfrm>
              <a:custGeom>
                <a:avLst/>
                <a:gdLst/>
                <a:ahLst/>
                <a:cxnLst/>
                <a:rect l="l" t="t" r="r" b="b"/>
                <a:pathLst>
                  <a:path w="2310" h="1503" extrusionOk="0">
                    <a:moveTo>
                      <a:pt x="2271" y="1"/>
                    </a:moveTo>
                    <a:lnTo>
                      <a:pt x="1963" y="116"/>
                    </a:lnTo>
                    <a:lnTo>
                      <a:pt x="1617" y="232"/>
                    </a:lnTo>
                    <a:lnTo>
                      <a:pt x="1309" y="386"/>
                    </a:lnTo>
                    <a:lnTo>
                      <a:pt x="1040" y="578"/>
                    </a:lnTo>
                    <a:lnTo>
                      <a:pt x="732" y="771"/>
                    </a:lnTo>
                    <a:lnTo>
                      <a:pt x="462" y="1002"/>
                    </a:lnTo>
                    <a:lnTo>
                      <a:pt x="231" y="1233"/>
                    </a:lnTo>
                    <a:lnTo>
                      <a:pt x="0" y="1502"/>
                    </a:lnTo>
                    <a:lnTo>
                      <a:pt x="39" y="1502"/>
                    </a:lnTo>
                    <a:lnTo>
                      <a:pt x="501" y="1040"/>
                    </a:lnTo>
                    <a:lnTo>
                      <a:pt x="770" y="809"/>
                    </a:lnTo>
                    <a:lnTo>
                      <a:pt x="1040" y="617"/>
                    </a:lnTo>
                    <a:lnTo>
                      <a:pt x="1348" y="463"/>
                    </a:lnTo>
                    <a:lnTo>
                      <a:pt x="1655" y="309"/>
                    </a:lnTo>
                    <a:lnTo>
                      <a:pt x="2271" y="78"/>
                    </a:lnTo>
                    <a:lnTo>
                      <a:pt x="2310" y="39"/>
                    </a:lnTo>
                    <a:lnTo>
                      <a:pt x="227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6"/>
              <p:cNvSpPr/>
              <p:nvPr/>
            </p:nvSpPr>
            <p:spPr>
              <a:xfrm>
                <a:off x="3368325" y="2802650"/>
                <a:ext cx="53900" cy="254050"/>
              </a:xfrm>
              <a:custGeom>
                <a:avLst/>
                <a:gdLst/>
                <a:ahLst/>
                <a:cxnLst/>
                <a:rect l="l" t="t" r="r" b="b"/>
                <a:pathLst>
                  <a:path w="2156" h="10162" extrusionOk="0">
                    <a:moveTo>
                      <a:pt x="39" y="0"/>
                    </a:moveTo>
                    <a:lnTo>
                      <a:pt x="0" y="39"/>
                    </a:lnTo>
                    <a:lnTo>
                      <a:pt x="77" y="500"/>
                    </a:lnTo>
                    <a:lnTo>
                      <a:pt x="154" y="1001"/>
                    </a:lnTo>
                    <a:lnTo>
                      <a:pt x="346" y="1963"/>
                    </a:lnTo>
                    <a:lnTo>
                      <a:pt x="731" y="3888"/>
                    </a:lnTo>
                    <a:lnTo>
                      <a:pt x="1540" y="7852"/>
                    </a:lnTo>
                    <a:lnTo>
                      <a:pt x="2002" y="10084"/>
                    </a:lnTo>
                    <a:lnTo>
                      <a:pt x="2040" y="10123"/>
                    </a:lnTo>
                    <a:lnTo>
                      <a:pt x="2079" y="10161"/>
                    </a:lnTo>
                    <a:lnTo>
                      <a:pt x="2117" y="10123"/>
                    </a:lnTo>
                    <a:lnTo>
                      <a:pt x="2156" y="10046"/>
                    </a:lnTo>
                    <a:lnTo>
                      <a:pt x="1347" y="6158"/>
                    </a:lnTo>
                    <a:lnTo>
                      <a:pt x="539" y="2232"/>
                    </a:lnTo>
                    <a:lnTo>
                      <a:pt x="308" y="1116"/>
                    </a:lnTo>
                    <a:lnTo>
                      <a:pt x="193" y="577"/>
                    </a:lnTo>
                    <a:lnTo>
                      <a:pt x="39"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6"/>
              <p:cNvSpPr/>
              <p:nvPr/>
            </p:nvSpPr>
            <p:spPr>
              <a:xfrm>
                <a:off x="3443375" y="2812250"/>
                <a:ext cx="28875" cy="242525"/>
              </a:xfrm>
              <a:custGeom>
                <a:avLst/>
                <a:gdLst/>
                <a:ahLst/>
                <a:cxnLst/>
                <a:rect l="l" t="t" r="r" b="b"/>
                <a:pathLst>
                  <a:path w="1155" h="9701" extrusionOk="0">
                    <a:moveTo>
                      <a:pt x="0" y="1"/>
                    </a:moveTo>
                    <a:lnTo>
                      <a:pt x="0" y="39"/>
                    </a:lnTo>
                    <a:lnTo>
                      <a:pt x="0" y="963"/>
                    </a:lnTo>
                    <a:lnTo>
                      <a:pt x="39" y="1925"/>
                    </a:lnTo>
                    <a:lnTo>
                      <a:pt x="231" y="3811"/>
                    </a:lnTo>
                    <a:lnTo>
                      <a:pt x="424" y="5659"/>
                    </a:lnTo>
                    <a:lnTo>
                      <a:pt x="655" y="7507"/>
                    </a:lnTo>
                    <a:lnTo>
                      <a:pt x="1001" y="9662"/>
                    </a:lnTo>
                    <a:lnTo>
                      <a:pt x="1040" y="9700"/>
                    </a:lnTo>
                    <a:lnTo>
                      <a:pt x="1117" y="9700"/>
                    </a:lnTo>
                    <a:lnTo>
                      <a:pt x="1155" y="9623"/>
                    </a:lnTo>
                    <a:lnTo>
                      <a:pt x="847" y="7776"/>
                    </a:lnTo>
                    <a:lnTo>
                      <a:pt x="578" y="5890"/>
                    </a:lnTo>
                    <a:lnTo>
                      <a:pt x="347" y="4042"/>
                    </a:lnTo>
                    <a:lnTo>
                      <a:pt x="193" y="2156"/>
                    </a:lnTo>
                    <a:lnTo>
                      <a:pt x="39" y="39"/>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6"/>
              <p:cNvSpPr/>
              <p:nvPr/>
            </p:nvSpPr>
            <p:spPr>
              <a:xfrm>
                <a:off x="3304800" y="2144450"/>
                <a:ext cx="435925" cy="455175"/>
              </a:xfrm>
              <a:custGeom>
                <a:avLst/>
                <a:gdLst/>
                <a:ahLst/>
                <a:cxnLst/>
                <a:rect l="l" t="t" r="r" b="b"/>
                <a:pathLst>
                  <a:path w="17437" h="18207" extrusionOk="0">
                    <a:moveTo>
                      <a:pt x="8199" y="1"/>
                    </a:moveTo>
                    <a:lnTo>
                      <a:pt x="7737" y="39"/>
                    </a:lnTo>
                    <a:lnTo>
                      <a:pt x="7275" y="78"/>
                    </a:lnTo>
                    <a:lnTo>
                      <a:pt x="6544" y="193"/>
                    </a:lnTo>
                    <a:lnTo>
                      <a:pt x="5851" y="309"/>
                    </a:lnTo>
                    <a:lnTo>
                      <a:pt x="5197" y="501"/>
                    </a:lnTo>
                    <a:lnTo>
                      <a:pt x="4620" y="694"/>
                    </a:lnTo>
                    <a:lnTo>
                      <a:pt x="4081" y="886"/>
                    </a:lnTo>
                    <a:lnTo>
                      <a:pt x="3580" y="1156"/>
                    </a:lnTo>
                    <a:lnTo>
                      <a:pt x="3157" y="1387"/>
                    </a:lnTo>
                    <a:lnTo>
                      <a:pt x="2734" y="1695"/>
                    </a:lnTo>
                    <a:lnTo>
                      <a:pt x="2387" y="2002"/>
                    </a:lnTo>
                    <a:lnTo>
                      <a:pt x="2041" y="2310"/>
                    </a:lnTo>
                    <a:lnTo>
                      <a:pt x="1771" y="2657"/>
                    </a:lnTo>
                    <a:lnTo>
                      <a:pt x="1502" y="3003"/>
                    </a:lnTo>
                    <a:lnTo>
                      <a:pt x="1271" y="3388"/>
                    </a:lnTo>
                    <a:lnTo>
                      <a:pt x="1078" y="3773"/>
                    </a:lnTo>
                    <a:lnTo>
                      <a:pt x="886" y="4158"/>
                    </a:lnTo>
                    <a:lnTo>
                      <a:pt x="732" y="4581"/>
                    </a:lnTo>
                    <a:lnTo>
                      <a:pt x="540" y="5390"/>
                    </a:lnTo>
                    <a:lnTo>
                      <a:pt x="347" y="6236"/>
                    </a:lnTo>
                    <a:lnTo>
                      <a:pt x="270" y="7122"/>
                    </a:lnTo>
                    <a:lnTo>
                      <a:pt x="193" y="7968"/>
                    </a:lnTo>
                    <a:lnTo>
                      <a:pt x="155" y="9662"/>
                    </a:lnTo>
                    <a:lnTo>
                      <a:pt x="116" y="10470"/>
                    </a:lnTo>
                    <a:lnTo>
                      <a:pt x="39" y="11202"/>
                    </a:lnTo>
                    <a:lnTo>
                      <a:pt x="1" y="11663"/>
                    </a:lnTo>
                    <a:lnTo>
                      <a:pt x="1" y="12125"/>
                    </a:lnTo>
                    <a:lnTo>
                      <a:pt x="39" y="12549"/>
                    </a:lnTo>
                    <a:lnTo>
                      <a:pt x="78" y="12972"/>
                    </a:lnTo>
                    <a:lnTo>
                      <a:pt x="155" y="13357"/>
                    </a:lnTo>
                    <a:lnTo>
                      <a:pt x="270" y="13742"/>
                    </a:lnTo>
                    <a:lnTo>
                      <a:pt x="424" y="14127"/>
                    </a:lnTo>
                    <a:lnTo>
                      <a:pt x="578" y="14473"/>
                    </a:lnTo>
                    <a:lnTo>
                      <a:pt x="771" y="14820"/>
                    </a:lnTo>
                    <a:lnTo>
                      <a:pt x="963" y="15127"/>
                    </a:lnTo>
                    <a:lnTo>
                      <a:pt x="1194" y="15435"/>
                    </a:lnTo>
                    <a:lnTo>
                      <a:pt x="1463" y="15743"/>
                    </a:lnTo>
                    <a:lnTo>
                      <a:pt x="1733" y="16013"/>
                    </a:lnTo>
                    <a:lnTo>
                      <a:pt x="2002" y="16282"/>
                    </a:lnTo>
                    <a:lnTo>
                      <a:pt x="2310" y="16552"/>
                    </a:lnTo>
                    <a:lnTo>
                      <a:pt x="2657" y="16744"/>
                    </a:lnTo>
                    <a:lnTo>
                      <a:pt x="3349" y="17167"/>
                    </a:lnTo>
                    <a:lnTo>
                      <a:pt x="4119" y="17514"/>
                    </a:lnTo>
                    <a:lnTo>
                      <a:pt x="4927" y="17783"/>
                    </a:lnTo>
                    <a:lnTo>
                      <a:pt x="5774" y="18014"/>
                    </a:lnTo>
                    <a:lnTo>
                      <a:pt x="6660" y="18130"/>
                    </a:lnTo>
                    <a:lnTo>
                      <a:pt x="7583" y="18207"/>
                    </a:lnTo>
                    <a:lnTo>
                      <a:pt x="8507" y="18207"/>
                    </a:lnTo>
                    <a:lnTo>
                      <a:pt x="9431" y="18130"/>
                    </a:lnTo>
                    <a:lnTo>
                      <a:pt x="9893" y="18053"/>
                    </a:lnTo>
                    <a:lnTo>
                      <a:pt x="10355" y="17976"/>
                    </a:lnTo>
                    <a:lnTo>
                      <a:pt x="10778" y="17860"/>
                    </a:lnTo>
                    <a:lnTo>
                      <a:pt x="11240" y="17745"/>
                    </a:lnTo>
                    <a:lnTo>
                      <a:pt x="12048" y="17398"/>
                    </a:lnTo>
                    <a:lnTo>
                      <a:pt x="12856" y="17014"/>
                    </a:lnTo>
                    <a:lnTo>
                      <a:pt x="13588" y="16513"/>
                    </a:lnTo>
                    <a:lnTo>
                      <a:pt x="14281" y="15974"/>
                    </a:lnTo>
                    <a:lnTo>
                      <a:pt x="14935" y="15397"/>
                    </a:lnTo>
                    <a:lnTo>
                      <a:pt x="15474" y="14704"/>
                    </a:lnTo>
                    <a:lnTo>
                      <a:pt x="16013" y="14011"/>
                    </a:lnTo>
                    <a:lnTo>
                      <a:pt x="16436" y="13241"/>
                    </a:lnTo>
                    <a:lnTo>
                      <a:pt x="16782" y="12472"/>
                    </a:lnTo>
                    <a:lnTo>
                      <a:pt x="17090" y="11625"/>
                    </a:lnTo>
                    <a:lnTo>
                      <a:pt x="17283" y="10740"/>
                    </a:lnTo>
                    <a:lnTo>
                      <a:pt x="17398" y="9854"/>
                    </a:lnTo>
                    <a:lnTo>
                      <a:pt x="17437" y="9392"/>
                    </a:lnTo>
                    <a:lnTo>
                      <a:pt x="17437" y="8969"/>
                    </a:lnTo>
                    <a:lnTo>
                      <a:pt x="17398" y="8507"/>
                    </a:lnTo>
                    <a:lnTo>
                      <a:pt x="17360" y="8007"/>
                    </a:lnTo>
                    <a:lnTo>
                      <a:pt x="17321" y="7545"/>
                    </a:lnTo>
                    <a:lnTo>
                      <a:pt x="17206" y="7122"/>
                    </a:lnTo>
                    <a:lnTo>
                      <a:pt x="17090" y="6660"/>
                    </a:lnTo>
                    <a:lnTo>
                      <a:pt x="16975" y="6236"/>
                    </a:lnTo>
                    <a:lnTo>
                      <a:pt x="16628" y="5390"/>
                    </a:lnTo>
                    <a:lnTo>
                      <a:pt x="16244" y="4581"/>
                    </a:lnTo>
                    <a:lnTo>
                      <a:pt x="15782" y="3850"/>
                    </a:lnTo>
                    <a:lnTo>
                      <a:pt x="15243" y="3157"/>
                    </a:lnTo>
                    <a:lnTo>
                      <a:pt x="14627" y="2541"/>
                    </a:lnTo>
                    <a:lnTo>
                      <a:pt x="13973" y="1964"/>
                    </a:lnTo>
                    <a:lnTo>
                      <a:pt x="13241" y="1464"/>
                    </a:lnTo>
                    <a:lnTo>
                      <a:pt x="12510" y="1002"/>
                    </a:lnTo>
                    <a:lnTo>
                      <a:pt x="11702" y="655"/>
                    </a:lnTo>
                    <a:lnTo>
                      <a:pt x="10855" y="386"/>
                    </a:lnTo>
                    <a:lnTo>
                      <a:pt x="10008" y="155"/>
                    </a:lnTo>
                    <a:lnTo>
                      <a:pt x="9123" y="39"/>
                    </a:lnTo>
                    <a:lnTo>
                      <a:pt x="8661"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6"/>
              <p:cNvSpPr/>
              <p:nvPr/>
            </p:nvSpPr>
            <p:spPr>
              <a:xfrm>
                <a:off x="3304800" y="2144450"/>
                <a:ext cx="435925" cy="455175"/>
              </a:xfrm>
              <a:custGeom>
                <a:avLst/>
                <a:gdLst/>
                <a:ahLst/>
                <a:cxnLst/>
                <a:rect l="l" t="t" r="r" b="b"/>
                <a:pathLst>
                  <a:path w="17437" h="18207" fill="none" extrusionOk="0">
                    <a:moveTo>
                      <a:pt x="17360" y="8007"/>
                    </a:moveTo>
                    <a:lnTo>
                      <a:pt x="17360" y="8007"/>
                    </a:lnTo>
                    <a:lnTo>
                      <a:pt x="17321" y="7545"/>
                    </a:lnTo>
                    <a:lnTo>
                      <a:pt x="17206" y="7122"/>
                    </a:lnTo>
                    <a:lnTo>
                      <a:pt x="17090" y="6660"/>
                    </a:lnTo>
                    <a:lnTo>
                      <a:pt x="16975" y="6236"/>
                    </a:lnTo>
                    <a:lnTo>
                      <a:pt x="16628" y="5390"/>
                    </a:lnTo>
                    <a:lnTo>
                      <a:pt x="16244" y="4581"/>
                    </a:lnTo>
                    <a:lnTo>
                      <a:pt x="15782" y="3850"/>
                    </a:lnTo>
                    <a:lnTo>
                      <a:pt x="15243" y="3157"/>
                    </a:lnTo>
                    <a:lnTo>
                      <a:pt x="14627" y="2541"/>
                    </a:lnTo>
                    <a:lnTo>
                      <a:pt x="13973" y="1964"/>
                    </a:lnTo>
                    <a:lnTo>
                      <a:pt x="13241" y="1464"/>
                    </a:lnTo>
                    <a:lnTo>
                      <a:pt x="12510" y="1002"/>
                    </a:lnTo>
                    <a:lnTo>
                      <a:pt x="11702" y="655"/>
                    </a:lnTo>
                    <a:lnTo>
                      <a:pt x="10855" y="386"/>
                    </a:lnTo>
                    <a:lnTo>
                      <a:pt x="10008" y="155"/>
                    </a:lnTo>
                    <a:lnTo>
                      <a:pt x="9123" y="39"/>
                    </a:lnTo>
                    <a:lnTo>
                      <a:pt x="8661" y="1"/>
                    </a:lnTo>
                    <a:lnTo>
                      <a:pt x="8199" y="1"/>
                    </a:lnTo>
                    <a:lnTo>
                      <a:pt x="7737" y="39"/>
                    </a:lnTo>
                    <a:lnTo>
                      <a:pt x="7275" y="78"/>
                    </a:lnTo>
                    <a:lnTo>
                      <a:pt x="7275" y="78"/>
                    </a:lnTo>
                    <a:lnTo>
                      <a:pt x="6544" y="193"/>
                    </a:lnTo>
                    <a:lnTo>
                      <a:pt x="5851" y="309"/>
                    </a:lnTo>
                    <a:lnTo>
                      <a:pt x="5197" y="501"/>
                    </a:lnTo>
                    <a:lnTo>
                      <a:pt x="4620" y="694"/>
                    </a:lnTo>
                    <a:lnTo>
                      <a:pt x="4081" y="886"/>
                    </a:lnTo>
                    <a:lnTo>
                      <a:pt x="3580" y="1156"/>
                    </a:lnTo>
                    <a:lnTo>
                      <a:pt x="3157" y="1387"/>
                    </a:lnTo>
                    <a:lnTo>
                      <a:pt x="2734" y="1695"/>
                    </a:lnTo>
                    <a:lnTo>
                      <a:pt x="2387" y="2002"/>
                    </a:lnTo>
                    <a:lnTo>
                      <a:pt x="2041" y="2310"/>
                    </a:lnTo>
                    <a:lnTo>
                      <a:pt x="1771" y="2657"/>
                    </a:lnTo>
                    <a:lnTo>
                      <a:pt x="1502" y="3003"/>
                    </a:lnTo>
                    <a:lnTo>
                      <a:pt x="1271" y="3388"/>
                    </a:lnTo>
                    <a:lnTo>
                      <a:pt x="1078" y="3773"/>
                    </a:lnTo>
                    <a:lnTo>
                      <a:pt x="886" y="4158"/>
                    </a:lnTo>
                    <a:lnTo>
                      <a:pt x="732" y="4581"/>
                    </a:lnTo>
                    <a:lnTo>
                      <a:pt x="540" y="5390"/>
                    </a:lnTo>
                    <a:lnTo>
                      <a:pt x="347" y="6236"/>
                    </a:lnTo>
                    <a:lnTo>
                      <a:pt x="270" y="7122"/>
                    </a:lnTo>
                    <a:lnTo>
                      <a:pt x="193" y="7968"/>
                    </a:lnTo>
                    <a:lnTo>
                      <a:pt x="155" y="9662"/>
                    </a:lnTo>
                    <a:lnTo>
                      <a:pt x="116" y="10470"/>
                    </a:lnTo>
                    <a:lnTo>
                      <a:pt x="39" y="11202"/>
                    </a:lnTo>
                    <a:lnTo>
                      <a:pt x="39" y="11202"/>
                    </a:lnTo>
                    <a:lnTo>
                      <a:pt x="1" y="11663"/>
                    </a:lnTo>
                    <a:lnTo>
                      <a:pt x="1" y="12125"/>
                    </a:lnTo>
                    <a:lnTo>
                      <a:pt x="39" y="12549"/>
                    </a:lnTo>
                    <a:lnTo>
                      <a:pt x="78" y="12972"/>
                    </a:lnTo>
                    <a:lnTo>
                      <a:pt x="155" y="13357"/>
                    </a:lnTo>
                    <a:lnTo>
                      <a:pt x="270" y="13742"/>
                    </a:lnTo>
                    <a:lnTo>
                      <a:pt x="424" y="14127"/>
                    </a:lnTo>
                    <a:lnTo>
                      <a:pt x="578" y="14473"/>
                    </a:lnTo>
                    <a:lnTo>
                      <a:pt x="771" y="14820"/>
                    </a:lnTo>
                    <a:lnTo>
                      <a:pt x="963" y="15127"/>
                    </a:lnTo>
                    <a:lnTo>
                      <a:pt x="1194" y="15435"/>
                    </a:lnTo>
                    <a:lnTo>
                      <a:pt x="1463" y="15743"/>
                    </a:lnTo>
                    <a:lnTo>
                      <a:pt x="1733" y="16013"/>
                    </a:lnTo>
                    <a:lnTo>
                      <a:pt x="2002" y="16282"/>
                    </a:lnTo>
                    <a:lnTo>
                      <a:pt x="2310" y="16552"/>
                    </a:lnTo>
                    <a:lnTo>
                      <a:pt x="2657" y="16744"/>
                    </a:lnTo>
                    <a:lnTo>
                      <a:pt x="3349" y="17167"/>
                    </a:lnTo>
                    <a:lnTo>
                      <a:pt x="4119" y="17514"/>
                    </a:lnTo>
                    <a:lnTo>
                      <a:pt x="4927" y="17783"/>
                    </a:lnTo>
                    <a:lnTo>
                      <a:pt x="5774" y="18014"/>
                    </a:lnTo>
                    <a:lnTo>
                      <a:pt x="6660" y="18130"/>
                    </a:lnTo>
                    <a:lnTo>
                      <a:pt x="7583" y="18207"/>
                    </a:lnTo>
                    <a:lnTo>
                      <a:pt x="8507" y="18207"/>
                    </a:lnTo>
                    <a:lnTo>
                      <a:pt x="9431" y="18130"/>
                    </a:lnTo>
                    <a:lnTo>
                      <a:pt x="9431" y="18130"/>
                    </a:lnTo>
                    <a:lnTo>
                      <a:pt x="9893" y="18053"/>
                    </a:lnTo>
                    <a:lnTo>
                      <a:pt x="10355" y="17976"/>
                    </a:lnTo>
                    <a:lnTo>
                      <a:pt x="10778" y="17860"/>
                    </a:lnTo>
                    <a:lnTo>
                      <a:pt x="11240" y="17745"/>
                    </a:lnTo>
                    <a:lnTo>
                      <a:pt x="12048" y="17398"/>
                    </a:lnTo>
                    <a:lnTo>
                      <a:pt x="12856" y="17014"/>
                    </a:lnTo>
                    <a:lnTo>
                      <a:pt x="13588" y="16513"/>
                    </a:lnTo>
                    <a:lnTo>
                      <a:pt x="14281" y="15974"/>
                    </a:lnTo>
                    <a:lnTo>
                      <a:pt x="14935" y="15397"/>
                    </a:lnTo>
                    <a:lnTo>
                      <a:pt x="15474" y="14704"/>
                    </a:lnTo>
                    <a:lnTo>
                      <a:pt x="16013" y="14011"/>
                    </a:lnTo>
                    <a:lnTo>
                      <a:pt x="16436" y="13241"/>
                    </a:lnTo>
                    <a:lnTo>
                      <a:pt x="16782" y="12472"/>
                    </a:lnTo>
                    <a:lnTo>
                      <a:pt x="17090" y="11625"/>
                    </a:lnTo>
                    <a:lnTo>
                      <a:pt x="17283" y="10740"/>
                    </a:lnTo>
                    <a:lnTo>
                      <a:pt x="17398" y="9854"/>
                    </a:lnTo>
                    <a:lnTo>
                      <a:pt x="17437" y="9392"/>
                    </a:lnTo>
                    <a:lnTo>
                      <a:pt x="17437" y="8969"/>
                    </a:lnTo>
                    <a:lnTo>
                      <a:pt x="17398" y="8507"/>
                    </a:lnTo>
                    <a:lnTo>
                      <a:pt x="17360" y="80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6"/>
              <p:cNvSpPr/>
              <p:nvPr/>
            </p:nvSpPr>
            <p:spPr>
              <a:xfrm>
                <a:off x="3243225" y="2358075"/>
                <a:ext cx="87575" cy="108775"/>
              </a:xfrm>
              <a:custGeom>
                <a:avLst/>
                <a:gdLst/>
                <a:ahLst/>
                <a:cxnLst/>
                <a:rect l="l" t="t" r="r" b="b"/>
                <a:pathLst>
                  <a:path w="3503" h="4351" extrusionOk="0">
                    <a:moveTo>
                      <a:pt x="1078" y="1"/>
                    </a:moveTo>
                    <a:lnTo>
                      <a:pt x="924" y="39"/>
                    </a:lnTo>
                    <a:lnTo>
                      <a:pt x="770" y="78"/>
                    </a:lnTo>
                    <a:lnTo>
                      <a:pt x="616" y="155"/>
                    </a:lnTo>
                    <a:lnTo>
                      <a:pt x="501" y="270"/>
                    </a:lnTo>
                    <a:lnTo>
                      <a:pt x="270" y="540"/>
                    </a:lnTo>
                    <a:lnTo>
                      <a:pt x="116" y="847"/>
                    </a:lnTo>
                    <a:lnTo>
                      <a:pt x="39" y="1194"/>
                    </a:lnTo>
                    <a:lnTo>
                      <a:pt x="0" y="1579"/>
                    </a:lnTo>
                    <a:lnTo>
                      <a:pt x="39" y="2002"/>
                    </a:lnTo>
                    <a:lnTo>
                      <a:pt x="154" y="2426"/>
                    </a:lnTo>
                    <a:lnTo>
                      <a:pt x="308" y="2849"/>
                    </a:lnTo>
                    <a:lnTo>
                      <a:pt x="539" y="3272"/>
                    </a:lnTo>
                    <a:lnTo>
                      <a:pt x="809" y="3619"/>
                    </a:lnTo>
                    <a:lnTo>
                      <a:pt x="1117" y="3888"/>
                    </a:lnTo>
                    <a:lnTo>
                      <a:pt x="1425" y="4119"/>
                    </a:lnTo>
                    <a:lnTo>
                      <a:pt x="1771" y="4273"/>
                    </a:lnTo>
                    <a:lnTo>
                      <a:pt x="2117" y="4350"/>
                    </a:lnTo>
                    <a:lnTo>
                      <a:pt x="2425" y="4350"/>
                    </a:lnTo>
                    <a:lnTo>
                      <a:pt x="2579" y="4312"/>
                    </a:lnTo>
                    <a:lnTo>
                      <a:pt x="2733" y="4273"/>
                    </a:lnTo>
                    <a:lnTo>
                      <a:pt x="2887" y="4196"/>
                    </a:lnTo>
                    <a:lnTo>
                      <a:pt x="3003" y="4081"/>
                    </a:lnTo>
                    <a:lnTo>
                      <a:pt x="3234" y="3850"/>
                    </a:lnTo>
                    <a:lnTo>
                      <a:pt x="3388" y="3542"/>
                    </a:lnTo>
                    <a:lnTo>
                      <a:pt x="3464" y="3157"/>
                    </a:lnTo>
                    <a:lnTo>
                      <a:pt x="3503" y="2772"/>
                    </a:lnTo>
                    <a:lnTo>
                      <a:pt x="3464" y="2349"/>
                    </a:lnTo>
                    <a:lnTo>
                      <a:pt x="3349" y="1925"/>
                    </a:lnTo>
                    <a:lnTo>
                      <a:pt x="3195" y="1502"/>
                    </a:lnTo>
                    <a:lnTo>
                      <a:pt x="2964" y="1078"/>
                    </a:lnTo>
                    <a:lnTo>
                      <a:pt x="2695" y="732"/>
                    </a:lnTo>
                    <a:lnTo>
                      <a:pt x="2387" y="463"/>
                    </a:lnTo>
                    <a:lnTo>
                      <a:pt x="2079" y="232"/>
                    </a:lnTo>
                    <a:lnTo>
                      <a:pt x="1732" y="78"/>
                    </a:lnTo>
                    <a:lnTo>
                      <a:pt x="1386"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6"/>
              <p:cNvSpPr/>
              <p:nvPr/>
            </p:nvSpPr>
            <p:spPr>
              <a:xfrm>
                <a:off x="3468400" y="2489900"/>
                <a:ext cx="148200" cy="154000"/>
              </a:xfrm>
              <a:custGeom>
                <a:avLst/>
                <a:gdLst/>
                <a:ahLst/>
                <a:cxnLst/>
                <a:rect l="l" t="t" r="r" b="b"/>
                <a:pathLst>
                  <a:path w="5928" h="6160" extrusionOk="0">
                    <a:moveTo>
                      <a:pt x="3195" y="1"/>
                    </a:moveTo>
                    <a:lnTo>
                      <a:pt x="2656" y="78"/>
                    </a:lnTo>
                    <a:lnTo>
                      <a:pt x="2155" y="155"/>
                    </a:lnTo>
                    <a:lnTo>
                      <a:pt x="1655" y="309"/>
                    </a:lnTo>
                    <a:lnTo>
                      <a:pt x="1193" y="501"/>
                    </a:lnTo>
                    <a:lnTo>
                      <a:pt x="808" y="694"/>
                    </a:lnTo>
                    <a:lnTo>
                      <a:pt x="231" y="1040"/>
                    </a:lnTo>
                    <a:lnTo>
                      <a:pt x="0" y="1156"/>
                    </a:lnTo>
                    <a:lnTo>
                      <a:pt x="77" y="1309"/>
                    </a:lnTo>
                    <a:lnTo>
                      <a:pt x="192" y="1733"/>
                    </a:lnTo>
                    <a:lnTo>
                      <a:pt x="269" y="2041"/>
                    </a:lnTo>
                    <a:lnTo>
                      <a:pt x="308" y="2349"/>
                    </a:lnTo>
                    <a:lnTo>
                      <a:pt x="269" y="2695"/>
                    </a:lnTo>
                    <a:lnTo>
                      <a:pt x="231" y="3080"/>
                    </a:lnTo>
                    <a:lnTo>
                      <a:pt x="116" y="3811"/>
                    </a:lnTo>
                    <a:lnTo>
                      <a:pt x="77" y="4119"/>
                    </a:lnTo>
                    <a:lnTo>
                      <a:pt x="77" y="4389"/>
                    </a:lnTo>
                    <a:lnTo>
                      <a:pt x="116" y="4658"/>
                    </a:lnTo>
                    <a:lnTo>
                      <a:pt x="192" y="4889"/>
                    </a:lnTo>
                    <a:lnTo>
                      <a:pt x="308" y="5082"/>
                    </a:lnTo>
                    <a:lnTo>
                      <a:pt x="500" y="5274"/>
                    </a:lnTo>
                    <a:lnTo>
                      <a:pt x="847" y="5543"/>
                    </a:lnTo>
                    <a:lnTo>
                      <a:pt x="1193" y="5736"/>
                    </a:lnTo>
                    <a:lnTo>
                      <a:pt x="1540" y="5890"/>
                    </a:lnTo>
                    <a:lnTo>
                      <a:pt x="1925" y="6005"/>
                    </a:lnTo>
                    <a:lnTo>
                      <a:pt x="2309" y="6121"/>
                    </a:lnTo>
                    <a:lnTo>
                      <a:pt x="2694" y="6159"/>
                    </a:lnTo>
                    <a:lnTo>
                      <a:pt x="3079" y="6121"/>
                    </a:lnTo>
                    <a:lnTo>
                      <a:pt x="3426" y="6082"/>
                    </a:lnTo>
                    <a:lnTo>
                      <a:pt x="3811" y="6005"/>
                    </a:lnTo>
                    <a:lnTo>
                      <a:pt x="4157" y="5928"/>
                    </a:lnTo>
                    <a:lnTo>
                      <a:pt x="4465" y="5774"/>
                    </a:lnTo>
                    <a:lnTo>
                      <a:pt x="4773" y="5620"/>
                    </a:lnTo>
                    <a:lnTo>
                      <a:pt x="5042" y="5389"/>
                    </a:lnTo>
                    <a:lnTo>
                      <a:pt x="5312" y="5158"/>
                    </a:lnTo>
                    <a:lnTo>
                      <a:pt x="5543" y="4928"/>
                    </a:lnTo>
                    <a:lnTo>
                      <a:pt x="5735" y="4658"/>
                    </a:lnTo>
                    <a:lnTo>
                      <a:pt x="5812" y="4466"/>
                    </a:lnTo>
                    <a:lnTo>
                      <a:pt x="5889" y="4273"/>
                    </a:lnTo>
                    <a:lnTo>
                      <a:pt x="5928" y="4081"/>
                    </a:lnTo>
                    <a:lnTo>
                      <a:pt x="5928" y="3888"/>
                    </a:lnTo>
                    <a:lnTo>
                      <a:pt x="5928" y="3503"/>
                    </a:lnTo>
                    <a:lnTo>
                      <a:pt x="5851" y="3119"/>
                    </a:lnTo>
                    <a:lnTo>
                      <a:pt x="5581" y="2426"/>
                    </a:lnTo>
                    <a:lnTo>
                      <a:pt x="5466" y="2079"/>
                    </a:lnTo>
                    <a:lnTo>
                      <a:pt x="5389" y="1733"/>
                    </a:lnTo>
                    <a:lnTo>
                      <a:pt x="5273" y="1117"/>
                    </a:lnTo>
                    <a:lnTo>
                      <a:pt x="5273" y="578"/>
                    </a:lnTo>
                    <a:lnTo>
                      <a:pt x="5312" y="39"/>
                    </a:lnTo>
                    <a:lnTo>
                      <a:pt x="5081"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6"/>
              <p:cNvSpPr/>
              <p:nvPr/>
            </p:nvSpPr>
            <p:spPr>
              <a:xfrm>
                <a:off x="3195100" y="2010700"/>
                <a:ext cx="632225" cy="398400"/>
              </a:xfrm>
              <a:custGeom>
                <a:avLst/>
                <a:gdLst/>
                <a:ahLst/>
                <a:cxnLst/>
                <a:rect l="l" t="t" r="r" b="b"/>
                <a:pathLst>
                  <a:path w="25289" h="15936" extrusionOk="0">
                    <a:moveTo>
                      <a:pt x="11048" y="1"/>
                    </a:moveTo>
                    <a:lnTo>
                      <a:pt x="10124" y="39"/>
                    </a:lnTo>
                    <a:lnTo>
                      <a:pt x="9200" y="116"/>
                    </a:lnTo>
                    <a:lnTo>
                      <a:pt x="8315" y="270"/>
                    </a:lnTo>
                    <a:lnTo>
                      <a:pt x="7429" y="463"/>
                    </a:lnTo>
                    <a:lnTo>
                      <a:pt x="6544" y="694"/>
                    </a:lnTo>
                    <a:lnTo>
                      <a:pt x="5697" y="963"/>
                    </a:lnTo>
                    <a:lnTo>
                      <a:pt x="4889" y="1271"/>
                    </a:lnTo>
                    <a:lnTo>
                      <a:pt x="4158" y="1656"/>
                    </a:lnTo>
                    <a:lnTo>
                      <a:pt x="3426" y="2118"/>
                    </a:lnTo>
                    <a:lnTo>
                      <a:pt x="2772" y="2580"/>
                    </a:lnTo>
                    <a:lnTo>
                      <a:pt x="2156" y="3119"/>
                    </a:lnTo>
                    <a:lnTo>
                      <a:pt x="1617" y="3696"/>
                    </a:lnTo>
                    <a:lnTo>
                      <a:pt x="1156" y="4350"/>
                    </a:lnTo>
                    <a:lnTo>
                      <a:pt x="925" y="4697"/>
                    </a:lnTo>
                    <a:lnTo>
                      <a:pt x="732" y="5043"/>
                    </a:lnTo>
                    <a:lnTo>
                      <a:pt x="578" y="5428"/>
                    </a:lnTo>
                    <a:lnTo>
                      <a:pt x="424" y="5813"/>
                    </a:lnTo>
                    <a:lnTo>
                      <a:pt x="270" y="6198"/>
                    </a:lnTo>
                    <a:lnTo>
                      <a:pt x="193" y="6621"/>
                    </a:lnTo>
                    <a:lnTo>
                      <a:pt x="78" y="7045"/>
                    </a:lnTo>
                    <a:lnTo>
                      <a:pt x="39" y="7506"/>
                    </a:lnTo>
                    <a:lnTo>
                      <a:pt x="1" y="7930"/>
                    </a:lnTo>
                    <a:lnTo>
                      <a:pt x="39" y="8353"/>
                    </a:lnTo>
                    <a:lnTo>
                      <a:pt x="78" y="8700"/>
                    </a:lnTo>
                    <a:lnTo>
                      <a:pt x="193" y="9046"/>
                    </a:lnTo>
                    <a:lnTo>
                      <a:pt x="309" y="9392"/>
                    </a:lnTo>
                    <a:lnTo>
                      <a:pt x="501" y="9662"/>
                    </a:lnTo>
                    <a:lnTo>
                      <a:pt x="694" y="9931"/>
                    </a:lnTo>
                    <a:lnTo>
                      <a:pt x="925" y="10162"/>
                    </a:lnTo>
                    <a:lnTo>
                      <a:pt x="1194" y="10393"/>
                    </a:lnTo>
                    <a:lnTo>
                      <a:pt x="1463" y="10547"/>
                    </a:lnTo>
                    <a:lnTo>
                      <a:pt x="1771" y="10740"/>
                    </a:lnTo>
                    <a:lnTo>
                      <a:pt x="2118" y="10855"/>
                    </a:lnTo>
                    <a:lnTo>
                      <a:pt x="2464" y="10970"/>
                    </a:lnTo>
                    <a:lnTo>
                      <a:pt x="2811" y="11086"/>
                    </a:lnTo>
                    <a:lnTo>
                      <a:pt x="3580" y="11240"/>
                    </a:lnTo>
                    <a:lnTo>
                      <a:pt x="4389" y="11317"/>
                    </a:lnTo>
                    <a:lnTo>
                      <a:pt x="5197" y="11355"/>
                    </a:lnTo>
                    <a:lnTo>
                      <a:pt x="6005" y="11317"/>
                    </a:lnTo>
                    <a:lnTo>
                      <a:pt x="6814" y="11278"/>
                    </a:lnTo>
                    <a:lnTo>
                      <a:pt x="7545" y="11163"/>
                    </a:lnTo>
                    <a:lnTo>
                      <a:pt x="8238" y="11047"/>
                    </a:lnTo>
                    <a:lnTo>
                      <a:pt x="8854" y="10932"/>
                    </a:lnTo>
                    <a:lnTo>
                      <a:pt x="9354" y="10817"/>
                    </a:lnTo>
                    <a:lnTo>
                      <a:pt x="10316" y="10470"/>
                    </a:lnTo>
                    <a:lnTo>
                      <a:pt x="11548" y="10008"/>
                    </a:lnTo>
                    <a:lnTo>
                      <a:pt x="14281" y="8854"/>
                    </a:lnTo>
                    <a:lnTo>
                      <a:pt x="16667" y="7853"/>
                    </a:lnTo>
                    <a:lnTo>
                      <a:pt x="17629" y="7391"/>
                    </a:lnTo>
                    <a:lnTo>
                      <a:pt x="17475" y="7814"/>
                    </a:lnTo>
                    <a:lnTo>
                      <a:pt x="17321" y="8276"/>
                    </a:lnTo>
                    <a:lnTo>
                      <a:pt x="17206" y="8815"/>
                    </a:lnTo>
                    <a:lnTo>
                      <a:pt x="17090" y="9392"/>
                    </a:lnTo>
                    <a:lnTo>
                      <a:pt x="17090" y="9662"/>
                    </a:lnTo>
                    <a:lnTo>
                      <a:pt x="17090" y="9931"/>
                    </a:lnTo>
                    <a:lnTo>
                      <a:pt x="17167" y="10201"/>
                    </a:lnTo>
                    <a:lnTo>
                      <a:pt x="17244" y="10432"/>
                    </a:lnTo>
                    <a:lnTo>
                      <a:pt x="17360" y="10624"/>
                    </a:lnTo>
                    <a:lnTo>
                      <a:pt x="17552" y="10778"/>
                    </a:lnTo>
                    <a:lnTo>
                      <a:pt x="17745" y="10894"/>
                    </a:lnTo>
                    <a:lnTo>
                      <a:pt x="17937" y="10970"/>
                    </a:lnTo>
                    <a:lnTo>
                      <a:pt x="18130" y="11009"/>
                    </a:lnTo>
                    <a:lnTo>
                      <a:pt x="18322" y="11047"/>
                    </a:lnTo>
                    <a:lnTo>
                      <a:pt x="18669" y="11009"/>
                    </a:lnTo>
                    <a:lnTo>
                      <a:pt x="18938" y="10932"/>
                    </a:lnTo>
                    <a:lnTo>
                      <a:pt x="19169" y="10817"/>
                    </a:lnTo>
                    <a:lnTo>
                      <a:pt x="19361" y="10663"/>
                    </a:lnTo>
                    <a:lnTo>
                      <a:pt x="19515" y="10547"/>
                    </a:lnTo>
                    <a:lnTo>
                      <a:pt x="19515" y="10547"/>
                    </a:lnTo>
                    <a:lnTo>
                      <a:pt x="19361" y="11163"/>
                    </a:lnTo>
                    <a:lnTo>
                      <a:pt x="19169" y="11817"/>
                    </a:lnTo>
                    <a:lnTo>
                      <a:pt x="19053" y="12626"/>
                    </a:lnTo>
                    <a:lnTo>
                      <a:pt x="19015" y="13049"/>
                    </a:lnTo>
                    <a:lnTo>
                      <a:pt x="18976" y="13472"/>
                    </a:lnTo>
                    <a:lnTo>
                      <a:pt x="19015" y="13896"/>
                    </a:lnTo>
                    <a:lnTo>
                      <a:pt x="19053" y="14281"/>
                    </a:lnTo>
                    <a:lnTo>
                      <a:pt x="19130" y="14666"/>
                    </a:lnTo>
                    <a:lnTo>
                      <a:pt x="19246" y="15012"/>
                    </a:lnTo>
                    <a:lnTo>
                      <a:pt x="19438" y="15320"/>
                    </a:lnTo>
                    <a:lnTo>
                      <a:pt x="19708" y="15589"/>
                    </a:lnTo>
                    <a:lnTo>
                      <a:pt x="19977" y="15743"/>
                    </a:lnTo>
                    <a:lnTo>
                      <a:pt x="20285" y="15859"/>
                    </a:lnTo>
                    <a:lnTo>
                      <a:pt x="20632" y="15936"/>
                    </a:lnTo>
                    <a:lnTo>
                      <a:pt x="20939" y="15936"/>
                    </a:lnTo>
                    <a:lnTo>
                      <a:pt x="21286" y="15897"/>
                    </a:lnTo>
                    <a:lnTo>
                      <a:pt x="21632" y="15820"/>
                    </a:lnTo>
                    <a:lnTo>
                      <a:pt x="21979" y="15705"/>
                    </a:lnTo>
                    <a:lnTo>
                      <a:pt x="22325" y="15512"/>
                    </a:lnTo>
                    <a:lnTo>
                      <a:pt x="22672" y="15320"/>
                    </a:lnTo>
                    <a:lnTo>
                      <a:pt x="22979" y="15127"/>
                    </a:lnTo>
                    <a:lnTo>
                      <a:pt x="23287" y="14896"/>
                    </a:lnTo>
                    <a:lnTo>
                      <a:pt x="23557" y="14627"/>
                    </a:lnTo>
                    <a:lnTo>
                      <a:pt x="23826" y="14396"/>
                    </a:lnTo>
                    <a:lnTo>
                      <a:pt x="24057" y="14127"/>
                    </a:lnTo>
                    <a:lnTo>
                      <a:pt x="24211" y="13857"/>
                    </a:lnTo>
                    <a:lnTo>
                      <a:pt x="24365" y="13588"/>
                    </a:lnTo>
                    <a:lnTo>
                      <a:pt x="24519" y="13280"/>
                    </a:lnTo>
                    <a:lnTo>
                      <a:pt x="24673" y="12933"/>
                    </a:lnTo>
                    <a:lnTo>
                      <a:pt x="24942" y="12048"/>
                    </a:lnTo>
                    <a:lnTo>
                      <a:pt x="25135" y="10970"/>
                    </a:lnTo>
                    <a:lnTo>
                      <a:pt x="25212" y="10393"/>
                    </a:lnTo>
                    <a:lnTo>
                      <a:pt x="25289" y="9816"/>
                    </a:lnTo>
                    <a:lnTo>
                      <a:pt x="25289" y="9200"/>
                    </a:lnTo>
                    <a:lnTo>
                      <a:pt x="25289" y="8623"/>
                    </a:lnTo>
                    <a:lnTo>
                      <a:pt x="25250" y="8045"/>
                    </a:lnTo>
                    <a:lnTo>
                      <a:pt x="25173" y="7468"/>
                    </a:lnTo>
                    <a:lnTo>
                      <a:pt x="25019" y="6968"/>
                    </a:lnTo>
                    <a:lnTo>
                      <a:pt x="24865" y="6467"/>
                    </a:lnTo>
                    <a:lnTo>
                      <a:pt x="24596" y="6044"/>
                    </a:lnTo>
                    <a:lnTo>
                      <a:pt x="24327" y="5659"/>
                    </a:lnTo>
                    <a:lnTo>
                      <a:pt x="23903" y="5235"/>
                    </a:lnTo>
                    <a:lnTo>
                      <a:pt x="23518" y="4889"/>
                    </a:lnTo>
                    <a:lnTo>
                      <a:pt x="23172" y="4658"/>
                    </a:lnTo>
                    <a:lnTo>
                      <a:pt x="22902" y="4504"/>
                    </a:lnTo>
                    <a:lnTo>
                      <a:pt x="22633" y="4389"/>
                    </a:lnTo>
                    <a:lnTo>
                      <a:pt x="22364" y="4312"/>
                    </a:lnTo>
                    <a:lnTo>
                      <a:pt x="21863" y="4196"/>
                    </a:lnTo>
                    <a:lnTo>
                      <a:pt x="21517" y="3657"/>
                    </a:lnTo>
                    <a:lnTo>
                      <a:pt x="21093" y="3157"/>
                    </a:lnTo>
                    <a:lnTo>
                      <a:pt x="20593" y="2695"/>
                    </a:lnTo>
                    <a:lnTo>
                      <a:pt x="20016" y="2272"/>
                    </a:lnTo>
                    <a:lnTo>
                      <a:pt x="19400" y="1848"/>
                    </a:lnTo>
                    <a:lnTo>
                      <a:pt x="18746" y="1502"/>
                    </a:lnTo>
                    <a:lnTo>
                      <a:pt x="18014" y="1156"/>
                    </a:lnTo>
                    <a:lnTo>
                      <a:pt x="17244" y="886"/>
                    </a:lnTo>
                    <a:lnTo>
                      <a:pt x="16436" y="617"/>
                    </a:lnTo>
                    <a:lnTo>
                      <a:pt x="15589" y="424"/>
                    </a:lnTo>
                    <a:lnTo>
                      <a:pt x="14704" y="270"/>
                    </a:lnTo>
                    <a:lnTo>
                      <a:pt x="13819" y="116"/>
                    </a:lnTo>
                    <a:lnTo>
                      <a:pt x="12895" y="39"/>
                    </a:lnTo>
                    <a:lnTo>
                      <a:pt x="119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6"/>
              <p:cNvSpPr/>
              <p:nvPr/>
            </p:nvSpPr>
            <p:spPr>
              <a:xfrm>
                <a:off x="3195100" y="2010700"/>
                <a:ext cx="632225" cy="398400"/>
              </a:xfrm>
              <a:custGeom>
                <a:avLst/>
                <a:gdLst/>
                <a:ahLst/>
                <a:cxnLst/>
                <a:rect l="l" t="t" r="r" b="b"/>
                <a:pathLst>
                  <a:path w="25289" h="15936" fill="none" extrusionOk="0">
                    <a:moveTo>
                      <a:pt x="17629" y="7391"/>
                    </a:moveTo>
                    <a:lnTo>
                      <a:pt x="17629" y="7391"/>
                    </a:lnTo>
                    <a:lnTo>
                      <a:pt x="17475" y="7814"/>
                    </a:lnTo>
                    <a:lnTo>
                      <a:pt x="17321" y="8276"/>
                    </a:lnTo>
                    <a:lnTo>
                      <a:pt x="17206" y="8815"/>
                    </a:lnTo>
                    <a:lnTo>
                      <a:pt x="17090" y="9392"/>
                    </a:lnTo>
                    <a:lnTo>
                      <a:pt x="17090" y="9662"/>
                    </a:lnTo>
                    <a:lnTo>
                      <a:pt x="17090" y="9931"/>
                    </a:lnTo>
                    <a:lnTo>
                      <a:pt x="17167" y="10201"/>
                    </a:lnTo>
                    <a:lnTo>
                      <a:pt x="17244" y="10432"/>
                    </a:lnTo>
                    <a:lnTo>
                      <a:pt x="17360" y="10624"/>
                    </a:lnTo>
                    <a:lnTo>
                      <a:pt x="17552" y="10778"/>
                    </a:lnTo>
                    <a:lnTo>
                      <a:pt x="17552" y="10778"/>
                    </a:lnTo>
                    <a:lnTo>
                      <a:pt x="17745" y="10894"/>
                    </a:lnTo>
                    <a:lnTo>
                      <a:pt x="17937" y="10970"/>
                    </a:lnTo>
                    <a:lnTo>
                      <a:pt x="18130" y="11009"/>
                    </a:lnTo>
                    <a:lnTo>
                      <a:pt x="18322" y="11047"/>
                    </a:lnTo>
                    <a:lnTo>
                      <a:pt x="18669" y="11009"/>
                    </a:lnTo>
                    <a:lnTo>
                      <a:pt x="18938" y="10932"/>
                    </a:lnTo>
                    <a:lnTo>
                      <a:pt x="19169" y="10817"/>
                    </a:lnTo>
                    <a:lnTo>
                      <a:pt x="19361" y="10663"/>
                    </a:lnTo>
                    <a:lnTo>
                      <a:pt x="19515" y="10547"/>
                    </a:lnTo>
                    <a:lnTo>
                      <a:pt x="19515" y="10547"/>
                    </a:lnTo>
                    <a:lnTo>
                      <a:pt x="19361" y="11163"/>
                    </a:lnTo>
                    <a:lnTo>
                      <a:pt x="19169" y="11817"/>
                    </a:lnTo>
                    <a:lnTo>
                      <a:pt x="19053" y="12626"/>
                    </a:lnTo>
                    <a:lnTo>
                      <a:pt x="19015" y="13049"/>
                    </a:lnTo>
                    <a:lnTo>
                      <a:pt x="18976" y="13472"/>
                    </a:lnTo>
                    <a:lnTo>
                      <a:pt x="19015" y="13896"/>
                    </a:lnTo>
                    <a:lnTo>
                      <a:pt x="19053" y="14281"/>
                    </a:lnTo>
                    <a:lnTo>
                      <a:pt x="19130" y="14666"/>
                    </a:lnTo>
                    <a:lnTo>
                      <a:pt x="19246" y="15012"/>
                    </a:lnTo>
                    <a:lnTo>
                      <a:pt x="19438" y="15320"/>
                    </a:lnTo>
                    <a:lnTo>
                      <a:pt x="19708" y="15589"/>
                    </a:lnTo>
                    <a:lnTo>
                      <a:pt x="19708" y="15589"/>
                    </a:lnTo>
                    <a:lnTo>
                      <a:pt x="19977" y="15743"/>
                    </a:lnTo>
                    <a:lnTo>
                      <a:pt x="20285" y="15859"/>
                    </a:lnTo>
                    <a:lnTo>
                      <a:pt x="20632" y="15936"/>
                    </a:lnTo>
                    <a:lnTo>
                      <a:pt x="20939" y="15936"/>
                    </a:lnTo>
                    <a:lnTo>
                      <a:pt x="21286" y="15897"/>
                    </a:lnTo>
                    <a:lnTo>
                      <a:pt x="21632" y="15820"/>
                    </a:lnTo>
                    <a:lnTo>
                      <a:pt x="21979" y="15705"/>
                    </a:lnTo>
                    <a:lnTo>
                      <a:pt x="22325" y="15512"/>
                    </a:lnTo>
                    <a:lnTo>
                      <a:pt x="22672" y="15320"/>
                    </a:lnTo>
                    <a:lnTo>
                      <a:pt x="22979" y="15127"/>
                    </a:lnTo>
                    <a:lnTo>
                      <a:pt x="23287" y="14896"/>
                    </a:lnTo>
                    <a:lnTo>
                      <a:pt x="23557" y="14627"/>
                    </a:lnTo>
                    <a:lnTo>
                      <a:pt x="23826" y="14396"/>
                    </a:lnTo>
                    <a:lnTo>
                      <a:pt x="24057" y="14127"/>
                    </a:lnTo>
                    <a:lnTo>
                      <a:pt x="24211" y="13857"/>
                    </a:lnTo>
                    <a:lnTo>
                      <a:pt x="24365" y="13588"/>
                    </a:lnTo>
                    <a:lnTo>
                      <a:pt x="24365" y="13588"/>
                    </a:lnTo>
                    <a:lnTo>
                      <a:pt x="24519" y="13280"/>
                    </a:lnTo>
                    <a:lnTo>
                      <a:pt x="24673" y="12933"/>
                    </a:lnTo>
                    <a:lnTo>
                      <a:pt x="24942" y="12048"/>
                    </a:lnTo>
                    <a:lnTo>
                      <a:pt x="25135" y="10970"/>
                    </a:lnTo>
                    <a:lnTo>
                      <a:pt x="25212" y="10393"/>
                    </a:lnTo>
                    <a:lnTo>
                      <a:pt x="25289" y="9816"/>
                    </a:lnTo>
                    <a:lnTo>
                      <a:pt x="25289" y="9200"/>
                    </a:lnTo>
                    <a:lnTo>
                      <a:pt x="25289" y="8623"/>
                    </a:lnTo>
                    <a:lnTo>
                      <a:pt x="25250" y="8045"/>
                    </a:lnTo>
                    <a:lnTo>
                      <a:pt x="25173" y="7468"/>
                    </a:lnTo>
                    <a:lnTo>
                      <a:pt x="25019" y="6968"/>
                    </a:lnTo>
                    <a:lnTo>
                      <a:pt x="24865" y="6467"/>
                    </a:lnTo>
                    <a:lnTo>
                      <a:pt x="24596" y="6044"/>
                    </a:lnTo>
                    <a:lnTo>
                      <a:pt x="24327" y="5659"/>
                    </a:lnTo>
                    <a:lnTo>
                      <a:pt x="24327" y="5659"/>
                    </a:lnTo>
                    <a:lnTo>
                      <a:pt x="23903" y="5235"/>
                    </a:lnTo>
                    <a:lnTo>
                      <a:pt x="23518" y="4889"/>
                    </a:lnTo>
                    <a:lnTo>
                      <a:pt x="23172" y="4658"/>
                    </a:lnTo>
                    <a:lnTo>
                      <a:pt x="22902" y="4504"/>
                    </a:lnTo>
                    <a:lnTo>
                      <a:pt x="22633" y="4389"/>
                    </a:lnTo>
                    <a:lnTo>
                      <a:pt x="22364" y="4312"/>
                    </a:lnTo>
                    <a:lnTo>
                      <a:pt x="21863" y="4196"/>
                    </a:lnTo>
                    <a:lnTo>
                      <a:pt x="21863" y="4196"/>
                    </a:lnTo>
                    <a:lnTo>
                      <a:pt x="21517" y="3657"/>
                    </a:lnTo>
                    <a:lnTo>
                      <a:pt x="21093" y="3157"/>
                    </a:lnTo>
                    <a:lnTo>
                      <a:pt x="20593" y="2695"/>
                    </a:lnTo>
                    <a:lnTo>
                      <a:pt x="20016" y="2272"/>
                    </a:lnTo>
                    <a:lnTo>
                      <a:pt x="19400" y="1848"/>
                    </a:lnTo>
                    <a:lnTo>
                      <a:pt x="18746" y="1502"/>
                    </a:lnTo>
                    <a:lnTo>
                      <a:pt x="18014" y="1156"/>
                    </a:lnTo>
                    <a:lnTo>
                      <a:pt x="17244" y="886"/>
                    </a:lnTo>
                    <a:lnTo>
                      <a:pt x="16436" y="617"/>
                    </a:lnTo>
                    <a:lnTo>
                      <a:pt x="15589" y="424"/>
                    </a:lnTo>
                    <a:lnTo>
                      <a:pt x="14704" y="270"/>
                    </a:lnTo>
                    <a:lnTo>
                      <a:pt x="13819" y="116"/>
                    </a:lnTo>
                    <a:lnTo>
                      <a:pt x="12895" y="39"/>
                    </a:lnTo>
                    <a:lnTo>
                      <a:pt x="11971" y="1"/>
                    </a:lnTo>
                    <a:lnTo>
                      <a:pt x="11048" y="1"/>
                    </a:lnTo>
                    <a:lnTo>
                      <a:pt x="10124" y="39"/>
                    </a:lnTo>
                    <a:lnTo>
                      <a:pt x="9200" y="116"/>
                    </a:lnTo>
                    <a:lnTo>
                      <a:pt x="8315" y="270"/>
                    </a:lnTo>
                    <a:lnTo>
                      <a:pt x="7429" y="463"/>
                    </a:lnTo>
                    <a:lnTo>
                      <a:pt x="6544" y="694"/>
                    </a:lnTo>
                    <a:lnTo>
                      <a:pt x="5697" y="963"/>
                    </a:lnTo>
                    <a:lnTo>
                      <a:pt x="4889" y="1271"/>
                    </a:lnTo>
                    <a:lnTo>
                      <a:pt x="4158" y="1656"/>
                    </a:lnTo>
                    <a:lnTo>
                      <a:pt x="3426" y="2118"/>
                    </a:lnTo>
                    <a:lnTo>
                      <a:pt x="2772" y="2580"/>
                    </a:lnTo>
                    <a:lnTo>
                      <a:pt x="2156" y="3119"/>
                    </a:lnTo>
                    <a:lnTo>
                      <a:pt x="1617" y="3696"/>
                    </a:lnTo>
                    <a:lnTo>
                      <a:pt x="1156" y="4350"/>
                    </a:lnTo>
                    <a:lnTo>
                      <a:pt x="925" y="4697"/>
                    </a:lnTo>
                    <a:lnTo>
                      <a:pt x="732" y="5043"/>
                    </a:lnTo>
                    <a:lnTo>
                      <a:pt x="578" y="5428"/>
                    </a:lnTo>
                    <a:lnTo>
                      <a:pt x="424" y="5813"/>
                    </a:lnTo>
                    <a:lnTo>
                      <a:pt x="270" y="6198"/>
                    </a:lnTo>
                    <a:lnTo>
                      <a:pt x="193" y="6621"/>
                    </a:lnTo>
                    <a:lnTo>
                      <a:pt x="78" y="7045"/>
                    </a:lnTo>
                    <a:lnTo>
                      <a:pt x="39" y="7506"/>
                    </a:lnTo>
                    <a:lnTo>
                      <a:pt x="39" y="7506"/>
                    </a:lnTo>
                    <a:lnTo>
                      <a:pt x="1" y="7930"/>
                    </a:lnTo>
                    <a:lnTo>
                      <a:pt x="39" y="8353"/>
                    </a:lnTo>
                    <a:lnTo>
                      <a:pt x="78" y="8700"/>
                    </a:lnTo>
                    <a:lnTo>
                      <a:pt x="193" y="9046"/>
                    </a:lnTo>
                    <a:lnTo>
                      <a:pt x="309" y="9392"/>
                    </a:lnTo>
                    <a:lnTo>
                      <a:pt x="501" y="9662"/>
                    </a:lnTo>
                    <a:lnTo>
                      <a:pt x="694" y="9931"/>
                    </a:lnTo>
                    <a:lnTo>
                      <a:pt x="925" y="10162"/>
                    </a:lnTo>
                    <a:lnTo>
                      <a:pt x="1194" y="10393"/>
                    </a:lnTo>
                    <a:lnTo>
                      <a:pt x="1463" y="10547"/>
                    </a:lnTo>
                    <a:lnTo>
                      <a:pt x="1771" y="10740"/>
                    </a:lnTo>
                    <a:lnTo>
                      <a:pt x="2118" y="10855"/>
                    </a:lnTo>
                    <a:lnTo>
                      <a:pt x="2464" y="10970"/>
                    </a:lnTo>
                    <a:lnTo>
                      <a:pt x="2811" y="11086"/>
                    </a:lnTo>
                    <a:lnTo>
                      <a:pt x="3580" y="11240"/>
                    </a:lnTo>
                    <a:lnTo>
                      <a:pt x="4389" y="11317"/>
                    </a:lnTo>
                    <a:lnTo>
                      <a:pt x="5197" y="11355"/>
                    </a:lnTo>
                    <a:lnTo>
                      <a:pt x="6005" y="11317"/>
                    </a:lnTo>
                    <a:lnTo>
                      <a:pt x="6814" y="11278"/>
                    </a:lnTo>
                    <a:lnTo>
                      <a:pt x="7545" y="11163"/>
                    </a:lnTo>
                    <a:lnTo>
                      <a:pt x="8238" y="11047"/>
                    </a:lnTo>
                    <a:lnTo>
                      <a:pt x="8854" y="10932"/>
                    </a:lnTo>
                    <a:lnTo>
                      <a:pt x="9354" y="10817"/>
                    </a:lnTo>
                    <a:lnTo>
                      <a:pt x="9354" y="10817"/>
                    </a:lnTo>
                    <a:lnTo>
                      <a:pt x="10316" y="10470"/>
                    </a:lnTo>
                    <a:lnTo>
                      <a:pt x="11548" y="10008"/>
                    </a:lnTo>
                    <a:lnTo>
                      <a:pt x="14281" y="8854"/>
                    </a:lnTo>
                    <a:lnTo>
                      <a:pt x="16667" y="7853"/>
                    </a:lnTo>
                    <a:lnTo>
                      <a:pt x="17629" y="73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6"/>
              <p:cNvSpPr/>
              <p:nvPr/>
            </p:nvSpPr>
            <p:spPr>
              <a:xfrm>
                <a:off x="3701250" y="2329225"/>
                <a:ext cx="105875" cy="125100"/>
              </a:xfrm>
              <a:custGeom>
                <a:avLst/>
                <a:gdLst/>
                <a:ahLst/>
                <a:cxnLst/>
                <a:rect l="l" t="t" r="r" b="b"/>
                <a:pathLst>
                  <a:path w="4235" h="5004" extrusionOk="0">
                    <a:moveTo>
                      <a:pt x="2772" y="0"/>
                    </a:moveTo>
                    <a:lnTo>
                      <a:pt x="2387" y="77"/>
                    </a:lnTo>
                    <a:lnTo>
                      <a:pt x="1964" y="192"/>
                    </a:lnTo>
                    <a:lnTo>
                      <a:pt x="1579" y="423"/>
                    </a:lnTo>
                    <a:lnTo>
                      <a:pt x="1194" y="731"/>
                    </a:lnTo>
                    <a:lnTo>
                      <a:pt x="847" y="1116"/>
                    </a:lnTo>
                    <a:lnTo>
                      <a:pt x="539" y="1540"/>
                    </a:lnTo>
                    <a:lnTo>
                      <a:pt x="270" y="2040"/>
                    </a:lnTo>
                    <a:lnTo>
                      <a:pt x="116" y="2540"/>
                    </a:lnTo>
                    <a:lnTo>
                      <a:pt x="1" y="3002"/>
                    </a:lnTo>
                    <a:lnTo>
                      <a:pt x="1" y="3464"/>
                    </a:lnTo>
                    <a:lnTo>
                      <a:pt x="78" y="3888"/>
                    </a:lnTo>
                    <a:lnTo>
                      <a:pt x="193" y="4272"/>
                    </a:lnTo>
                    <a:lnTo>
                      <a:pt x="309" y="4426"/>
                    </a:lnTo>
                    <a:lnTo>
                      <a:pt x="424" y="4580"/>
                    </a:lnTo>
                    <a:lnTo>
                      <a:pt x="578" y="4696"/>
                    </a:lnTo>
                    <a:lnTo>
                      <a:pt x="732" y="4811"/>
                    </a:lnTo>
                    <a:lnTo>
                      <a:pt x="886" y="4927"/>
                    </a:lnTo>
                    <a:lnTo>
                      <a:pt x="1078" y="4965"/>
                    </a:lnTo>
                    <a:lnTo>
                      <a:pt x="1271" y="5004"/>
                    </a:lnTo>
                    <a:lnTo>
                      <a:pt x="1463" y="5004"/>
                    </a:lnTo>
                    <a:lnTo>
                      <a:pt x="1848" y="4965"/>
                    </a:lnTo>
                    <a:lnTo>
                      <a:pt x="2233" y="4811"/>
                    </a:lnTo>
                    <a:lnTo>
                      <a:pt x="2656" y="4619"/>
                    </a:lnTo>
                    <a:lnTo>
                      <a:pt x="3041" y="4311"/>
                    </a:lnTo>
                    <a:lnTo>
                      <a:pt x="3388" y="3926"/>
                    </a:lnTo>
                    <a:lnTo>
                      <a:pt x="3696" y="3464"/>
                    </a:lnTo>
                    <a:lnTo>
                      <a:pt x="3965" y="3002"/>
                    </a:lnTo>
                    <a:lnTo>
                      <a:pt x="4119" y="2502"/>
                    </a:lnTo>
                    <a:lnTo>
                      <a:pt x="4196" y="2001"/>
                    </a:lnTo>
                    <a:lnTo>
                      <a:pt x="4235" y="1540"/>
                    </a:lnTo>
                    <a:lnTo>
                      <a:pt x="4158" y="1116"/>
                    </a:lnTo>
                    <a:lnTo>
                      <a:pt x="4004" y="770"/>
                    </a:lnTo>
                    <a:lnTo>
                      <a:pt x="3927" y="577"/>
                    </a:lnTo>
                    <a:lnTo>
                      <a:pt x="3811" y="462"/>
                    </a:lnTo>
                    <a:lnTo>
                      <a:pt x="3657" y="308"/>
                    </a:lnTo>
                    <a:lnTo>
                      <a:pt x="3503" y="192"/>
                    </a:lnTo>
                    <a:lnTo>
                      <a:pt x="3349" y="115"/>
                    </a:lnTo>
                    <a:lnTo>
                      <a:pt x="3157" y="77"/>
                    </a:lnTo>
                    <a:lnTo>
                      <a:pt x="2964" y="39"/>
                    </a:lnTo>
                    <a:lnTo>
                      <a:pt x="2772" y="0"/>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6"/>
              <p:cNvSpPr/>
              <p:nvPr/>
            </p:nvSpPr>
            <p:spPr>
              <a:xfrm>
                <a:off x="3300950" y="2353275"/>
                <a:ext cx="9650" cy="113575"/>
              </a:xfrm>
              <a:custGeom>
                <a:avLst/>
                <a:gdLst/>
                <a:ahLst/>
                <a:cxnLst/>
                <a:rect l="l" t="t" r="r" b="b"/>
                <a:pathLst>
                  <a:path w="386" h="4543" extrusionOk="0">
                    <a:moveTo>
                      <a:pt x="347" y="0"/>
                    </a:moveTo>
                    <a:lnTo>
                      <a:pt x="309" y="39"/>
                    </a:lnTo>
                    <a:lnTo>
                      <a:pt x="155" y="578"/>
                    </a:lnTo>
                    <a:lnTo>
                      <a:pt x="78" y="1155"/>
                    </a:lnTo>
                    <a:lnTo>
                      <a:pt x="39" y="1732"/>
                    </a:lnTo>
                    <a:lnTo>
                      <a:pt x="1" y="2310"/>
                    </a:lnTo>
                    <a:lnTo>
                      <a:pt x="39" y="2849"/>
                    </a:lnTo>
                    <a:lnTo>
                      <a:pt x="78" y="3426"/>
                    </a:lnTo>
                    <a:lnTo>
                      <a:pt x="116" y="4003"/>
                    </a:lnTo>
                    <a:lnTo>
                      <a:pt x="193" y="4273"/>
                    </a:lnTo>
                    <a:lnTo>
                      <a:pt x="270" y="4542"/>
                    </a:lnTo>
                    <a:lnTo>
                      <a:pt x="155" y="3464"/>
                    </a:lnTo>
                    <a:lnTo>
                      <a:pt x="116" y="2887"/>
                    </a:lnTo>
                    <a:lnTo>
                      <a:pt x="116" y="2348"/>
                    </a:lnTo>
                    <a:lnTo>
                      <a:pt x="155" y="1771"/>
                    </a:lnTo>
                    <a:lnTo>
                      <a:pt x="193" y="1193"/>
                    </a:lnTo>
                    <a:lnTo>
                      <a:pt x="386" y="77"/>
                    </a:lnTo>
                    <a:lnTo>
                      <a:pt x="386" y="39"/>
                    </a:lnTo>
                    <a:lnTo>
                      <a:pt x="3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6"/>
              <p:cNvSpPr/>
              <p:nvPr/>
            </p:nvSpPr>
            <p:spPr>
              <a:xfrm>
                <a:off x="3263425" y="2379250"/>
                <a:ext cx="23125" cy="57750"/>
              </a:xfrm>
              <a:custGeom>
                <a:avLst/>
                <a:gdLst/>
                <a:ahLst/>
                <a:cxnLst/>
                <a:rect l="l" t="t" r="r" b="b"/>
                <a:pathLst>
                  <a:path w="925" h="2310" extrusionOk="0">
                    <a:moveTo>
                      <a:pt x="193" y="0"/>
                    </a:moveTo>
                    <a:lnTo>
                      <a:pt x="116" y="116"/>
                    </a:lnTo>
                    <a:lnTo>
                      <a:pt x="39" y="270"/>
                    </a:lnTo>
                    <a:lnTo>
                      <a:pt x="1" y="424"/>
                    </a:lnTo>
                    <a:lnTo>
                      <a:pt x="1" y="770"/>
                    </a:lnTo>
                    <a:lnTo>
                      <a:pt x="39" y="1155"/>
                    </a:lnTo>
                    <a:lnTo>
                      <a:pt x="155" y="1502"/>
                    </a:lnTo>
                    <a:lnTo>
                      <a:pt x="309" y="1810"/>
                    </a:lnTo>
                    <a:lnTo>
                      <a:pt x="540" y="2117"/>
                    </a:lnTo>
                    <a:lnTo>
                      <a:pt x="693" y="2233"/>
                    </a:lnTo>
                    <a:lnTo>
                      <a:pt x="847" y="2310"/>
                    </a:lnTo>
                    <a:lnTo>
                      <a:pt x="924" y="2310"/>
                    </a:lnTo>
                    <a:lnTo>
                      <a:pt x="924" y="2271"/>
                    </a:lnTo>
                    <a:lnTo>
                      <a:pt x="924" y="2233"/>
                    </a:lnTo>
                    <a:lnTo>
                      <a:pt x="693" y="2002"/>
                    </a:lnTo>
                    <a:lnTo>
                      <a:pt x="501" y="1771"/>
                    </a:lnTo>
                    <a:lnTo>
                      <a:pt x="347" y="1502"/>
                    </a:lnTo>
                    <a:lnTo>
                      <a:pt x="232" y="1232"/>
                    </a:lnTo>
                    <a:lnTo>
                      <a:pt x="155" y="963"/>
                    </a:lnTo>
                    <a:lnTo>
                      <a:pt x="155" y="655"/>
                    </a:lnTo>
                    <a:lnTo>
                      <a:pt x="155" y="308"/>
                    </a:lnTo>
                    <a:lnTo>
                      <a:pt x="232" y="154"/>
                    </a:lnTo>
                    <a:lnTo>
                      <a:pt x="270" y="116"/>
                    </a:lnTo>
                    <a:lnTo>
                      <a:pt x="347" y="77"/>
                    </a:lnTo>
                    <a:lnTo>
                      <a:pt x="386" y="39"/>
                    </a:lnTo>
                    <a:lnTo>
                      <a:pt x="3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6"/>
              <p:cNvSpPr/>
              <p:nvPr/>
            </p:nvSpPr>
            <p:spPr>
              <a:xfrm>
                <a:off x="3759000" y="2349425"/>
                <a:ext cx="28875" cy="78925"/>
              </a:xfrm>
              <a:custGeom>
                <a:avLst/>
                <a:gdLst/>
                <a:ahLst/>
                <a:cxnLst/>
                <a:rect l="l" t="t" r="r" b="b"/>
                <a:pathLst>
                  <a:path w="1155" h="3157" extrusionOk="0">
                    <a:moveTo>
                      <a:pt x="577" y="0"/>
                    </a:moveTo>
                    <a:lnTo>
                      <a:pt x="577" y="39"/>
                    </a:lnTo>
                    <a:lnTo>
                      <a:pt x="731" y="231"/>
                    </a:lnTo>
                    <a:lnTo>
                      <a:pt x="847" y="424"/>
                    </a:lnTo>
                    <a:lnTo>
                      <a:pt x="924" y="616"/>
                    </a:lnTo>
                    <a:lnTo>
                      <a:pt x="1001" y="809"/>
                    </a:lnTo>
                    <a:lnTo>
                      <a:pt x="1001" y="1040"/>
                    </a:lnTo>
                    <a:lnTo>
                      <a:pt x="1001" y="1270"/>
                    </a:lnTo>
                    <a:lnTo>
                      <a:pt x="962" y="1463"/>
                    </a:lnTo>
                    <a:lnTo>
                      <a:pt x="924" y="1694"/>
                    </a:lnTo>
                    <a:lnTo>
                      <a:pt x="770" y="2117"/>
                    </a:lnTo>
                    <a:lnTo>
                      <a:pt x="577" y="2502"/>
                    </a:lnTo>
                    <a:lnTo>
                      <a:pt x="462" y="2656"/>
                    </a:lnTo>
                    <a:lnTo>
                      <a:pt x="346" y="2810"/>
                    </a:lnTo>
                    <a:lnTo>
                      <a:pt x="192" y="2926"/>
                    </a:lnTo>
                    <a:lnTo>
                      <a:pt x="0" y="3003"/>
                    </a:lnTo>
                    <a:lnTo>
                      <a:pt x="0" y="3041"/>
                    </a:lnTo>
                    <a:lnTo>
                      <a:pt x="0" y="3080"/>
                    </a:lnTo>
                    <a:lnTo>
                      <a:pt x="39" y="3118"/>
                    </a:lnTo>
                    <a:lnTo>
                      <a:pt x="77" y="3156"/>
                    </a:lnTo>
                    <a:lnTo>
                      <a:pt x="154" y="3118"/>
                    </a:lnTo>
                    <a:lnTo>
                      <a:pt x="269" y="3118"/>
                    </a:lnTo>
                    <a:lnTo>
                      <a:pt x="462" y="2964"/>
                    </a:lnTo>
                    <a:lnTo>
                      <a:pt x="616" y="2810"/>
                    </a:lnTo>
                    <a:lnTo>
                      <a:pt x="731" y="2656"/>
                    </a:lnTo>
                    <a:lnTo>
                      <a:pt x="847" y="2425"/>
                    </a:lnTo>
                    <a:lnTo>
                      <a:pt x="962" y="2194"/>
                    </a:lnTo>
                    <a:lnTo>
                      <a:pt x="1116" y="1694"/>
                    </a:lnTo>
                    <a:lnTo>
                      <a:pt x="1155" y="1463"/>
                    </a:lnTo>
                    <a:lnTo>
                      <a:pt x="1155" y="1232"/>
                    </a:lnTo>
                    <a:lnTo>
                      <a:pt x="1155" y="1001"/>
                    </a:lnTo>
                    <a:lnTo>
                      <a:pt x="1116" y="732"/>
                    </a:lnTo>
                    <a:lnTo>
                      <a:pt x="1078" y="501"/>
                    </a:lnTo>
                    <a:lnTo>
                      <a:pt x="962" y="308"/>
                    </a:lnTo>
                    <a:lnTo>
                      <a:pt x="808" y="116"/>
                    </a:lnTo>
                    <a:lnTo>
                      <a:pt x="6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6"/>
              <p:cNvSpPr/>
              <p:nvPr/>
            </p:nvSpPr>
            <p:spPr>
              <a:xfrm>
                <a:off x="3485700" y="2583250"/>
                <a:ext cx="107800" cy="22150"/>
              </a:xfrm>
              <a:custGeom>
                <a:avLst/>
                <a:gdLst/>
                <a:ahLst/>
                <a:cxnLst/>
                <a:rect l="l" t="t" r="r" b="b"/>
                <a:pathLst>
                  <a:path w="4312" h="886" extrusionOk="0">
                    <a:moveTo>
                      <a:pt x="4235" y="0"/>
                    </a:moveTo>
                    <a:lnTo>
                      <a:pt x="3734" y="193"/>
                    </a:lnTo>
                    <a:lnTo>
                      <a:pt x="3234" y="385"/>
                    </a:lnTo>
                    <a:lnTo>
                      <a:pt x="2695" y="539"/>
                    </a:lnTo>
                    <a:lnTo>
                      <a:pt x="2195" y="655"/>
                    </a:lnTo>
                    <a:lnTo>
                      <a:pt x="1656" y="732"/>
                    </a:lnTo>
                    <a:lnTo>
                      <a:pt x="1079" y="770"/>
                    </a:lnTo>
                    <a:lnTo>
                      <a:pt x="1" y="809"/>
                    </a:lnTo>
                    <a:lnTo>
                      <a:pt x="1" y="847"/>
                    </a:lnTo>
                    <a:lnTo>
                      <a:pt x="540" y="886"/>
                    </a:lnTo>
                    <a:lnTo>
                      <a:pt x="1079" y="886"/>
                    </a:lnTo>
                    <a:lnTo>
                      <a:pt x="1617" y="847"/>
                    </a:lnTo>
                    <a:lnTo>
                      <a:pt x="2156" y="770"/>
                    </a:lnTo>
                    <a:lnTo>
                      <a:pt x="2695" y="655"/>
                    </a:lnTo>
                    <a:lnTo>
                      <a:pt x="3234" y="539"/>
                    </a:lnTo>
                    <a:lnTo>
                      <a:pt x="3773" y="347"/>
                    </a:lnTo>
                    <a:lnTo>
                      <a:pt x="4273" y="154"/>
                    </a:lnTo>
                    <a:lnTo>
                      <a:pt x="4312" y="116"/>
                    </a:lnTo>
                    <a:lnTo>
                      <a:pt x="4312" y="39"/>
                    </a:lnTo>
                    <a:lnTo>
                      <a:pt x="42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6"/>
              <p:cNvSpPr/>
              <p:nvPr/>
            </p:nvSpPr>
            <p:spPr>
              <a:xfrm>
                <a:off x="3411625" y="2385025"/>
                <a:ext cx="32725" cy="77000"/>
              </a:xfrm>
              <a:custGeom>
                <a:avLst/>
                <a:gdLst/>
                <a:ahLst/>
                <a:cxnLst/>
                <a:rect l="l" t="t" r="r" b="b"/>
                <a:pathLst>
                  <a:path w="1309" h="3080" extrusionOk="0">
                    <a:moveTo>
                      <a:pt x="1232" y="0"/>
                    </a:moveTo>
                    <a:lnTo>
                      <a:pt x="1193" y="39"/>
                    </a:lnTo>
                    <a:lnTo>
                      <a:pt x="1193" y="77"/>
                    </a:lnTo>
                    <a:lnTo>
                      <a:pt x="1078" y="1078"/>
                    </a:lnTo>
                    <a:lnTo>
                      <a:pt x="924" y="1886"/>
                    </a:lnTo>
                    <a:lnTo>
                      <a:pt x="808" y="1809"/>
                    </a:lnTo>
                    <a:lnTo>
                      <a:pt x="693" y="1771"/>
                    </a:lnTo>
                    <a:lnTo>
                      <a:pt x="462" y="1771"/>
                    </a:lnTo>
                    <a:lnTo>
                      <a:pt x="270" y="1848"/>
                    </a:lnTo>
                    <a:lnTo>
                      <a:pt x="116" y="1963"/>
                    </a:lnTo>
                    <a:lnTo>
                      <a:pt x="39" y="2117"/>
                    </a:lnTo>
                    <a:lnTo>
                      <a:pt x="0" y="2310"/>
                    </a:lnTo>
                    <a:lnTo>
                      <a:pt x="0" y="2541"/>
                    </a:lnTo>
                    <a:lnTo>
                      <a:pt x="77" y="2733"/>
                    </a:lnTo>
                    <a:lnTo>
                      <a:pt x="193" y="2887"/>
                    </a:lnTo>
                    <a:lnTo>
                      <a:pt x="347" y="3003"/>
                    </a:lnTo>
                    <a:lnTo>
                      <a:pt x="577" y="3080"/>
                    </a:lnTo>
                    <a:lnTo>
                      <a:pt x="808" y="3080"/>
                    </a:lnTo>
                    <a:lnTo>
                      <a:pt x="1001" y="3041"/>
                    </a:lnTo>
                    <a:lnTo>
                      <a:pt x="1078" y="3003"/>
                    </a:lnTo>
                    <a:lnTo>
                      <a:pt x="1155" y="2926"/>
                    </a:lnTo>
                    <a:lnTo>
                      <a:pt x="1155" y="2887"/>
                    </a:lnTo>
                    <a:lnTo>
                      <a:pt x="1078" y="2849"/>
                    </a:lnTo>
                    <a:lnTo>
                      <a:pt x="1039" y="2810"/>
                    </a:lnTo>
                    <a:lnTo>
                      <a:pt x="962" y="2849"/>
                    </a:lnTo>
                    <a:lnTo>
                      <a:pt x="847" y="2887"/>
                    </a:lnTo>
                    <a:lnTo>
                      <a:pt x="654" y="2887"/>
                    </a:lnTo>
                    <a:lnTo>
                      <a:pt x="501" y="2849"/>
                    </a:lnTo>
                    <a:lnTo>
                      <a:pt x="385" y="2772"/>
                    </a:lnTo>
                    <a:lnTo>
                      <a:pt x="270" y="2656"/>
                    </a:lnTo>
                    <a:lnTo>
                      <a:pt x="231" y="2541"/>
                    </a:lnTo>
                    <a:lnTo>
                      <a:pt x="193" y="2387"/>
                    </a:lnTo>
                    <a:lnTo>
                      <a:pt x="231" y="2271"/>
                    </a:lnTo>
                    <a:lnTo>
                      <a:pt x="270" y="2156"/>
                    </a:lnTo>
                    <a:lnTo>
                      <a:pt x="347" y="2040"/>
                    </a:lnTo>
                    <a:lnTo>
                      <a:pt x="462" y="2002"/>
                    </a:lnTo>
                    <a:lnTo>
                      <a:pt x="616" y="1963"/>
                    </a:lnTo>
                    <a:lnTo>
                      <a:pt x="731" y="2002"/>
                    </a:lnTo>
                    <a:lnTo>
                      <a:pt x="808" y="2079"/>
                    </a:lnTo>
                    <a:lnTo>
                      <a:pt x="885" y="2156"/>
                    </a:lnTo>
                    <a:lnTo>
                      <a:pt x="962" y="2233"/>
                    </a:lnTo>
                    <a:lnTo>
                      <a:pt x="1001" y="2233"/>
                    </a:lnTo>
                    <a:lnTo>
                      <a:pt x="1078" y="2194"/>
                    </a:lnTo>
                    <a:lnTo>
                      <a:pt x="1116" y="2156"/>
                    </a:lnTo>
                    <a:lnTo>
                      <a:pt x="1193" y="1656"/>
                    </a:lnTo>
                    <a:lnTo>
                      <a:pt x="1270" y="1117"/>
                    </a:lnTo>
                    <a:lnTo>
                      <a:pt x="1309" y="578"/>
                    </a:lnTo>
                    <a:lnTo>
                      <a:pt x="1309" y="77"/>
                    </a:lnTo>
                    <a:lnTo>
                      <a:pt x="1270" y="39"/>
                    </a:lnTo>
                    <a:lnTo>
                      <a:pt x="12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6"/>
              <p:cNvSpPr/>
              <p:nvPr/>
            </p:nvSpPr>
            <p:spPr>
              <a:xfrm>
                <a:off x="3417400" y="2487025"/>
                <a:ext cx="33700" cy="16375"/>
              </a:xfrm>
              <a:custGeom>
                <a:avLst/>
                <a:gdLst/>
                <a:ahLst/>
                <a:cxnLst/>
                <a:rect l="l" t="t" r="r" b="b"/>
                <a:pathLst>
                  <a:path w="1348" h="655" extrusionOk="0">
                    <a:moveTo>
                      <a:pt x="39" y="0"/>
                    </a:moveTo>
                    <a:lnTo>
                      <a:pt x="0" y="39"/>
                    </a:lnTo>
                    <a:lnTo>
                      <a:pt x="116" y="270"/>
                    </a:lnTo>
                    <a:lnTo>
                      <a:pt x="270" y="462"/>
                    </a:lnTo>
                    <a:lnTo>
                      <a:pt x="462" y="578"/>
                    </a:lnTo>
                    <a:lnTo>
                      <a:pt x="577" y="616"/>
                    </a:lnTo>
                    <a:lnTo>
                      <a:pt x="693" y="655"/>
                    </a:lnTo>
                    <a:lnTo>
                      <a:pt x="924" y="616"/>
                    </a:lnTo>
                    <a:lnTo>
                      <a:pt x="1155" y="539"/>
                    </a:lnTo>
                    <a:lnTo>
                      <a:pt x="1309" y="347"/>
                    </a:lnTo>
                    <a:lnTo>
                      <a:pt x="1347" y="270"/>
                    </a:lnTo>
                    <a:lnTo>
                      <a:pt x="1347" y="154"/>
                    </a:lnTo>
                    <a:lnTo>
                      <a:pt x="1347" y="77"/>
                    </a:lnTo>
                    <a:lnTo>
                      <a:pt x="1232" y="77"/>
                    </a:lnTo>
                    <a:lnTo>
                      <a:pt x="1193" y="116"/>
                    </a:lnTo>
                    <a:lnTo>
                      <a:pt x="1155" y="270"/>
                    </a:lnTo>
                    <a:lnTo>
                      <a:pt x="1039" y="424"/>
                    </a:lnTo>
                    <a:lnTo>
                      <a:pt x="885" y="501"/>
                    </a:lnTo>
                    <a:lnTo>
                      <a:pt x="693" y="501"/>
                    </a:lnTo>
                    <a:lnTo>
                      <a:pt x="500" y="424"/>
                    </a:lnTo>
                    <a:lnTo>
                      <a:pt x="346" y="308"/>
                    </a:lnTo>
                    <a:lnTo>
                      <a:pt x="193" y="154"/>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6"/>
              <p:cNvSpPr/>
              <p:nvPr/>
            </p:nvSpPr>
            <p:spPr>
              <a:xfrm>
                <a:off x="3696450" y="2177175"/>
                <a:ext cx="90475" cy="92400"/>
              </a:xfrm>
              <a:custGeom>
                <a:avLst/>
                <a:gdLst/>
                <a:ahLst/>
                <a:cxnLst/>
                <a:rect l="l" t="t" r="r" b="b"/>
                <a:pathLst>
                  <a:path w="3619" h="3696" extrusionOk="0">
                    <a:moveTo>
                      <a:pt x="578" y="1"/>
                    </a:moveTo>
                    <a:lnTo>
                      <a:pt x="308" y="424"/>
                    </a:lnTo>
                    <a:lnTo>
                      <a:pt x="193" y="655"/>
                    </a:lnTo>
                    <a:lnTo>
                      <a:pt x="77" y="886"/>
                    </a:lnTo>
                    <a:lnTo>
                      <a:pt x="39" y="1155"/>
                    </a:lnTo>
                    <a:lnTo>
                      <a:pt x="0" y="1386"/>
                    </a:lnTo>
                    <a:lnTo>
                      <a:pt x="77" y="1617"/>
                    </a:lnTo>
                    <a:lnTo>
                      <a:pt x="193" y="1887"/>
                    </a:lnTo>
                    <a:lnTo>
                      <a:pt x="270" y="1964"/>
                    </a:lnTo>
                    <a:lnTo>
                      <a:pt x="347" y="2041"/>
                    </a:lnTo>
                    <a:lnTo>
                      <a:pt x="462" y="2118"/>
                    </a:lnTo>
                    <a:lnTo>
                      <a:pt x="578" y="2118"/>
                    </a:lnTo>
                    <a:lnTo>
                      <a:pt x="731" y="2079"/>
                    </a:lnTo>
                    <a:lnTo>
                      <a:pt x="847" y="1964"/>
                    </a:lnTo>
                    <a:lnTo>
                      <a:pt x="962" y="1848"/>
                    </a:lnTo>
                    <a:lnTo>
                      <a:pt x="1078" y="1733"/>
                    </a:lnTo>
                    <a:lnTo>
                      <a:pt x="1193" y="1617"/>
                    </a:lnTo>
                    <a:lnTo>
                      <a:pt x="1270" y="2233"/>
                    </a:lnTo>
                    <a:lnTo>
                      <a:pt x="1309" y="2579"/>
                    </a:lnTo>
                    <a:lnTo>
                      <a:pt x="1424" y="2887"/>
                    </a:lnTo>
                    <a:lnTo>
                      <a:pt x="1540" y="3195"/>
                    </a:lnTo>
                    <a:lnTo>
                      <a:pt x="1694" y="3426"/>
                    </a:lnTo>
                    <a:lnTo>
                      <a:pt x="1809" y="3503"/>
                    </a:lnTo>
                    <a:lnTo>
                      <a:pt x="1963" y="3580"/>
                    </a:lnTo>
                    <a:lnTo>
                      <a:pt x="2079" y="3657"/>
                    </a:lnTo>
                    <a:lnTo>
                      <a:pt x="2271" y="3696"/>
                    </a:lnTo>
                    <a:lnTo>
                      <a:pt x="2348" y="3696"/>
                    </a:lnTo>
                    <a:lnTo>
                      <a:pt x="2464" y="3657"/>
                    </a:lnTo>
                    <a:lnTo>
                      <a:pt x="2618" y="3619"/>
                    </a:lnTo>
                    <a:lnTo>
                      <a:pt x="2848" y="3503"/>
                    </a:lnTo>
                    <a:lnTo>
                      <a:pt x="3079" y="3311"/>
                    </a:lnTo>
                    <a:lnTo>
                      <a:pt x="3272" y="3080"/>
                    </a:lnTo>
                    <a:lnTo>
                      <a:pt x="3426" y="2849"/>
                    </a:lnTo>
                    <a:lnTo>
                      <a:pt x="3541" y="2579"/>
                    </a:lnTo>
                    <a:lnTo>
                      <a:pt x="3618" y="2272"/>
                    </a:lnTo>
                    <a:lnTo>
                      <a:pt x="3618" y="2156"/>
                    </a:lnTo>
                    <a:lnTo>
                      <a:pt x="3580" y="2002"/>
                    </a:lnTo>
                    <a:lnTo>
                      <a:pt x="3580" y="1964"/>
                    </a:lnTo>
                    <a:lnTo>
                      <a:pt x="3503" y="1964"/>
                    </a:lnTo>
                    <a:lnTo>
                      <a:pt x="3503" y="2002"/>
                    </a:lnTo>
                    <a:lnTo>
                      <a:pt x="3464" y="2272"/>
                    </a:lnTo>
                    <a:lnTo>
                      <a:pt x="3426" y="2541"/>
                    </a:lnTo>
                    <a:lnTo>
                      <a:pt x="3310" y="2772"/>
                    </a:lnTo>
                    <a:lnTo>
                      <a:pt x="3156" y="3003"/>
                    </a:lnTo>
                    <a:lnTo>
                      <a:pt x="3002" y="3195"/>
                    </a:lnTo>
                    <a:lnTo>
                      <a:pt x="2810" y="3349"/>
                    </a:lnTo>
                    <a:lnTo>
                      <a:pt x="2579" y="3503"/>
                    </a:lnTo>
                    <a:lnTo>
                      <a:pt x="2464" y="3542"/>
                    </a:lnTo>
                    <a:lnTo>
                      <a:pt x="2348" y="3542"/>
                    </a:lnTo>
                    <a:lnTo>
                      <a:pt x="2156" y="3503"/>
                    </a:lnTo>
                    <a:lnTo>
                      <a:pt x="2040" y="3465"/>
                    </a:lnTo>
                    <a:lnTo>
                      <a:pt x="1886" y="3388"/>
                    </a:lnTo>
                    <a:lnTo>
                      <a:pt x="1694" y="3195"/>
                    </a:lnTo>
                    <a:lnTo>
                      <a:pt x="1578" y="2926"/>
                    </a:lnTo>
                    <a:lnTo>
                      <a:pt x="1463" y="2656"/>
                    </a:lnTo>
                    <a:lnTo>
                      <a:pt x="1386" y="2348"/>
                    </a:lnTo>
                    <a:lnTo>
                      <a:pt x="1347" y="2041"/>
                    </a:lnTo>
                    <a:lnTo>
                      <a:pt x="1309" y="1502"/>
                    </a:lnTo>
                    <a:lnTo>
                      <a:pt x="1270" y="1463"/>
                    </a:lnTo>
                    <a:lnTo>
                      <a:pt x="1193" y="1463"/>
                    </a:lnTo>
                    <a:lnTo>
                      <a:pt x="1078" y="1540"/>
                    </a:lnTo>
                    <a:lnTo>
                      <a:pt x="1001" y="1617"/>
                    </a:lnTo>
                    <a:lnTo>
                      <a:pt x="808" y="1848"/>
                    </a:lnTo>
                    <a:lnTo>
                      <a:pt x="731" y="1925"/>
                    </a:lnTo>
                    <a:lnTo>
                      <a:pt x="616" y="2002"/>
                    </a:lnTo>
                    <a:lnTo>
                      <a:pt x="539" y="2002"/>
                    </a:lnTo>
                    <a:lnTo>
                      <a:pt x="462" y="1964"/>
                    </a:lnTo>
                    <a:lnTo>
                      <a:pt x="347" y="1925"/>
                    </a:lnTo>
                    <a:lnTo>
                      <a:pt x="231" y="1733"/>
                    </a:lnTo>
                    <a:lnTo>
                      <a:pt x="154" y="1502"/>
                    </a:lnTo>
                    <a:lnTo>
                      <a:pt x="116" y="1271"/>
                    </a:lnTo>
                    <a:lnTo>
                      <a:pt x="154" y="1040"/>
                    </a:lnTo>
                    <a:lnTo>
                      <a:pt x="193" y="847"/>
                    </a:lnTo>
                    <a:lnTo>
                      <a:pt x="385" y="424"/>
                    </a:lnTo>
                    <a:lnTo>
                      <a:pt x="616" y="1"/>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6"/>
              <p:cNvSpPr/>
              <p:nvPr/>
            </p:nvSpPr>
            <p:spPr>
              <a:xfrm>
                <a:off x="3494375" y="2387900"/>
                <a:ext cx="32725" cy="46225"/>
              </a:xfrm>
              <a:custGeom>
                <a:avLst/>
                <a:gdLst/>
                <a:ahLst/>
                <a:cxnLst/>
                <a:rect l="l" t="t" r="r" b="b"/>
                <a:pathLst>
                  <a:path w="1309" h="1849" extrusionOk="0">
                    <a:moveTo>
                      <a:pt x="693" y="1"/>
                    </a:moveTo>
                    <a:lnTo>
                      <a:pt x="578" y="39"/>
                    </a:lnTo>
                    <a:lnTo>
                      <a:pt x="424" y="78"/>
                    </a:lnTo>
                    <a:lnTo>
                      <a:pt x="308" y="155"/>
                    </a:lnTo>
                    <a:lnTo>
                      <a:pt x="231" y="270"/>
                    </a:lnTo>
                    <a:lnTo>
                      <a:pt x="154" y="386"/>
                    </a:lnTo>
                    <a:lnTo>
                      <a:pt x="77" y="540"/>
                    </a:lnTo>
                    <a:lnTo>
                      <a:pt x="39" y="694"/>
                    </a:lnTo>
                    <a:lnTo>
                      <a:pt x="0" y="886"/>
                    </a:lnTo>
                    <a:lnTo>
                      <a:pt x="0" y="1079"/>
                    </a:lnTo>
                    <a:lnTo>
                      <a:pt x="39" y="1271"/>
                    </a:lnTo>
                    <a:lnTo>
                      <a:pt x="77" y="1425"/>
                    </a:lnTo>
                    <a:lnTo>
                      <a:pt x="154" y="1541"/>
                    </a:lnTo>
                    <a:lnTo>
                      <a:pt x="231" y="1656"/>
                    </a:lnTo>
                    <a:lnTo>
                      <a:pt x="347" y="1771"/>
                    </a:lnTo>
                    <a:lnTo>
                      <a:pt x="462" y="1810"/>
                    </a:lnTo>
                    <a:lnTo>
                      <a:pt x="578" y="1848"/>
                    </a:lnTo>
                    <a:lnTo>
                      <a:pt x="732" y="1848"/>
                    </a:lnTo>
                    <a:lnTo>
                      <a:pt x="847" y="1771"/>
                    </a:lnTo>
                    <a:lnTo>
                      <a:pt x="963" y="1694"/>
                    </a:lnTo>
                    <a:lnTo>
                      <a:pt x="1078" y="1617"/>
                    </a:lnTo>
                    <a:lnTo>
                      <a:pt x="1155" y="1464"/>
                    </a:lnTo>
                    <a:lnTo>
                      <a:pt x="1232" y="1310"/>
                    </a:lnTo>
                    <a:lnTo>
                      <a:pt x="1270" y="1156"/>
                    </a:lnTo>
                    <a:lnTo>
                      <a:pt x="1309" y="963"/>
                    </a:lnTo>
                    <a:lnTo>
                      <a:pt x="1309" y="771"/>
                    </a:lnTo>
                    <a:lnTo>
                      <a:pt x="1270" y="617"/>
                    </a:lnTo>
                    <a:lnTo>
                      <a:pt x="1232" y="463"/>
                    </a:lnTo>
                    <a:lnTo>
                      <a:pt x="1155" y="309"/>
                    </a:lnTo>
                    <a:lnTo>
                      <a:pt x="1040" y="193"/>
                    </a:lnTo>
                    <a:lnTo>
                      <a:pt x="963" y="116"/>
                    </a:lnTo>
                    <a:lnTo>
                      <a:pt x="847" y="39"/>
                    </a:lnTo>
                    <a:lnTo>
                      <a:pt x="6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6"/>
              <p:cNvSpPr/>
              <p:nvPr/>
            </p:nvSpPr>
            <p:spPr>
              <a:xfrm>
                <a:off x="3517475" y="2367700"/>
                <a:ext cx="28875" cy="25050"/>
              </a:xfrm>
              <a:custGeom>
                <a:avLst/>
                <a:gdLst/>
                <a:ahLst/>
                <a:cxnLst/>
                <a:rect l="l" t="t" r="r" b="b"/>
                <a:pathLst>
                  <a:path w="1155" h="1002" extrusionOk="0">
                    <a:moveTo>
                      <a:pt x="39" y="1"/>
                    </a:moveTo>
                    <a:lnTo>
                      <a:pt x="0" y="78"/>
                    </a:lnTo>
                    <a:lnTo>
                      <a:pt x="39" y="116"/>
                    </a:lnTo>
                    <a:lnTo>
                      <a:pt x="77" y="155"/>
                    </a:lnTo>
                    <a:lnTo>
                      <a:pt x="269" y="155"/>
                    </a:lnTo>
                    <a:lnTo>
                      <a:pt x="423" y="193"/>
                    </a:lnTo>
                    <a:lnTo>
                      <a:pt x="616" y="270"/>
                    </a:lnTo>
                    <a:lnTo>
                      <a:pt x="731" y="386"/>
                    </a:lnTo>
                    <a:lnTo>
                      <a:pt x="885" y="501"/>
                    </a:lnTo>
                    <a:lnTo>
                      <a:pt x="1001" y="655"/>
                    </a:lnTo>
                    <a:lnTo>
                      <a:pt x="1078" y="809"/>
                    </a:lnTo>
                    <a:lnTo>
                      <a:pt x="1116" y="1001"/>
                    </a:lnTo>
                    <a:lnTo>
                      <a:pt x="1155" y="1001"/>
                    </a:lnTo>
                    <a:lnTo>
                      <a:pt x="1116" y="770"/>
                    </a:lnTo>
                    <a:lnTo>
                      <a:pt x="1078" y="616"/>
                    </a:lnTo>
                    <a:lnTo>
                      <a:pt x="962" y="424"/>
                    </a:lnTo>
                    <a:lnTo>
                      <a:pt x="847" y="270"/>
                    </a:lnTo>
                    <a:lnTo>
                      <a:pt x="654" y="155"/>
                    </a:lnTo>
                    <a:lnTo>
                      <a:pt x="500" y="78"/>
                    </a:lnTo>
                    <a:lnTo>
                      <a:pt x="3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6"/>
              <p:cNvSpPr/>
              <p:nvPr/>
            </p:nvSpPr>
            <p:spPr>
              <a:xfrm>
                <a:off x="3358700" y="2367700"/>
                <a:ext cx="33700" cy="45250"/>
              </a:xfrm>
              <a:custGeom>
                <a:avLst/>
                <a:gdLst/>
                <a:ahLst/>
                <a:cxnLst/>
                <a:rect l="l" t="t" r="r" b="b"/>
                <a:pathLst>
                  <a:path w="1348" h="1810" extrusionOk="0">
                    <a:moveTo>
                      <a:pt x="655" y="1"/>
                    </a:moveTo>
                    <a:lnTo>
                      <a:pt x="501" y="78"/>
                    </a:lnTo>
                    <a:lnTo>
                      <a:pt x="385" y="155"/>
                    </a:lnTo>
                    <a:lnTo>
                      <a:pt x="270" y="270"/>
                    </a:lnTo>
                    <a:lnTo>
                      <a:pt x="193" y="386"/>
                    </a:lnTo>
                    <a:lnTo>
                      <a:pt x="116" y="539"/>
                    </a:lnTo>
                    <a:lnTo>
                      <a:pt x="39" y="732"/>
                    </a:lnTo>
                    <a:lnTo>
                      <a:pt x="0" y="924"/>
                    </a:lnTo>
                    <a:lnTo>
                      <a:pt x="0" y="1078"/>
                    </a:lnTo>
                    <a:lnTo>
                      <a:pt x="39" y="1271"/>
                    </a:lnTo>
                    <a:lnTo>
                      <a:pt x="77" y="1425"/>
                    </a:lnTo>
                    <a:lnTo>
                      <a:pt x="154" y="1540"/>
                    </a:lnTo>
                    <a:lnTo>
                      <a:pt x="231" y="1656"/>
                    </a:lnTo>
                    <a:lnTo>
                      <a:pt x="347" y="1733"/>
                    </a:lnTo>
                    <a:lnTo>
                      <a:pt x="462" y="1771"/>
                    </a:lnTo>
                    <a:lnTo>
                      <a:pt x="578" y="1810"/>
                    </a:lnTo>
                    <a:lnTo>
                      <a:pt x="731" y="1771"/>
                    </a:lnTo>
                    <a:lnTo>
                      <a:pt x="847" y="1733"/>
                    </a:lnTo>
                    <a:lnTo>
                      <a:pt x="962" y="1656"/>
                    </a:lnTo>
                    <a:lnTo>
                      <a:pt x="1078" y="1540"/>
                    </a:lnTo>
                    <a:lnTo>
                      <a:pt x="1155" y="1386"/>
                    </a:lnTo>
                    <a:lnTo>
                      <a:pt x="1270" y="1232"/>
                    </a:lnTo>
                    <a:lnTo>
                      <a:pt x="1309" y="1078"/>
                    </a:lnTo>
                    <a:lnTo>
                      <a:pt x="1347" y="886"/>
                    </a:lnTo>
                    <a:lnTo>
                      <a:pt x="1347" y="693"/>
                    </a:lnTo>
                    <a:lnTo>
                      <a:pt x="1347" y="539"/>
                    </a:lnTo>
                    <a:lnTo>
                      <a:pt x="1270" y="386"/>
                    </a:lnTo>
                    <a:lnTo>
                      <a:pt x="1232" y="270"/>
                    </a:lnTo>
                    <a:lnTo>
                      <a:pt x="1155" y="155"/>
                    </a:lnTo>
                    <a:lnTo>
                      <a:pt x="1039" y="78"/>
                    </a:lnTo>
                    <a:lnTo>
                      <a:pt x="9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6"/>
              <p:cNvSpPr/>
              <p:nvPr/>
            </p:nvSpPr>
            <p:spPr>
              <a:xfrm>
                <a:off x="3347150" y="2344600"/>
                <a:ext cx="34650" cy="17350"/>
              </a:xfrm>
              <a:custGeom>
                <a:avLst/>
                <a:gdLst/>
                <a:ahLst/>
                <a:cxnLst/>
                <a:rect l="l" t="t" r="r" b="b"/>
                <a:pathLst>
                  <a:path w="1386" h="694" extrusionOk="0">
                    <a:moveTo>
                      <a:pt x="924" y="1"/>
                    </a:moveTo>
                    <a:lnTo>
                      <a:pt x="732" y="39"/>
                    </a:lnTo>
                    <a:lnTo>
                      <a:pt x="539" y="78"/>
                    </a:lnTo>
                    <a:lnTo>
                      <a:pt x="347" y="193"/>
                    </a:lnTo>
                    <a:lnTo>
                      <a:pt x="193" y="347"/>
                    </a:lnTo>
                    <a:lnTo>
                      <a:pt x="77" y="501"/>
                    </a:lnTo>
                    <a:lnTo>
                      <a:pt x="0" y="655"/>
                    </a:lnTo>
                    <a:lnTo>
                      <a:pt x="0" y="694"/>
                    </a:lnTo>
                    <a:lnTo>
                      <a:pt x="39" y="694"/>
                    </a:lnTo>
                    <a:lnTo>
                      <a:pt x="154" y="540"/>
                    </a:lnTo>
                    <a:lnTo>
                      <a:pt x="270" y="386"/>
                    </a:lnTo>
                    <a:lnTo>
                      <a:pt x="424" y="309"/>
                    </a:lnTo>
                    <a:lnTo>
                      <a:pt x="578" y="232"/>
                    </a:lnTo>
                    <a:lnTo>
                      <a:pt x="770" y="155"/>
                    </a:lnTo>
                    <a:lnTo>
                      <a:pt x="1117" y="155"/>
                    </a:lnTo>
                    <a:lnTo>
                      <a:pt x="1270" y="193"/>
                    </a:lnTo>
                    <a:lnTo>
                      <a:pt x="1347" y="193"/>
                    </a:lnTo>
                    <a:lnTo>
                      <a:pt x="1386" y="116"/>
                    </a:lnTo>
                    <a:lnTo>
                      <a:pt x="1386" y="78"/>
                    </a:lnTo>
                    <a:lnTo>
                      <a:pt x="1309" y="39"/>
                    </a:lnTo>
                    <a:lnTo>
                      <a:pt x="11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6"/>
              <p:cNvSpPr/>
              <p:nvPr/>
            </p:nvSpPr>
            <p:spPr>
              <a:xfrm>
                <a:off x="3140250" y="2752600"/>
                <a:ext cx="92400" cy="155900"/>
              </a:xfrm>
              <a:custGeom>
                <a:avLst/>
                <a:gdLst/>
                <a:ahLst/>
                <a:cxnLst/>
                <a:rect l="l" t="t" r="r" b="b"/>
                <a:pathLst>
                  <a:path w="3696" h="6236" extrusionOk="0">
                    <a:moveTo>
                      <a:pt x="1502" y="1"/>
                    </a:moveTo>
                    <a:lnTo>
                      <a:pt x="1310" y="39"/>
                    </a:lnTo>
                    <a:lnTo>
                      <a:pt x="1079" y="78"/>
                    </a:lnTo>
                    <a:lnTo>
                      <a:pt x="809" y="155"/>
                    </a:lnTo>
                    <a:lnTo>
                      <a:pt x="540" y="309"/>
                    </a:lnTo>
                    <a:lnTo>
                      <a:pt x="270" y="501"/>
                    </a:lnTo>
                    <a:lnTo>
                      <a:pt x="78" y="770"/>
                    </a:lnTo>
                    <a:lnTo>
                      <a:pt x="1" y="924"/>
                    </a:lnTo>
                    <a:lnTo>
                      <a:pt x="1" y="1040"/>
                    </a:lnTo>
                    <a:lnTo>
                      <a:pt x="1" y="1194"/>
                    </a:lnTo>
                    <a:lnTo>
                      <a:pt x="39" y="1348"/>
                    </a:lnTo>
                    <a:lnTo>
                      <a:pt x="193" y="1617"/>
                    </a:lnTo>
                    <a:lnTo>
                      <a:pt x="386" y="1848"/>
                    </a:lnTo>
                    <a:lnTo>
                      <a:pt x="617" y="2041"/>
                    </a:lnTo>
                    <a:lnTo>
                      <a:pt x="848" y="2195"/>
                    </a:lnTo>
                    <a:lnTo>
                      <a:pt x="1031" y="2316"/>
                    </a:lnTo>
                    <a:lnTo>
                      <a:pt x="1031" y="2316"/>
                    </a:lnTo>
                    <a:lnTo>
                      <a:pt x="925" y="2387"/>
                    </a:lnTo>
                    <a:lnTo>
                      <a:pt x="886" y="2425"/>
                    </a:lnTo>
                    <a:lnTo>
                      <a:pt x="809" y="2541"/>
                    </a:lnTo>
                    <a:lnTo>
                      <a:pt x="771" y="2695"/>
                    </a:lnTo>
                    <a:lnTo>
                      <a:pt x="694" y="2926"/>
                    </a:lnTo>
                    <a:lnTo>
                      <a:pt x="694" y="3157"/>
                    </a:lnTo>
                    <a:lnTo>
                      <a:pt x="732" y="3349"/>
                    </a:lnTo>
                    <a:lnTo>
                      <a:pt x="809" y="3542"/>
                    </a:lnTo>
                    <a:lnTo>
                      <a:pt x="925" y="3657"/>
                    </a:lnTo>
                    <a:lnTo>
                      <a:pt x="1194" y="3850"/>
                    </a:lnTo>
                    <a:lnTo>
                      <a:pt x="1310" y="3927"/>
                    </a:lnTo>
                    <a:lnTo>
                      <a:pt x="1271" y="3927"/>
                    </a:lnTo>
                    <a:lnTo>
                      <a:pt x="1156" y="4042"/>
                    </a:lnTo>
                    <a:lnTo>
                      <a:pt x="1079" y="4234"/>
                    </a:lnTo>
                    <a:lnTo>
                      <a:pt x="1040" y="4581"/>
                    </a:lnTo>
                    <a:lnTo>
                      <a:pt x="1079" y="4773"/>
                    </a:lnTo>
                    <a:lnTo>
                      <a:pt x="1156" y="4966"/>
                    </a:lnTo>
                    <a:lnTo>
                      <a:pt x="1271" y="5081"/>
                    </a:lnTo>
                    <a:lnTo>
                      <a:pt x="1387" y="5235"/>
                    </a:lnTo>
                    <a:lnTo>
                      <a:pt x="1618" y="5389"/>
                    </a:lnTo>
                    <a:lnTo>
                      <a:pt x="1733" y="5428"/>
                    </a:lnTo>
                    <a:lnTo>
                      <a:pt x="1848" y="5620"/>
                    </a:lnTo>
                    <a:lnTo>
                      <a:pt x="2002" y="5774"/>
                    </a:lnTo>
                    <a:lnTo>
                      <a:pt x="2156" y="5928"/>
                    </a:lnTo>
                    <a:lnTo>
                      <a:pt x="2387" y="6082"/>
                    </a:lnTo>
                    <a:lnTo>
                      <a:pt x="2657" y="6197"/>
                    </a:lnTo>
                    <a:lnTo>
                      <a:pt x="2811" y="6236"/>
                    </a:lnTo>
                    <a:lnTo>
                      <a:pt x="2926" y="6236"/>
                    </a:lnTo>
                    <a:lnTo>
                      <a:pt x="3119" y="6197"/>
                    </a:lnTo>
                    <a:lnTo>
                      <a:pt x="3273" y="6159"/>
                    </a:lnTo>
                    <a:lnTo>
                      <a:pt x="3427" y="6082"/>
                    </a:lnTo>
                    <a:lnTo>
                      <a:pt x="3542" y="6044"/>
                    </a:lnTo>
                    <a:lnTo>
                      <a:pt x="3619" y="5928"/>
                    </a:lnTo>
                    <a:lnTo>
                      <a:pt x="3657" y="5851"/>
                    </a:lnTo>
                    <a:lnTo>
                      <a:pt x="3696" y="5774"/>
                    </a:lnTo>
                    <a:lnTo>
                      <a:pt x="3696" y="5659"/>
                    </a:lnTo>
                    <a:lnTo>
                      <a:pt x="3657" y="5466"/>
                    </a:lnTo>
                    <a:lnTo>
                      <a:pt x="3542" y="5312"/>
                    </a:lnTo>
                    <a:lnTo>
                      <a:pt x="3465" y="5158"/>
                    </a:lnTo>
                    <a:lnTo>
                      <a:pt x="3311" y="5004"/>
                    </a:lnTo>
                    <a:lnTo>
                      <a:pt x="3388" y="5004"/>
                    </a:lnTo>
                    <a:lnTo>
                      <a:pt x="3504" y="4927"/>
                    </a:lnTo>
                    <a:lnTo>
                      <a:pt x="3542" y="4850"/>
                    </a:lnTo>
                    <a:lnTo>
                      <a:pt x="3619" y="4735"/>
                    </a:lnTo>
                    <a:lnTo>
                      <a:pt x="3657" y="4619"/>
                    </a:lnTo>
                    <a:lnTo>
                      <a:pt x="3657" y="4427"/>
                    </a:lnTo>
                    <a:lnTo>
                      <a:pt x="3619" y="4273"/>
                    </a:lnTo>
                    <a:lnTo>
                      <a:pt x="3581" y="4119"/>
                    </a:lnTo>
                    <a:lnTo>
                      <a:pt x="3504" y="4042"/>
                    </a:lnTo>
                    <a:lnTo>
                      <a:pt x="3388" y="3965"/>
                    </a:lnTo>
                    <a:lnTo>
                      <a:pt x="3234" y="3888"/>
                    </a:lnTo>
                    <a:lnTo>
                      <a:pt x="3157" y="3850"/>
                    </a:lnTo>
                    <a:lnTo>
                      <a:pt x="3196" y="3850"/>
                    </a:lnTo>
                    <a:lnTo>
                      <a:pt x="3311" y="3773"/>
                    </a:lnTo>
                    <a:lnTo>
                      <a:pt x="3388" y="3696"/>
                    </a:lnTo>
                    <a:lnTo>
                      <a:pt x="3427" y="3580"/>
                    </a:lnTo>
                    <a:lnTo>
                      <a:pt x="3465" y="3465"/>
                    </a:lnTo>
                    <a:lnTo>
                      <a:pt x="3465" y="3272"/>
                    </a:lnTo>
                    <a:lnTo>
                      <a:pt x="3388" y="3080"/>
                    </a:lnTo>
                    <a:lnTo>
                      <a:pt x="3350" y="2964"/>
                    </a:lnTo>
                    <a:lnTo>
                      <a:pt x="3234" y="2849"/>
                    </a:lnTo>
                    <a:lnTo>
                      <a:pt x="3119" y="2772"/>
                    </a:lnTo>
                    <a:lnTo>
                      <a:pt x="2965" y="2733"/>
                    </a:lnTo>
                    <a:lnTo>
                      <a:pt x="2888" y="2695"/>
                    </a:lnTo>
                    <a:lnTo>
                      <a:pt x="2926" y="2695"/>
                    </a:lnTo>
                    <a:lnTo>
                      <a:pt x="3042" y="2618"/>
                    </a:lnTo>
                    <a:lnTo>
                      <a:pt x="3080" y="2541"/>
                    </a:lnTo>
                    <a:lnTo>
                      <a:pt x="3119" y="2387"/>
                    </a:lnTo>
                    <a:lnTo>
                      <a:pt x="3119" y="2195"/>
                    </a:lnTo>
                    <a:lnTo>
                      <a:pt x="3119" y="1925"/>
                    </a:lnTo>
                    <a:lnTo>
                      <a:pt x="3080" y="1810"/>
                    </a:lnTo>
                    <a:lnTo>
                      <a:pt x="3042" y="1694"/>
                    </a:lnTo>
                    <a:lnTo>
                      <a:pt x="2888" y="1463"/>
                    </a:lnTo>
                    <a:lnTo>
                      <a:pt x="2734" y="1271"/>
                    </a:lnTo>
                    <a:lnTo>
                      <a:pt x="2503" y="1155"/>
                    </a:lnTo>
                    <a:lnTo>
                      <a:pt x="2156" y="963"/>
                    </a:lnTo>
                    <a:lnTo>
                      <a:pt x="1964" y="924"/>
                    </a:lnTo>
                    <a:lnTo>
                      <a:pt x="1695"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6"/>
              <p:cNvSpPr/>
              <p:nvPr/>
            </p:nvSpPr>
            <p:spPr>
              <a:xfrm>
                <a:off x="3168175" y="2770875"/>
                <a:ext cx="51975" cy="42375"/>
              </a:xfrm>
              <a:custGeom>
                <a:avLst/>
                <a:gdLst/>
                <a:ahLst/>
                <a:cxnLst/>
                <a:rect l="l" t="t" r="r" b="b"/>
                <a:pathLst>
                  <a:path w="2079" h="1695" extrusionOk="0">
                    <a:moveTo>
                      <a:pt x="39" y="1"/>
                    </a:moveTo>
                    <a:lnTo>
                      <a:pt x="0" y="39"/>
                    </a:lnTo>
                    <a:lnTo>
                      <a:pt x="39" y="78"/>
                    </a:lnTo>
                    <a:lnTo>
                      <a:pt x="424" y="155"/>
                    </a:lnTo>
                    <a:lnTo>
                      <a:pt x="808" y="232"/>
                    </a:lnTo>
                    <a:lnTo>
                      <a:pt x="1116" y="309"/>
                    </a:lnTo>
                    <a:lnTo>
                      <a:pt x="1463" y="501"/>
                    </a:lnTo>
                    <a:lnTo>
                      <a:pt x="1732" y="694"/>
                    </a:lnTo>
                    <a:lnTo>
                      <a:pt x="1848" y="848"/>
                    </a:lnTo>
                    <a:lnTo>
                      <a:pt x="1925" y="1002"/>
                    </a:lnTo>
                    <a:lnTo>
                      <a:pt x="2002" y="1156"/>
                    </a:lnTo>
                    <a:lnTo>
                      <a:pt x="2040" y="1310"/>
                    </a:lnTo>
                    <a:lnTo>
                      <a:pt x="2040" y="1502"/>
                    </a:lnTo>
                    <a:lnTo>
                      <a:pt x="2002" y="1694"/>
                    </a:lnTo>
                    <a:lnTo>
                      <a:pt x="2079" y="1541"/>
                    </a:lnTo>
                    <a:lnTo>
                      <a:pt x="2079" y="1387"/>
                    </a:lnTo>
                    <a:lnTo>
                      <a:pt x="2040" y="1194"/>
                    </a:lnTo>
                    <a:lnTo>
                      <a:pt x="2002" y="1040"/>
                    </a:lnTo>
                    <a:lnTo>
                      <a:pt x="1925" y="886"/>
                    </a:lnTo>
                    <a:lnTo>
                      <a:pt x="1848" y="732"/>
                    </a:lnTo>
                    <a:lnTo>
                      <a:pt x="1732" y="578"/>
                    </a:lnTo>
                    <a:lnTo>
                      <a:pt x="1578" y="463"/>
                    </a:lnTo>
                    <a:lnTo>
                      <a:pt x="1270" y="270"/>
                    </a:lnTo>
                    <a:lnTo>
                      <a:pt x="924" y="155"/>
                    </a:lnTo>
                    <a:lnTo>
                      <a:pt x="462" y="78"/>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6"/>
              <p:cNvSpPr/>
              <p:nvPr/>
            </p:nvSpPr>
            <p:spPr>
              <a:xfrm>
                <a:off x="3141225" y="2788200"/>
                <a:ext cx="85675" cy="57775"/>
              </a:xfrm>
              <a:custGeom>
                <a:avLst/>
                <a:gdLst/>
                <a:ahLst/>
                <a:cxnLst/>
                <a:rect l="l" t="t" r="r" b="b"/>
                <a:pathLst>
                  <a:path w="3427" h="2311" extrusionOk="0">
                    <a:moveTo>
                      <a:pt x="39" y="1"/>
                    </a:moveTo>
                    <a:lnTo>
                      <a:pt x="0" y="39"/>
                    </a:lnTo>
                    <a:lnTo>
                      <a:pt x="116" y="232"/>
                    </a:lnTo>
                    <a:lnTo>
                      <a:pt x="308" y="424"/>
                    </a:lnTo>
                    <a:lnTo>
                      <a:pt x="501" y="578"/>
                    </a:lnTo>
                    <a:lnTo>
                      <a:pt x="693" y="694"/>
                    </a:lnTo>
                    <a:lnTo>
                      <a:pt x="963" y="848"/>
                    </a:lnTo>
                    <a:lnTo>
                      <a:pt x="1232" y="924"/>
                    </a:lnTo>
                    <a:lnTo>
                      <a:pt x="1809" y="1040"/>
                    </a:lnTo>
                    <a:lnTo>
                      <a:pt x="2387" y="1155"/>
                    </a:lnTo>
                    <a:lnTo>
                      <a:pt x="2695" y="1232"/>
                    </a:lnTo>
                    <a:lnTo>
                      <a:pt x="2964" y="1348"/>
                    </a:lnTo>
                    <a:lnTo>
                      <a:pt x="3157" y="1502"/>
                    </a:lnTo>
                    <a:lnTo>
                      <a:pt x="3311" y="1733"/>
                    </a:lnTo>
                    <a:lnTo>
                      <a:pt x="3388" y="1887"/>
                    </a:lnTo>
                    <a:lnTo>
                      <a:pt x="3388" y="2002"/>
                    </a:lnTo>
                    <a:lnTo>
                      <a:pt x="3388" y="2156"/>
                    </a:lnTo>
                    <a:lnTo>
                      <a:pt x="3349" y="2310"/>
                    </a:lnTo>
                    <a:lnTo>
                      <a:pt x="3388" y="2233"/>
                    </a:lnTo>
                    <a:lnTo>
                      <a:pt x="3426" y="2118"/>
                    </a:lnTo>
                    <a:lnTo>
                      <a:pt x="3426" y="1887"/>
                    </a:lnTo>
                    <a:lnTo>
                      <a:pt x="3388" y="1694"/>
                    </a:lnTo>
                    <a:lnTo>
                      <a:pt x="3272" y="1502"/>
                    </a:lnTo>
                    <a:lnTo>
                      <a:pt x="3118" y="1309"/>
                    </a:lnTo>
                    <a:lnTo>
                      <a:pt x="2887" y="1194"/>
                    </a:lnTo>
                    <a:lnTo>
                      <a:pt x="2656" y="1078"/>
                    </a:lnTo>
                    <a:lnTo>
                      <a:pt x="2387" y="1040"/>
                    </a:lnTo>
                    <a:lnTo>
                      <a:pt x="1694" y="924"/>
                    </a:lnTo>
                    <a:lnTo>
                      <a:pt x="1386" y="848"/>
                    </a:lnTo>
                    <a:lnTo>
                      <a:pt x="1040" y="771"/>
                    </a:lnTo>
                    <a:lnTo>
                      <a:pt x="770" y="617"/>
                    </a:lnTo>
                    <a:lnTo>
                      <a:pt x="501" y="463"/>
                    </a:lnTo>
                    <a:lnTo>
                      <a:pt x="270" y="232"/>
                    </a:lnTo>
                    <a:lnTo>
                      <a:pt x="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6"/>
              <p:cNvSpPr/>
              <p:nvPr/>
            </p:nvSpPr>
            <p:spPr>
              <a:xfrm>
                <a:off x="3157575" y="2835350"/>
                <a:ext cx="74125" cy="39475"/>
              </a:xfrm>
              <a:custGeom>
                <a:avLst/>
                <a:gdLst/>
                <a:ahLst/>
                <a:cxnLst/>
                <a:rect l="l" t="t" r="r" b="b"/>
                <a:pathLst>
                  <a:path w="2965" h="1579" extrusionOk="0">
                    <a:moveTo>
                      <a:pt x="1" y="1"/>
                    </a:moveTo>
                    <a:lnTo>
                      <a:pt x="1" y="39"/>
                    </a:lnTo>
                    <a:lnTo>
                      <a:pt x="78" y="193"/>
                    </a:lnTo>
                    <a:lnTo>
                      <a:pt x="193" y="347"/>
                    </a:lnTo>
                    <a:lnTo>
                      <a:pt x="347" y="424"/>
                    </a:lnTo>
                    <a:lnTo>
                      <a:pt x="540" y="540"/>
                    </a:lnTo>
                    <a:lnTo>
                      <a:pt x="771" y="578"/>
                    </a:lnTo>
                    <a:lnTo>
                      <a:pt x="1002" y="578"/>
                    </a:lnTo>
                    <a:lnTo>
                      <a:pt x="1425" y="540"/>
                    </a:lnTo>
                    <a:lnTo>
                      <a:pt x="1694" y="501"/>
                    </a:lnTo>
                    <a:lnTo>
                      <a:pt x="2002" y="540"/>
                    </a:lnTo>
                    <a:lnTo>
                      <a:pt x="2233" y="578"/>
                    </a:lnTo>
                    <a:lnTo>
                      <a:pt x="2503" y="655"/>
                    </a:lnTo>
                    <a:lnTo>
                      <a:pt x="2657" y="732"/>
                    </a:lnTo>
                    <a:lnTo>
                      <a:pt x="2772" y="809"/>
                    </a:lnTo>
                    <a:lnTo>
                      <a:pt x="2849" y="924"/>
                    </a:lnTo>
                    <a:lnTo>
                      <a:pt x="2888" y="1078"/>
                    </a:lnTo>
                    <a:lnTo>
                      <a:pt x="2888" y="1309"/>
                    </a:lnTo>
                    <a:lnTo>
                      <a:pt x="2811" y="1579"/>
                    </a:lnTo>
                    <a:lnTo>
                      <a:pt x="2849" y="1579"/>
                    </a:lnTo>
                    <a:lnTo>
                      <a:pt x="2926" y="1386"/>
                    </a:lnTo>
                    <a:lnTo>
                      <a:pt x="2964" y="1155"/>
                    </a:lnTo>
                    <a:lnTo>
                      <a:pt x="2926" y="963"/>
                    </a:lnTo>
                    <a:lnTo>
                      <a:pt x="2849" y="771"/>
                    </a:lnTo>
                    <a:lnTo>
                      <a:pt x="2657" y="617"/>
                    </a:lnTo>
                    <a:lnTo>
                      <a:pt x="2464" y="540"/>
                    </a:lnTo>
                    <a:lnTo>
                      <a:pt x="2233" y="463"/>
                    </a:lnTo>
                    <a:lnTo>
                      <a:pt x="2002" y="424"/>
                    </a:lnTo>
                    <a:lnTo>
                      <a:pt x="1463" y="424"/>
                    </a:lnTo>
                    <a:lnTo>
                      <a:pt x="1194" y="463"/>
                    </a:lnTo>
                    <a:lnTo>
                      <a:pt x="655" y="463"/>
                    </a:lnTo>
                    <a:lnTo>
                      <a:pt x="386" y="347"/>
                    </a:lnTo>
                    <a:lnTo>
                      <a:pt x="193" y="193"/>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6"/>
              <p:cNvSpPr/>
              <p:nvPr/>
            </p:nvSpPr>
            <p:spPr>
              <a:xfrm>
                <a:off x="3171050" y="2876725"/>
                <a:ext cx="61600" cy="30825"/>
              </a:xfrm>
              <a:custGeom>
                <a:avLst/>
                <a:gdLst/>
                <a:ahLst/>
                <a:cxnLst/>
                <a:rect l="l" t="t" r="r" b="b"/>
                <a:pathLst>
                  <a:path w="2464" h="1233" extrusionOk="0">
                    <a:moveTo>
                      <a:pt x="2079" y="1"/>
                    </a:moveTo>
                    <a:lnTo>
                      <a:pt x="1810" y="78"/>
                    </a:lnTo>
                    <a:lnTo>
                      <a:pt x="1502" y="193"/>
                    </a:lnTo>
                    <a:lnTo>
                      <a:pt x="1232" y="309"/>
                    </a:lnTo>
                    <a:lnTo>
                      <a:pt x="924" y="347"/>
                    </a:lnTo>
                    <a:lnTo>
                      <a:pt x="693" y="347"/>
                    </a:lnTo>
                    <a:lnTo>
                      <a:pt x="463" y="309"/>
                    </a:lnTo>
                    <a:lnTo>
                      <a:pt x="232" y="232"/>
                    </a:lnTo>
                    <a:lnTo>
                      <a:pt x="39" y="78"/>
                    </a:lnTo>
                    <a:lnTo>
                      <a:pt x="1" y="78"/>
                    </a:lnTo>
                    <a:lnTo>
                      <a:pt x="78" y="193"/>
                    </a:lnTo>
                    <a:lnTo>
                      <a:pt x="193" y="270"/>
                    </a:lnTo>
                    <a:lnTo>
                      <a:pt x="386" y="386"/>
                    </a:lnTo>
                    <a:lnTo>
                      <a:pt x="386" y="424"/>
                    </a:lnTo>
                    <a:lnTo>
                      <a:pt x="578" y="694"/>
                    </a:lnTo>
                    <a:lnTo>
                      <a:pt x="809" y="925"/>
                    </a:lnTo>
                    <a:lnTo>
                      <a:pt x="1117" y="1079"/>
                    </a:lnTo>
                    <a:lnTo>
                      <a:pt x="1425" y="1194"/>
                    </a:lnTo>
                    <a:lnTo>
                      <a:pt x="1733" y="1232"/>
                    </a:lnTo>
                    <a:lnTo>
                      <a:pt x="1887" y="1232"/>
                    </a:lnTo>
                    <a:lnTo>
                      <a:pt x="2041" y="1194"/>
                    </a:lnTo>
                    <a:lnTo>
                      <a:pt x="2310" y="1079"/>
                    </a:lnTo>
                    <a:lnTo>
                      <a:pt x="2387" y="1002"/>
                    </a:lnTo>
                    <a:lnTo>
                      <a:pt x="2464" y="886"/>
                    </a:lnTo>
                    <a:lnTo>
                      <a:pt x="2425" y="886"/>
                    </a:lnTo>
                    <a:lnTo>
                      <a:pt x="2349" y="1002"/>
                    </a:lnTo>
                    <a:lnTo>
                      <a:pt x="2233" y="1079"/>
                    </a:lnTo>
                    <a:lnTo>
                      <a:pt x="2079" y="1117"/>
                    </a:lnTo>
                    <a:lnTo>
                      <a:pt x="1925" y="1156"/>
                    </a:lnTo>
                    <a:lnTo>
                      <a:pt x="1617" y="1156"/>
                    </a:lnTo>
                    <a:lnTo>
                      <a:pt x="1309" y="1079"/>
                    </a:lnTo>
                    <a:lnTo>
                      <a:pt x="1040" y="963"/>
                    </a:lnTo>
                    <a:lnTo>
                      <a:pt x="809" y="809"/>
                    </a:lnTo>
                    <a:lnTo>
                      <a:pt x="616" y="617"/>
                    </a:lnTo>
                    <a:lnTo>
                      <a:pt x="463" y="386"/>
                    </a:lnTo>
                    <a:lnTo>
                      <a:pt x="655" y="463"/>
                    </a:lnTo>
                    <a:lnTo>
                      <a:pt x="847" y="463"/>
                    </a:lnTo>
                    <a:lnTo>
                      <a:pt x="1194" y="424"/>
                    </a:lnTo>
                    <a:lnTo>
                      <a:pt x="1502" y="309"/>
                    </a:lnTo>
                    <a:lnTo>
                      <a:pt x="2118" y="78"/>
                    </a:lnTo>
                    <a:lnTo>
                      <a:pt x="2118" y="39"/>
                    </a:lnTo>
                    <a:lnTo>
                      <a:pt x="21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6"/>
              <p:cNvSpPr/>
              <p:nvPr/>
            </p:nvSpPr>
            <p:spPr>
              <a:xfrm>
                <a:off x="3686825" y="2780500"/>
                <a:ext cx="327175" cy="179000"/>
              </a:xfrm>
              <a:custGeom>
                <a:avLst/>
                <a:gdLst/>
                <a:ahLst/>
                <a:cxnLst/>
                <a:rect l="l" t="t" r="r" b="b"/>
                <a:pathLst>
                  <a:path w="13087" h="7160" extrusionOk="0">
                    <a:moveTo>
                      <a:pt x="3426" y="1"/>
                    </a:moveTo>
                    <a:lnTo>
                      <a:pt x="3079" y="39"/>
                    </a:lnTo>
                    <a:lnTo>
                      <a:pt x="2656" y="116"/>
                    </a:lnTo>
                    <a:lnTo>
                      <a:pt x="2233" y="193"/>
                    </a:lnTo>
                    <a:lnTo>
                      <a:pt x="1424" y="424"/>
                    </a:lnTo>
                    <a:lnTo>
                      <a:pt x="1116" y="501"/>
                    </a:lnTo>
                    <a:lnTo>
                      <a:pt x="847" y="655"/>
                    </a:lnTo>
                    <a:lnTo>
                      <a:pt x="539" y="809"/>
                    </a:lnTo>
                    <a:lnTo>
                      <a:pt x="308" y="1002"/>
                    </a:lnTo>
                    <a:lnTo>
                      <a:pt x="154" y="1194"/>
                    </a:lnTo>
                    <a:lnTo>
                      <a:pt x="39" y="1425"/>
                    </a:lnTo>
                    <a:lnTo>
                      <a:pt x="0" y="1540"/>
                    </a:lnTo>
                    <a:lnTo>
                      <a:pt x="0" y="1656"/>
                    </a:lnTo>
                    <a:lnTo>
                      <a:pt x="39" y="1771"/>
                    </a:lnTo>
                    <a:lnTo>
                      <a:pt x="116" y="1887"/>
                    </a:lnTo>
                    <a:lnTo>
                      <a:pt x="231" y="1964"/>
                    </a:lnTo>
                    <a:lnTo>
                      <a:pt x="385" y="2002"/>
                    </a:lnTo>
                    <a:lnTo>
                      <a:pt x="539" y="2002"/>
                    </a:lnTo>
                    <a:lnTo>
                      <a:pt x="693" y="1964"/>
                    </a:lnTo>
                    <a:lnTo>
                      <a:pt x="1001" y="1848"/>
                    </a:lnTo>
                    <a:lnTo>
                      <a:pt x="1270" y="1733"/>
                    </a:lnTo>
                    <a:lnTo>
                      <a:pt x="1886" y="1579"/>
                    </a:lnTo>
                    <a:lnTo>
                      <a:pt x="2541" y="1463"/>
                    </a:lnTo>
                    <a:lnTo>
                      <a:pt x="2002" y="1579"/>
                    </a:lnTo>
                    <a:lnTo>
                      <a:pt x="1501" y="1733"/>
                    </a:lnTo>
                    <a:lnTo>
                      <a:pt x="1116" y="1848"/>
                    </a:lnTo>
                    <a:lnTo>
                      <a:pt x="770" y="2002"/>
                    </a:lnTo>
                    <a:lnTo>
                      <a:pt x="616" y="2079"/>
                    </a:lnTo>
                    <a:lnTo>
                      <a:pt x="462" y="2195"/>
                    </a:lnTo>
                    <a:lnTo>
                      <a:pt x="347" y="2349"/>
                    </a:lnTo>
                    <a:lnTo>
                      <a:pt x="270" y="2541"/>
                    </a:lnTo>
                    <a:lnTo>
                      <a:pt x="231" y="2695"/>
                    </a:lnTo>
                    <a:lnTo>
                      <a:pt x="231" y="2888"/>
                    </a:lnTo>
                    <a:lnTo>
                      <a:pt x="270" y="3003"/>
                    </a:lnTo>
                    <a:lnTo>
                      <a:pt x="347" y="3157"/>
                    </a:lnTo>
                    <a:lnTo>
                      <a:pt x="462" y="3234"/>
                    </a:lnTo>
                    <a:lnTo>
                      <a:pt x="578" y="3311"/>
                    </a:lnTo>
                    <a:lnTo>
                      <a:pt x="732" y="3388"/>
                    </a:lnTo>
                    <a:lnTo>
                      <a:pt x="886" y="3426"/>
                    </a:lnTo>
                    <a:lnTo>
                      <a:pt x="1116" y="3388"/>
                    </a:lnTo>
                    <a:lnTo>
                      <a:pt x="1347" y="3349"/>
                    </a:lnTo>
                    <a:lnTo>
                      <a:pt x="1771" y="3195"/>
                    </a:lnTo>
                    <a:lnTo>
                      <a:pt x="1463" y="3388"/>
                    </a:lnTo>
                    <a:lnTo>
                      <a:pt x="1347" y="3503"/>
                    </a:lnTo>
                    <a:lnTo>
                      <a:pt x="1232" y="3619"/>
                    </a:lnTo>
                    <a:lnTo>
                      <a:pt x="1155" y="3734"/>
                    </a:lnTo>
                    <a:lnTo>
                      <a:pt x="1116" y="3888"/>
                    </a:lnTo>
                    <a:lnTo>
                      <a:pt x="1078" y="4004"/>
                    </a:lnTo>
                    <a:lnTo>
                      <a:pt x="1116" y="4158"/>
                    </a:lnTo>
                    <a:lnTo>
                      <a:pt x="1155" y="4273"/>
                    </a:lnTo>
                    <a:lnTo>
                      <a:pt x="1232" y="4389"/>
                    </a:lnTo>
                    <a:lnTo>
                      <a:pt x="1347" y="4466"/>
                    </a:lnTo>
                    <a:lnTo>
                      <a:pt x="1501" y="4504"/>
                    </a:lnTo>
                    <a:lnTo>
                      <a:pt x="1732" y="4581"/>
                    </a:lnTo>
                    <a:lnTo>
                      <a:pt x="2002" y="4581"/>
                    </a:lnTo>
                    <a:lnTo>
                      <a:pt x="2002" y="4735"/>
                    </a:lnTo>
                    <a:lnTo>
                      <a:pt x="2040" y="4889"/>
                    </a:lnTo>
                    <a:lnTo>
                      <a:pt x="2117" y="5005"/>
                    </a:lnTo>
                    <a:lnTo>
                      <a:pt x="2233" y="5120"/>
                    </a:lnTo>
                    <a:lnTo>
                      <a:pt x="2387" y="5197"/>
                    </a:lnTo>
                    <a:lnTo>
                      <a:pt x="2502" y="5274"/>
                    </a:lnTo>
                    <a:lnTo>
                      <a:pt x="2810" y="5351"/>
                    </a:lnTo>
                    <a:lnTo>
                      <a:pt x="3233" y="5389"/>
                    </a:lnTo>
                    <a:lnTo>
                      <a:pt x="3618" y="5389"/>
                    </a:lnTo>
                    <a:lnTo>
                      <a:pt x="4388" y="5274"/>
                    </a:lnTo>
                    <a:lnTo>
                      <a:pt x="4812" y="5235"/>
                    </a:lnTo>
                    <a:lnTo>
                      <a:pt x="5235" y="5235"/>
                    </a:lnTo>
                    <a:lnTo>
                      <a:pt x="5658" y="5312"/>
                    </a:lnTo>
                    <a:lnTo>
                      <a:pt x="6082" y="5428"/>
                    </a:lnTo>
                    <a:lnTo>
                      <a:pt x="6390" y="5543"/>
                    </a:lnTo>
                    <a:lnTo>
                      <a:pt x="6698" y="5620"/>
                    </a:lnTo>
                    <a:lnTo>
                      <a:pt x="7005" y="5697"/>
                    </a:lnTo>
                    <a:lnTo>
                      <a:pt x="7352" y="5659"/>
                    </a:lnTo>
                    <a:lnTo>
                      <a:pt x="7621" y="5582"/>
                    </a:lnTo>
                    <a:lnTo>
                      <a:pt x="8006" y="5928"/>
                    </a:lnTo>
                    <a:lnTo>
                      <a:pt x="8430" y="6236"/>
                    </a:lnTo>
                    <a:lnTo>
                      <a:pt x="8891" y="6544"/>
                    </a:lnTo>
                    <a:lnTo>
                      <a:pt x="9353" y="6775"/>
                    </a:lnTo>
                    <a:lnTo>
                      <a:pt x="9854" y="7006"/>
                    </a:lnTo>
                    <a:lnTo>
                      <a:pt x="10354" y="7121"/>
                    </a:lnTo>
                    <a:lnTo>
                      <a:pt x="10893" y="7160"/>
                    </a:lnTo>
                    <a:lnTo>
                      <a:pt x="11162" y="7160"/>
                    </a:lnTo>
                    <a:lnTo>
                      <a:pt x="11393" y="7121"/>
                    </a:lnTo>
                    <a:lnTo>
                      <a:pt x="11778" y="7006"/>
                    </a:lnTo>
                    <a:lnTo>
                      <a:pt x="12125" y="6852"/>
                    </a:lnTo>
                    <a:lnTo>
                      <a:pt x="12433" y="6621"/>
                    </a:lnTo>
                    <a:lnTo>
                      <a:pt x="12702" y="6352"/>
                    </a:lnTo>
                    <a:lnTo>
                      <a:pt x="12933" y="6005"/>
                    </a:lnTo>
                    <a:lnTo>
                      <a:pt x="13048" y="5659"/>
                    </a:lnTo>
                    <a:lnTo>
                      <a:pt x="13087" y="5312"/>
                    </a:lnTo>
                    <a:lnTo>
                      <a:pt x="13048" y="4889"/>
                    </a:lnTo>
                    <a:lnTo>
                      <a:pt x="12933" y="4466"/>
                    </a:lnTo>
                    <a:lnTo>
                      <a:pt x="12817" y="4004"/>
                    </a:lnTo>
                    <a:lnTo>
                      <a:pt x="12471" y="3118"/>
                    </a:lnTo>
                    <a:lnTo>
                      <a:pt x="12048" y="2272"/>
                    </a:lnTo>
                    <a:lnTo>
                      <a:pt x="11586" y="1502"/>
                    </a:lnTo>
                    <a:lnTo>
                      <a:pt x="11008" y="732"/>
                    </a:lnTo>
                    <a:lnTo>
                      <a:pt x="10777" y="424"/>
                    </a:lnTo>
                    <a:lnTo>
                      <a:pt x="10624" y="309"/>
                    </a:lnTo>
                    <a:lnTo>
                      <a:pt x="10470" y="193"/>
                    </a:lnTo>
                    <a:lnTo>
                      <a:pt x="10277" y="155"/>
                    </a:lnTo>
                    <a:lnTo>
                      <a:pt x="10046" y="155"/>
                    </a:lnTo>
                    <a:lnTo>
                      <a:pt x="9623" y="193"/>
                    </a:lnTo>
                    <a:lnTo>
                      <a:pt x="9238" y="270"/>
                    </a:lnTo>
                    <a:lnTo>
                      <a:pt x="8815" y="386"/>
                    </a:lnTo>
                    <a:lnTo>
                      <a:pt x="8430" y="617"/>
                    </a:lnTo>
                    <a:lnTo>
                      <a:pt x="8083" y="848"/>
                    </a:lnTo>
                    <a:lnTo>
                      <a:pt x="7775" y="1117"/>
                    </a:lnTo>
                    <a:lnTo>
                      <a:pt x="7621" y="1271"/>
                    </a:lnTo>
                    <a:lnTo>
                      <a:pt x="7506" y="1425"/>
                    </a:lnTo>
                    <a:lnTo>
                      <a:pt x="7467" y="1617"/>
                    </a:lnTo>
                    <a:lnTo>
                      <a:pt x="7467" y="1771"/>
                    </a:lnTo>
                    <a:lnTo>
                      <a:pt x="7467" y="1925"/>
                    </a:lnTo>
                    <a:lnTo>
                      <a:pt x="7544" y="2079"/>
                    </a:lnTo>
                    <a:lnTo>
                      <a:pt x="7236" y="1733"/>
                    </a:lnTo>
                    <a:lnTo>
                      <a:pt x="6967" y="1425"/>
                    </a:lnTo>
                    <a:lnTo>
                      <a:pt x="6659" y="1156"/>
                    </a:lnTo>
                    <a:lnTo>
                      <a:pt x="6313" y="886"/>
                    </a:lnTo>
                    <a:lnTo>
                      <a:pt x="5966" y="655"/>
                    </a:lnTo>
                    <a:lnTo>
                      <a:pt x="5620" y="501"/>
                    </a:lnTo>
                    <a:lnTo>
                      <a:pt x="5273" y="309"/>
                    </a:lnTo>
                    <a:lnTo>
                      <a:pt x="4927" y="193"/>
                    </a:lnTo>
                    <a:lnTo>
                      <a:pt x="4581" y="116"/>
                    </a:lnTo>
                    <a:lnTo>
                      <a:pt x="4196" y="39"/>
                    </a:lnTo>
                    <a:lnTo>
                      <a:pt x="3811"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6"/>
              <p:cNvSpPr/>
              <p:nvPr/>
            </p:nvSpPr>
            <p:spPr>
              <a:xfrm>
                <a:off x="3713775" y="2779550"/>
                <a:ext cx="244425" cy="76050"/>
              </a:xfrm>
              <a:custGeom>
                <a:avLst/>
                <a:gdLst/>
                <a:ahLst/>
                <a:cxnLst/>
                <a:rect l="l" t="t" r="r" b="b"/>
                <a:pathLst>
                  <a:path w="9777" h="3042" extrusionOk="0">
                    <a:moveTo>
                      <a:pt x="2155" y="0"/>
                    </a:moveTo>
                    <a:lnTo>
                      <a:pt x="1771" y="39"/>
                    </a:lnTo>
                    <a:lnTo>
                      <a:pt x="1309" y="154"/>
                    </a:lnTo>
                    <a:lnTo>
                      <a:pt x="885" y="270"/>
                    </a:lnTo>
                    <a:lnTo>
                      <a:pt x="0" y="578"/>
                    </a:lnTo>
                    <a:lnTo>
                      <a:pt x="38" y="616"/>
                    </a:lnTo>
                    <a:lnTo>
                      <a:pt x="1001" y="308"/>
                    </a:lnTo>
                    <a:lnTo>
                      <a:pt x="1463" y="193"/>
                    </a:lnTo>
                    <a:lnTo>
                      <a:pt x="1963" y="116"/>
                    </a:lnTo>
                    <a:lnTo>
                      <a:pt x="2386" y="77"/>
                    </a:lnTo>
                    <a:lnTo>
                      <a:pt x="2771" y="116"/>
                    </a:lnTo>
                    <a:lnTo>
                      <a:pt x="3195" y="154"/>
                    </a:lnTo>
                    <a:lnTo>
                      <a:pt x="3580" y="231"/>
                    </a:lnTo>
                    <a:lnTo>
                      <a:pt x="3964" y="347"/>
                    </a:lnTo>
                    <a:lnTo>
                      <a:pt x="4349" y="501"/>
                    </a:lnTo>
                    <a:lnTo>
                      <a:pt x="4696" y="693"/>
                    </a:lnTo>
                    <a:lnTo>
                      <a:pt x="5042" y="886"/>
                    </a:lnTo>
                    <a:lnTo>
                      <a:pt x="5581" y="1270"/>
                    </a:lnTo>
                    <a:lnTo>
                      <a:pt x="6043" y="1694"/>
                    </a:lnTo>
                    <a:lnTo>
                      <a:pt x="6081" y="1732"/>
                    </a:lnTo>
                    <a:lnTo>
                      <a:pt x="6081" y="1771"/>
                    </a:lnTo>
                    <a:lnTo>
                      <a:pt x="6197" y="1886"/>
                    </a:lnTo>
                    <a:lnTo>
                      <a:pt x="6697" y="2464"/>
                    </a:lnTo>
                    <a:lnTo>
                      <a:pt x="7159" y="3041"/>
                    </a:lnTo>
                    <a:lnTo>
                      <a:pt x="7198" y="3041"/>
                    </a:lnTo>
                    <a:lnTo>
                      <a:pt x="7005" y="2695"/>
                    </a:lnTo>
                    <a:lnTo>
                      <a:pt x="6774" y="2387"/>
                    </a:lnTo>
                    <a:lnTo>
                      <a:pt x="6543" y="2040"/>
                    </a:lnTo>
                    <a:lnTo>
                      <a:pt x="6274" y="1771"/>
                    </a:lnTo>
                    <a:lnTo>
                      <a:pt x="6928" y="1771"/>
                    </a:lnTo>
                    <a:lnTo>
                      <a:pt x="7352" y="1848"/>
                    </a:lnTo>
                    <a:lnTo>
                      <a:pt x="7813" y="1886"/>
                    </a:lnTo>
                    <a:lnTo>
                      <a:pt x="7852" y="1886"/>
                    </a:lnTo>
                    <a:lnTo>
                      <a:pt x="7813" y="1848"/>
                    </a:lnTo>
                    <a:lnTo>
                      <a:pt x="7390" y="1732"/>
                    </a:lnTo>
                    <a:lnTo>
                      <a:pt x="6967" y="1655"/>
                    </a:lnTo>
                    <a:lnTo>
                      <a:pt x="6505" y="1617"/>
                    </a:lnTo>
                    <a:lnTo>
                      <a:pt x="6274" y="1655"/>
                    </a:lnTo>
                    <a:lnTo>
                      <a:pt x="6197" y="1655"/>
                    </a:lnTo>
                    <a:lnTo>
                      <a:pt x="6197" y="1617"/>
                    </a:lnTo>
                    <a:lnTo>
                      <a:pt x="6235" y="1617"/>
                    </a:lnTo>
                    <a:lnTo>
                      <a:pt x="6235" y="1578"/>
                    </a:lnTo>
                    <a:lnTo>
                      <a:pt x="6274" y="1578"/>
                    </a:lnTo>
                    <a:lnTo>
                      <a:pt x="6582" y="1232"/>
                    </a:lnTo>
                    <a:lnTo>
                      <a:pt x="6967" y="963"/>
                    </a:lnTo>
                    <a:lnTo>
                      <a:pt x="7352" y="732"/>
                    </a:lnTo>
                    <a:lnTo>
                      <a:pt x="7775" y="578"/>
                    </a:lnTo>
                    <a:lnTo>
                      <a:pt x="8275" y="385"/>
                    </a:lnTo>
                    <a:lnTo>
                      <a:pt x="8776" y="270"/>
                    </a:lnTo>
                    <a:lnTo>
                      <a:pt x="9276" y="193"/>
                    </a:lnTo>
                    <a:lnTo>
                      <a:pt x="9776" y="154"/>
                    </a:lnTo>
                    <a:lnTo>
                      <a:pt x="9507" y="77"/>
                    </a:lnTo>
                    <a:lnTo>
                      <a:pt x="9238" y="77"/>
                    </a:lnTo>
                    <a:lnTo>
                      <a:pt x="8930" y="116"/>
                    </a:lnTo>
                    <a:lnTo>
                      <a:pt x="8660" y="193"/>
                    </a:lnTo>
                    <a:lnTo>
                      <a:pt x="8198" y="308"/>
                    </a:lnTo>
                    <a:lnTo>
                      <a:pt x="7698" y="462"/>
                    </a:lnTo>
                    <a:lnTo>
                      <a:pt x="7275" y="655"/>
                    </a:lnTo>
                    <a:lnTo>
                      <a:pt x="6851" y="886"/>
                    </a:lnTo>
                    <a:lnTo>
                      <a:pt x="6505" y="1155"/>
                    </a:lnTo>
                    <a:lnTo>
                      <a:pt x="6312" y="1309"/>
                    </a:lnTo>
                    <a:lnTo>
                      <a:pt x="6158" y="1501"/>
                    </a:lnTo>
                    <a:lnTo>
                      <a:pt x="6158" y="1540"/>
                    </a:lnTo>
                    <a:lnTo>
                      <a:pt x="6158" y="1578"/>
                    </a:lnTo>
                    <a:lnTo>
                      <a:pt x="6120" y="1617"/>
                    </a:lnTo>
                    <a:lnTo>
                      <a:pt x="5812" y="1347"/>
                    </a:lnTo>
                    <a:lnTo>
                      <a:pt x="5504" y="1078"/>
                    </a:lnTo>
                    <a:lnTo>
                      <a:pt x="5196" y="847"/>
                    </a:lnTo>
                    <a:lnTo>
                      <a:pt x="4850" y="655"/>
                    </a:lnTo>
                    <a:lnTo>
                      <a:pt x="4503" y="462"/>
                    </a:lnTo>
                    <a:lnTo>
                      <a:pt x="4118" y="308"/>
                    </a:lnTo>
                    <a:lnTo>
                      <a:pt x="3734" y="154"/>
                    </a:lnTo>
                    <a:lnTo>
                      <a:pt x="3349" y="77"/>
                    </a:lnTo>
                    <a:lnTo>
                      <a:pt x="29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6"/>
              <p:cNvSpPr/>
              <p:nvPr/>
            </p:nvSpPr>
            <p:spPr>
              <a:xfrm>
                <a:off x="3737825" y="2895025"/>
                <a:ext cx="274250" cy="62550"/>
              </a:xfrm>
              <a:custGeom>
                <a:avLst/>
                <a:gdLst/>
                <a:ahLst/>
                <a:cxnLst/>
                <a:rect l="l" t="t" r="r" b="b"/>
                <a:pathLst>
                  <a:path w="10970" h="2502" extrusionOk="0">
                    <a:moveTo>
                      <a:pt x="0" y="0"/>
                    </a:moveTo>
                    <a:lnTo>
                      <a:pt x="0" y="39"/>
                    </a:lnTo>
                    <a:lnTo>
                      <a:pt x="77" y="193"/>
                    </a:lnTo>
                    <a:lnTo>
                      <a:pt x="193" y="347"/>
                    </a:lnTo>
                    <a:lnTo>
                      <a:pt x="347" y="462"/>
                    </a:lnTo>
                    <a:lnTo>
                      <a:pt x="501" y="539"/>
                    </a:lnTo>
                    <a:lnTo>
                      <a:pt x="847" y="654"/>
                    </a:lnTo>
                    <a:lnTo>
                      <a:pt x="1193" y="693"/>
                    </a:lnTo>
                    <a:lnTo>
                      <a:pt x="1694" y="654"/>
                    </a:lnTo>
                    <a:lnTo>
                      <a:pt x="2233" y="616"/>
                    </a:lnTo>
                    <a:lnTo>
                      <a:pt x="2733" y="616"/>
                    </a:lnTo>
                    <a:lnTo>
                      <a:pt x="3233" y="654"/>
                    </a:lnTo>
                    <a:lnTo>
                      <a:pt x="3772" y="731"/>
                    </a:lnTo>
                    <a:lnTo>
                      <a:pt x="4273" y="885"/>
                    </a:lnTo>
                    <a:lnTo>
                      <a:pt x="4735" y="1039"/>
                    </a:lnTo>
                    <a:lnTo>
                      <a:pt x="4965" y="1078"/>
                    </a:lnTo>
                    <a:lnTo>
                      <a:pt x="5196" y="1116"/>
                    </a:lnTo>
                    <a:lnTo>
                      <a:pt x="5466" y="1078"/>
                    </a:lnTo>
                    <a:lnTo>
                      <a:pt x="5735" y="962"/>
                    </a:lnTo>
                    <a:lnTo>
                      <a:pt x="6043" y="1270"/>
                    </a:lnTo>
                    <a:lnTo>
                      <a:pt x="6351" y="1501"/>
                    </a:lnTo>
                    <a:lnTo>
                      <a:pt x="6659" y="1771"/>
                    </a:lnTo>
                    <a:lnTo>
                      <a:pt x="7005" y="1963"/>
                    </a:lnTo>
                    <a:lnTo>
                      <a:pt x="7390" y="2156"/>
                    </a:lnTo>
                    <a:lnTo>
                      <a:pt x="7737" y="2310"/>
                    </a:lnTo>
                    <a:lnTo>
                      <a:pt x="8122" y="2425"/>
                    </a:lnTo>
                    <a:lnTo>
                      <a:pt x="8545" y="2502"/>
                    </a:lnTo>
                    <a:lnTo>
                      <a:pt x="8891" y="2502"/>
                    </a:lnTo>
                    <a:lnTo>
                      <a:pt x="9238" y="2463"/>
                    </a:lnTo>
                    <a:lnTo>
                      <a:pt x="9584" y="2386"/>
                    </a:lnTo>
                    <a:lnTo>
                      <a:pt x="9892" y="2271"/>
                    </a:lnTo>
                    <a:lnTo>
                      <a:pt x="10239" y="2117"/>
                    </a:lnTo>
                    <a:lnTo>
                      <a:pt x="10508" y="1925"/>
                    </a:lnTo>
                    <a:lnTo>
                      <a:pt x="10739" y="1694"/>
                    </a:lnTo>
                    <a:lnTo>
                      <a:pt x="10970" y="1386"/>
                    </a:lnTo>
                    <a:lnTo>
                      <a:pt x="10931" y="1386"/>
                    </a:lnTo>
                    <a:lnTo>
                      <a:pt x="10700" y="1655"/>
                    </a:lnTo>
                    <a:lnTo>
                      <a:pt x="10431" y="1886"/>
                    </a:lnTo>
                    <a:lnTo>
                      <a:pt x="10162" y="2040"/>
                    </a:lnTo>
                    <a:lnTo>
                      <a:pt x="9854" y="2194"/>
                    </a:lnTo>
                    <a:lnTo>
                      <a:pt x="9507" y="2310"/>
                    </a:lnTo>
                    <a:lnTo>
                      <a:pt x="9161" y="2348"/>
                    </a:lnTo>
                    <a:lnTo>
                      <a:pt x="8814" y="2386"/>
                    </a:lnTo>
                    <a:lnTo>
                      <a:pt x="8468" y="2348"/>
                    </a:lnTo>
                    <a:lnTo>
                      <a:pt x="8083" y="2310"/>
                    </a:lnTo>
                    <a:lnTo>
                      <a:pt x="7737" y="2194"/>
                    </a:lnTo>
                    <a:lnTo>
                      <a:pt x="7390" y="2040"/>
                    </a:lnTo>
                    <a:lnTo>
                      <a:pt x="7044" y="1848"/>
                    </a:lnTo>
                    <a:lnTo>
                      <a:pt x="6736" y="1617"/>
                    </a:lnTo>
                    <a:lnTo>
                      <a:pt x="6428" y="1386"/>
                    </a:lnTo>
                    <a:lnTo>
                      <a:pt x="5851" y="885"/>
                    </a:lnTo>
                    <a:lnTo>
                      <a:pt x="5966" y="770"/>
                    </a:lnTo>
                    <a:lnTo>
                      <a:pt x="6082" y="616"/>
                    </a:lnTo>
                    <a:lnTo>
                      <a:pt x="6197" y="462"/>
                    </a:lnTo>
                    <a:lnTo>
                      <a:pt x="6274" y="308"/>
                    </a:lnTo>
                    <a:lnTo>
                      <a:pt x="6274" y="270"/>
                    </a:lnTo>
                    <a:lnTo>
                      <a:pt x="6236" y="270"/>
                    </a:lnTo>
                    <a:lnTo>
                      <a:pt x="6005" y="577"/>
                    </a:lnTo>
                    <a:lnTo>
                      <a:pt x="5851" y="731"/>
                    </a:lnTo>
                    <a:lnTo>
                      <a:pt x="5697" y="847"/>
                    </a:lnTo>
                    <a:lnTo>
                      <a:pt x="5504" y="924"/>
                    </a:lnTo>
                    <a:lnTo>
                      <a:pt x="5273" y="962"/>
                    </a:lnTo>
                    <a:lnTo>
                      <a:pt x="5042" y="962"/>
                    </a:lnTo>
                    <a:lnTo>
                      <a:pt x="4812" y="924"/>
                    </a:lnTo>
                    <a:lnTo>
                      <a:pt x="4388" y="808"/>
                    </a:lnTo>
                    <a:lnTo>
                      <a:pt x="4003" y="654"/>
                    </a:lnTo>
                    <a:lnTo>
                      <a:pt x="3580" y="577"/>
                    </a:lnTo>
                    <a:lnTo>
                      <a:pt x="3195" y="539"/>
                    </a:lnTo>
                    <a:lnTo>
                      <a:pt x="2772" y="500"/>
                    </a:lnTo>
                    <a:lnTo>
                      <a:pt x="2348" y="500"/>
                    </a:lnTo>
                    <a:lnTo>
                      <a:pt x="1463" y="577"/>
                    </a:lnTo>
                    <a:lnTo>
                      <a:pt x="1078" y="577"/>
                    </a:lnTo>
                    <a:lnTo>
                      <a:pt x="847" y="539"/>
                    </a:lnTo>
                    <a:lnTo>
                      <a:pt x="655" y="500"/>
                    </a:lnTo>
                    <a:lnTo>
                      <a:pt x="462" y="424"/>
                    </a:lnTo>
                    <a:lnTo>
                      <a:pt x="308" y="308"/>
                    </a:lnTo>
                    <a:lnTo>
                      <a:pt x="154" y="193"/>
                    </a:lnTo>
                    <a:lnTo>
                      <a:pt x="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6"/>
              <p:cNvSpPr/>
              <p:nvPr/>
            </p:nvSpPr>
            <p:spPr>
              <a:xfrm>
                <a:off x="3713775" y="2874800"/>
                <a:ext cx="98150" cy="18325"/>
              </a:xfrm>
              <a:custGeom>
                <a:avLst/>
                <a:gdLst/>
                <a:ahLst/>
                <a:cxnLst/>
                <a:rect l="l" t="t" r="r" b="b"/>
                <a:pathLst>
                  <a:path w="3926" h="733" extrusionOk="0">
                    <a:moveTo>
                      <a:pt x="77" y="1"/>
                    </a:moveTo>
                    <a:lnTo>
                      <a:pt x="38" y="39"/>
                    </a:lnTo>
                    <a:lnTo>
                      <a:pt x="0" y="116"/>
                    </a:lnTo>
                    <a:lnTo>
                      <a:pt x="0" y="193"/>
                    </a:lnTo>
                    <a:lnTo>
                      <a:pt x="38" y="347"/>
                    </a:lnTo>
                    <a:lnTo>
                      <a:pt x="154" y="501"/>
                    </a:lnTo>
                    <a:lnTo>
                      <a:pt x="269" y="617"/>
                    </a:lnTo>
                    <a:lnTo>
                      <a:pt x="500" y="694"/>
                    </a:lnTo>
                    <a:lnTo>
                      <a:pt x="770" y="732"/>
                    </a:lnTo>
                    <a:lnTo>
                      <a:pt x="1232" y="655"/>
                    </a:lnTo>
                    <a:lnTo>
                      <a:pt x="1925" y="578"/>
                    </a:lnTo>
                    <a:lnTo>
                      <a:pt x="2579" y="501"/>
                    </a:lnTo>
                    <a:lnTo>
                      <a:pt x="3887" y="424"/>
                    </a:lnTo>
                    <a:lnTo>
                      <a:pt x="3926" y="386"/>
                    </a:lnTo>
                    <a:lnTo>
                      <a:pt x="3887" y="386"/>
                    </a:lnTo>
                    <a:lnTo>
                      <a:pt x="3387" y="347"/>
                    </a:lnTo>
                    <a:lnTo>
                      <a:pt x="2848" y="386"/>
                    </a:lnTo>
                    <a:lnTo>
                      <a:pt x="1771" y="463"/>
                    </a:lnTo>
                    <a:lnTo>
                      <a:pt x="1270" y="540"/>
                    </a:lnTo>
                    <a:lnTo>
                      <a:pt x="770" y="617"/>
                    </a:lnTo>
                    <a:lnTo>
                      <a:pt x="500" y="578"/>
                    </a:lnTo>
                    <a:lnTo>
                      <a:pt x="385" y="540"/>
                    </a:lnTo>
                    <a:lnTo>
                      <a:pt x="269" y="463"/>
                    </a:lnTo>
                    <a:lnTo>
                      <a:pt x="192" y="386"/>
                    </a:lnTo>
                    <a:lnTo>
                      <a:pt x="115" y="270"/>
                    </a:lnTo>
                    <a:lnTo>
                      <a:pt x="115" y="39"/>
                    </a:lnTo>
                    <a:lnTo>
                      <a:pt x="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6"/>
              <p:cNvSpPr/>
              <p:nvPr/>
            </p:nvSpPr>
            <p:spPr>
              <a:xfrm>
                <a:off x="3693550" y="2837275"/>
                <a:ext cx="108775" cy="27925"/>
              </a:xfrm>
              <a:custGeom>
                <a:avLst/>
                <a:gdLst/>
                <a:ahLst/>
                <a:cxnLst/>
                <a:rect l="l" t="t" r="r" b="b"/>
                <a:pathLst>
                  <a:path w="4351" h="1117" extrusionOk="0">
                    <a:moveTo>
                      <a:pt x="270" y="1"/>
                    </a:moveTo>
                    <a:lnTo>
                      <a:pt x="155" y="39"/>
                    </a:lnTo>
                    <a:lnTo>
                      <a:pt x="78" y="155"/>
                    </a:lnTo>
                    <a:lnTo>
                      <a:pt x="39" y="232"/>
                    </a:lnTo>
                    <a:lnTo>
                      <a:pt x="1" y="347"/>
                    </a:lnTo>
                    <a:lnTo>
                      <a:pt x="1" y="540"/>
                    </a:lnTo>
                    <a:lnTo>
                      <a:pt x="78" y="771"/>
                    </a:lnTo>
                    <a:lnTo>
                      <a:pt x="155" y="847"/>
                    </a:lnTo>
                    <a:lnTo>
                      <a:pt x="270" y="963"/>
                    </a:lnTo>
                    <a:lnTo>
                      <a:pt x="386" y="1040"/>
                    </a:lnTo>
                    <a:lnTo>
                      <a:pt x="501" y="1078"/>
                    </a:lnTo>
                    <a:lnTo>
                      <a:pt x="771" y="1117"/>
                    </a:lnTo>
                    <a:lnTo>
                      <a:pt x="1078" y="1117"/>
                    </a:lnTo>
                    <a:lnTo>
                      <a:pt x="1463" y="1001"/>
                    </a:lnTo>
                    <a:lnTo>
                      <a:pt x="1810" y="886"/>
                    </a:lnTo>
                    <a:lnTo>
                      <a:pt x="2618" y="694"/>
                    </a:lnTo>
                    <a:lnTo>
                      <a:pt x="3041" y="655"/>
                    </a:lnTo>
                    <a:lnTo>
                      <a:pt x="3465" y="578"/>
                    </a:lnTo>
                    <a:lnTo>
                      <a:pt x="4312" y="501"/>
                    </a:lnTo>
                    <a:lnTo>
                      <a:pt x="4350" y="501"/>
                    </a:lnTo>
                    <a:lnTo>
                      <a:pt x="4312" y="463"/>
                    </a:lnTo>
                    <a:lnTo>
                      <a:pt x="3657" y="463"/>
                    </a:lnTo>
                    <a:lnTo>
                      <a:pt x="3003" y="540"/>
                    </a:lnTo>
                    <a:lnTo>
                      <a:pt x="2387" y="655"/>
                    </a:lnTo>
                    <a:lnTo>
                      <a:pt x="1771" y="809"/>
                    </a:lnTo>
                    <a:lnTo>
                      <a:pt x="1463" y="886"/>
                    </a:lnTo>
                    <a:lnTo>
                      <a:pt x="1155" y="963"/>
                    </a:lnTo>
                    <a:lnTo>
                      <a:pt x="847" y="1001"/>
                    </a:lnTo>
                    <a:lnTo>
                      <a:pt x="655" y="1001"/>
                    </a:lnTo>
                    <a:lnTo>
                      <a:pt x="501" y="963"/>
                    </a:lnTo>
                    <a:lnTo>
                      <a:pt x="386" y="886"/>
                    </a:lnTo>
                    <a:lnTo>
                      <a:pt x="270" y="809"/>
                    </a:lnTo>
                    <a:lnTo>
                      <a:pt x="155" y="694"/>
                    </a:lnTo>
                    <a:lnTo>
                      <a:pt x="116" y="540"/>
                    </a:lnTo>
                    <a:lnTo>
                      <a:pt x="78" y="424"/>
                    </a:lnTo>
                    <a:lnTo>
                      <a:pt x="116" y="270"/>
                    </a:lnTo>
                    <a:lnTo>
                      <a:pt x="155" y="155"/>
                    </a:lnTo>
                    <a:lnTo>
                      <a:pt x="270" y="39"/>
                    </a:lnTo>
                    <a:lnTo>
                      <a:pt x="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6"/>
              <p:cNvSpPr/>
              <p:nvPr/>
            </p:nvSpPr>
            <p:spPr>
              <a:xfrm>
                <a:off x="3686825" y="2809375"/>
                <a:ext cx="106825" cy="21200"/>
              </a:xfrm>
              <a:custGeom>
                <a:avLst/>
                <a:gdLst/>
                <a:ahLst/>
                <a:cxnLst/>
                <a:rect l="l" t="t" r="r" b="b"/>
                <a:pathLst>
                  <a:path w="4273" h="848" extrusionOk="0">
                    <a:moveTo>
                      <a:pt x="3695" y="1"/>
                    </a:moveTo>
                    <a:lnTo>
                      <a:pt x="3156" y="39"/>
                    </a:lnTo>
                    <a:lnTo>
                      <a:pt x="2618" y="116"/>
                    </a:lnTo>
                    <a:lnTo>
                      <a:pt x="2079" y="231"/>
                    </a:lnTo>
                    <a:lnTo>
                      <a:pt x="1540" y="424"/>
                    </a:lnTo>
                    <a:lnTo>
                      <a:pt x="1001" y="655"/>
                    </a:lnTo>
                    <a:lnTo>
                      <a:pt x="732" y="732"/>
                    </a:lnTo>
                    <a:lnTo>
                      <a:pt x="578" y="732"/>
                    </a:lnTo>
                    <a:lnTo>
                      <a:pt x="462" y="693"/>
                    </a:lnTo>
                    <a:lnTo>
                      <a:pt x="308" y="655"/>
                    </a:lnTo>
                    <a:lnTo>
                      <a:pt x="193" y="539"/>
                    </a:lnTo>
                    <a:lnTo>
                      <a:pt x="116" y="424"/>
                    </a:lnTo>
                    <a:lnTo>
                      <a:pt x="116" y="270"/>
                    </a:lnTo>
                    <a:lnTo>
                      <a:pt x="77" y="231"/>
                    </a:lnTo>
                    <a:lnTo>
                      <a:pt x="39" y="231"/>
                    </a:lnTo>
                    <a:lnTo>
                      <a:pt x="0" y="270"/>
                    </a:lnTo>
                    <a:lnTo>
                      <a:pt x="0" y="385"/>
                    </a:lnTo>
                    <a:lnTo>
                      <a:pt x="39" y="501"/>
                    </a:lnTo>
                    <a:lnTo>
                      <a:pt x="154" y="655"/>
                    </a:lnTo>
                    <a:lnTo>
                      <a:pt x="308" y="770"/>
                    </a:lnTo>
                    <a:lnTo>
                      <a:pt x="501" y="847"/>
                    </a:lnTo>
                    <a:lnTo>
                      <a:pt x="770" y="847"/>
                    </a:lnTo>
                    <a:lnTo>
                      <a:pt x="1078" y="732"/>
                    </a:lnTo>
                    <a:lnTo>
                      <a:pt x="1578" y="539"/>
                    </a:lnTo>
                    <a:lnTo>
                      <a:pt x="2233" y="308"/>
                    </a:lnTo>
                    <a:lnTo>
                      <a:pt x="2887" y="154"/>
                    </a:lnTo>
                    <a:lnTo>
                      <a:pt x="3541" y="116"/>
                    </a:lnTo>
                    <a:lnTo>
                      <a:pt x="4234" y="77"/>
                    </a:lnTo>
                    <a:lnTo>
                      <a:pt x="4273" y="77"/>
                    </a:lnTo>
                    <a:lnTo>
                      <a:pt x="4234" y="39"/>
                    </a:lnTo>
                    <a:lnTo>
                      <a:pt x="3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6"/>
              <p:cNvSpPr/>
              <p:nvPr/>
            </p:nvSpPr>
            <p:spPr>
              <a:xfrm>
                <a:off x="3278825" y="2054000"/>
                <a:ext cx="263675" cy="192475"/>
              </a:xfrm>
              <a:custGeom>
                <a:avLst/>
                <a:gdLst/>
                <a:ahLst/>
                <a:cxnLst/>
                <a:rect l="l" t="t" r="r" b="b"/>
                <a:pathLst>
                  <a:path w="10547" h="7699" extrusionOk="0">
                    <a:moveTo>
                      <a:pt x="7044" y="1"/>
                    </a:moveTo>
                    <a:lnTo>
                      <a:pt x="6197" y="39"/>
                    </a:lnTo>
                    <a:lnTo>
                      <a:pt x="5389" y="155"/>
                    </a:lnTo>
                    <a:lnTo>
                      <a:pt x="4581" y="309"/>
                    </a:lnTo>
                    <a:lnTo>
                      <a:pt x="3773" y="501"/>
                    </a:lnTo>
                    <a:lnTo>
                      <a:pt x="3003" y="771"/>
                    </a:lnTo>
                    <a:lnTo>
                      <a:pt x="2233" y="1117"/>
                    </a:lnTo>
                    <a:lnTo>
                      <a:pt x="1848" y="1310"/>
                    </a:lnTo>
                    <a:lnTo>
                      <a:pt x="1502" y="1502"/>
                    </a:lnTo>
                    <a:lnTo>
                      <a:pt x="1194" y="1771"/>
                    </a:lnTo>
                    <a:lnTo>
                      <a:pt x="886" y="2002"/>
                    </a:lnTo>
                    <a:lnTo>
                      <a:pt x="616" y="2272"/>
                    </a:lnTo>
                    <a:lnTo>
                      <a:pt x="424" y="2541"/>
                    </a:lnTo>
                    <a:lnTo>
                      <a:pt x="231" y="2849"/>
                    </a:lnTo>
                    <a:lnTo>
                      <a:pt x="116" y="3157"/>
                    </a:lnTo>
                    <a:lnTo>
                      <a:pt x="39" y="3503"/>
                    </a:lnTo>
                    <a:lnTo>
                      <a:pt x="1" y="3850"/>
                    </a:lnTo>
                    <a:lnTo>
                      <a:pt x="77" y="4196"/>
                    </a:lnTo>
                    <a:lnTo>
                      <a:pt x="154" y="4543"/>
                    </a:lnTo>
                    <a:lnTo>
                      <a:pt x="308" y="4774"/>
                    </a:lnTo>
                    <a:lnTo>
                      <a:pt x="462" y="5005"/>
                    </a:lnTo>
                    <a:lnTo>
                      <a:pt x="655" y="5159"/>
                    </a:lnTo>
                    <a:lnTo>
                      <a:pt x="847" y="5274"/>
                    </a:lnTo>
                    <a:lnTo>
                      <a:pt x="1078" y="5351"/>
                    </a:lnTo>
                    <a:lnTo>
                      <a:pt x="1348" y="5428"/>
                    </a:lnTo>
                    <a:lnTo>
                      <a:pt x="1579" y="5466"/>
                    </a:lnTo>
                    <a:lnTo>
                      <a:pt x="1848" y="5466"/>
                    </a:lnTo>
                    <a:lnTo>
                      <a:pt x="2310" y="5428"/>
                    </a:lnTo>
                    <a:lnTo>
                      <a:pt x="2733" y="5389"/>
                    </a:lnTo>
                    <a:lnTo>
                      <a:pt x="2618" y="5582"/>
                    </a:lnTo>
                    <a:lnTo>
                      <a:pt x="2502" y="5774"/>
                    </a:lnTo>
                    <a:lnTo>
                      <a:pt x="2425" y="6005"/>
                    </a:lnTo>
                    <a:lnTo>
                      <a:pt x="2387" y="6236"/>
                    </a:lnTo>
                    <a:lnTo>
                      <a:pt x="2387" y="6467"/>
                    </a:lnTo>
                    <a:lnTo>
                      <a:pt x="2387" y="6698"/>
                    </a:lnTo>
                    <a:lnTo>
                      <a:pt x="2464" y="6929"/>
                    </a:lnTo>
                    <a:lnTo>
                      <a:pt x="2579" y="7122"/>
                    </a:lnTo>
                    <a:lnTo>
                      <a:pt x="2810" y="7352"/>
                    </a:lnTo>
                    <a:lnTo>
                      <a:pt x="3080" y="7545"/>
                    </a:lnTo>
                    <a:lnTo>
                      <a:pt x="3388" y="7660"/>
                    </a:lnTo>
                    <a:lnTo>
                      <a:pt x="3734" y="7699"/>
                    </a:lnTo>
                    <a:lnTo>
                      <a:pt x="3926" y="7660"/>
                    </a:lnTo>
                    <a:lnTo>
                      <a:pt x="4119" y="7622"/>
                    </a:lnTo>
                    <a:lnTo>
                      <a:pt x="4311" y="7545"/>
                    </a:lnTo>
                    <a:lnTo>
                      <a:pt x="4504" y="7468"/>
                    </a:lnTo>
                    <a:lnTo>
                      <a:pt x="4504" y="7391"/>
                    </a:lnTo>
                    <a:lnTo>
                      <a:pt x="4465" y="7352"/>
                    </a:lnTo>
                    <a:lnTo>
                      <a:pt x="4465" y="7391"/>
                    </a:lnTo>
                    <a:lnTo>
                      <a:pt x="4311" y="7468"/>
                    </a:lnTo>
                    <a:lnTo>
                      <a:pt x="4119" y="7506"/>
                    </a:lnTo>
                    <a:lnTo>
                      <a:pt x="3926" y="7545"/>
                    </a:lnTo>
                    <a:lnTo>
                      <a:pt x="3465" y="7545"/>
                    </a:lnTo>
                    <a:lnTo>
                      <a:pt x="3157" y="7429"/>
                    </a:lnTo>
                    <a:lnTo>
                      <a:pt x="2926" y="7275"/>
                    </a:lnTo>
                    <a:lnTo>
                      <a:pt x="2733" y="7045"/>
                    </a:lnTo>
                    <a:lnTo>
                      <a:pt x="2618" y="6852"/>
                    </a:lnTo>
                    <a:lnTo>
                      <a:pt x="2541" y="6621"/>
                    </a:lnTo>
                    <a:lnTo>
                      <a:pt x="2502" y="6352"/>
                    </a:lnTo>
                    <a:lnTo>
                      <a:pt x="2541" y="6121"/>
                    </a:lnTo>
                    <a:lnTo>
                      <a:pt x="2579" y="5890"/>
                    </a:lnTo>
                    <a:lnTo>
                      <a:pt x="2695" y="5659"/>
                    </a:lnTo>
                    <a:lnTo>
                      <a:pt x="2849" y="5466"/>
                    </a:lnTo>
                    <a:lnTo>
                      <a:pt x="3003" y="5313"/>
                    </a:lnTo>
                    <a:lnTo>
                      <a:pt x="3041" y="5274"/>
                    </a:lnTo>
                    <a:lnTo>
                      <a:pt x="3041" y="5236"/>
                    </a:lnTo>
                    <a:lnTo>
                      <a:pt x="3041" y="5197"/>
                    </a:lnTo>
                    <a:lnTo>
                      <a:pt x="2964" y="5197"/>
                    </a:lnTo>
                    <a:lnTo>
                      <a:pt x="2425" y="5274"/>
                    </a:lnTo>
                    <a:lnTo>
                      <a:pt x="1848" y="5313"/>
                    </a:lnTo>
                    <a:lnTo>
                      <a:pt x="1386" y="5274"/>
                    </a:lnTo>
                    <a:lnTo>
                      <a:pt x="1194" y="5236"/>
                    </a:lnTo>
                    <a:lnTo>
                      <a:pt x="963" y="5159"/>
                    </a:lnTo>
                    <a:lnTo>
                      <a:pt x="809" y="5043"/>
                    </a:lnTo>
                    <a:lnTo>
                      <a:pt x="616" y="4928"/>
                    </a:lnTo>
                    <a:lnTo>
                      <a:pt x="462" y="4774"/>
                    </a:lnTo>
                    <a:lnTo>
                      <a:pt x="347" y="4543"/>
                    </a:lnTo>
                    <a:lnTo>
                      <a:pt x="231" y="4196"/>
                    </a:lnTo>
                    <a:lnTo>
                      <a:pt x="193" y="3888"/>
                    </a:lnTo>
                    <a:lnTo>
                      <a:pt x="193" y="3542"/>
                    </a:lnTo>
                    <a:lnTo>
                      <a:pt x="308" y="3196"/>
                    </a:lnTo>
                    <a:lnTo>
                      <a:pt x="424" y="2888"/>
                    </a:lnTo>
                    <a:lnTo>
                      <a:pt x="616" y="2580"/>
                    </a:lnTo>
                    <a:lnTo>
                      <a:pt x="847" y="2310"/>
                    </a:lnTo>
                    <a:lnTo>
                      <a:pt x="1078" y="2079"/>
                    </a:lnTo>
                    <a:lnTo>
                      <a:pt x="1386" y="1810"/>
                    </a:lnTo>
                    <a:lnTo>
                      <a:pt x="1694" y="1617"/>
                    </a:lnTo>
                    <a:lnTo>
                      <a:pt x="2040" y="1387"/>
                    </a:lnTo>
                    <a:lnTo>
                      <a:pt x="2387" y="1233"/>
                    </a:lnTo>
                    <a:lnTo>
                      <a:pt x="3118" y="925"/>
                    </a:lnTo>
                    <a:lnTo>
                      <a:pt x="3850" y="655"/>
                    </a:lnTo>
                    <a:lnTo>
                      <a:pt x="4619" y="463"/>
                    </a:lnTo>
                    <a:lnTo>
                      <a:pt x="5389" y="309"/>
                    </a:lnTo>
                    <a:lnTo>
                      <a:pt x="6197" y="193"/>
                    </a:lnTo>
                    <a:lnTo>
                      <a:pt x="6967" y="155"/>
                    </a:lnTo>
                    <a:lnTo>
                      <a:pt x="7083" y="155"/>
                    </a:lnTo>
                    <a:lnTo>
                      <a:pt x="7968" y="193"/>
                    </a:lnTo>
                    <a:lnTo>
                      <a:pt x="8815" y="309"/>
                    </a:lnTo>
                    <a:lnTo>
                      <a:pt x="9662" y="463"/>
                    </a:lnTo>
                    <a:lnTo>
                      <a:pt x="10547" y="694"/>
                    </a:lnTo>
                    <a:lnTo>
                      <a:pt x="10547" y="655"/>
                    </a:lnTo>
                    <a:lnTo>
                      <a:pt x="10162" y="501"/>
                    </a:lnTo>
                    <a:lnTo>
                      <a:pt x="9738" y="347"/>
                    </a:lnTo>
                    <a:lnTo>
                      <a:pt x="8892" y="155"/>
                    </a:lnTo>
                    <a:lnTo>
                      <a:pt x="8045" y="39"/>
                    </a:lnTo>
                    <a:lnTo>
                      <a:pt x="7160" y="1"/>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6" name="Google Shape;1526;p36"/>
          <p:cNvGrpSpPr/>
          <p:nvPr/>
        </p:nvGrpSpPr>
        <p:grpSpPr>
          <a:xfrm rot="629050">
            <a:off x="604004" y="4127163"/>
            <a:ext cx="435387" cy="566927"/>
            <a:chOff x="4061750" y="4525100"/>
            <a:chExt cx="299300" cy="389725"/>
          </a:xfrm>
        </p:grpSpPr>
        <p:sp>
          <p:nvSpPr>
            <p:cNvPr id="1527" name="Google Shape;1527;p36"/>
            <p:cNvSpPr/>
            <p:nvPr/>
          </p:nvSpPr>
          <p:spPr>
            <a:xfrm>
              <a:off x="4061750" y="4525100"/>
              <a:ext cx="299300" cy="389725"/>
            </a:xfrm>
            <a:custGeom>
              <a:avLst/>
              <a:gdLst/>
              <a:ahLst/>
              <a:cxnLst/>
              <a:rect l="l" t="t" r="r" b="b"/>
              <a:pathLst>
                <a:path w="11972" h="15589" extrusionOk="0">
                  <a:moveTo>
                    <a:pt x="5043" y="0"/>
                  </a:moveTo>
                  <a:lnTo>
                    <a:pt x="4928" y="39"/>
                  </a:lnTo>
                  <a:lnTo>
                    <a:pt x="4774" y="154"/>
                  </a:lnTo>
                  <a:lnTo>
                    <a:pt x="4658" y="308"/>
                  </a:lnTo>
                  <a:lnTo>
                    <a:pt x="4620" y="501"/>
                  </a:lnTo>
                  <a:lnTo>
                    <a:pt x="4658" y="693"/>
                  </a:lnTo>
                  <a:lnTo>
                    <a:pt x="4735" y="847"/>
                  </a:lnTo>
                  <a:lnTo>
                    <a:pt x="4889" y="1001"/>
                  </a:lnTo>
                  <a:lnTo>
                    <a:pt x="4966" y="1040"/>
                  </a:lnTo>
                  <a:lnTo>
                    <a:pt x="5082" y="1040"/>
                  </a:lnTo>
                  <a:lnTo>
                    <a:pt x="5543" y="1078"/>
                  </a:lnTo>
                  <a:lnTo>
                    <a:pt x="5274" y="5581"/>
                  </a:lnTo>
                  <a:lnTo>
                    <a:pt x="4350" y="6775"/>
                  </a:lnTo>
                  <a:lnTo>
                    <a:pt x="3426" y="8006"/>
                  </a:lnTo>
                  <a:lnTo>
                    <a:pt x="2387" y="9507"/>
                  </a:lnTo>
                  <a:lnTo>
                    <a:pt x="1386" y="11008"/>
                  </a:lnTo>
                  <a:lnTo>
                    <a:pt x="925" y="11740"/>
                  </a:lnTo>
                  <a:lnTo>
                    <a:pt x="578" y="12433"/>
                  </a:lnTo>
                  <a:lnTo>
                    <a:pt x="270" y="13048"/>
                  </a:lnTo>
                  <a:lnTo>
                    <a:pt x="78" y="13549"/>
                  </a:lnTo>
                  <a:lnTo>
                    <a:pt x="39" y="13780"/>
                  </a:lnTo>
                  <a:lnTo>
                    <a:pt x="1" y="13972"/>
                  </a:lnTo>
                  <a:lnTo>
                    <a:pt x="39" y="14126"/>
                  </a:lnTo>
                  <a:lnTo>
                    <a:pt x="78" y="14280"/>
                  </a:lnTo>
                  <a:lnTo>
                    <a:pt x="270" y="14472"/>
                  </a:lnTo>
                  <a:lnTo>
                    <a:pt x="501" y="14665"/>
                  </a:lnTo>
                  <a:lnTo>
                    <a:pt x="771" y="14819"/>
                  </a:lnTo>
                  <a:lnTo>
                    <a:pt x="1117" y="14934"/>
                  </a:lnTo>
                  <a:lnTo>
                    <a:pt x="1463" y="15050"/>
                  </a:lnTo>
                  <a:lnTo>
                    <a:pt x="1887" y="15165"/>
                  </a:lnTo>
                  <a:lnTo>
                    <a:pt x="2772" y="15319"/>
                  </a:lnTo>
                  <a:lnTo>
                    <a:pt x="3657" y="15396"/>
                  </a:lnTo>
                  <a:lnTo>
                    <a:pt x="4581" y="15473"/>
                  </a:lnTo>
                  <a:lnTo>
                    <a:pt x="6082" y="15550"/>
                  </a:lnTo>
                  <a:lnTo>
                    <a:pt x="7660" y="15589"/>
                  </a:lnTo>
                  <a:lnTo>
                    <a:pt x="8623" y="15589"/>
                  </a:lnTo>
                  <a:lnTo>
                    <a:pt x="9546" y="15550"/>
                  </a:lnTo>
                  <a:lnTo>
                    <a:pt x="10432" y="15473"/>
                  </a:lnTo>
                  <a:lnTo>
                    <a:pt x="11163" y="15358"/>
                  </a:lnTo>
                  <a:lnTo>
                    <a:pt x="11471" y="15281"/>
                  </a:lnTo>
                  <a:lnTo>
                    <a:pt x="11702" y="15165"/>
                  </a:lnTo>
                  <a:lnTo>
                    <a:pt x="11856" y="15050"/>
                  </a:lnTo>
                  <a:lnTo>
                    <a:pt x="11971" y="14896"/>
                  </a:lnTo>
                  <a:lnTo>
                    <a:pt x="11971" y="14819"/>
                  </a:lnTo>
                  <a:lnTo>
                    <a:pt x="11933" y="14665"/>
                  </a:lnTo>
                  <a:lnTo>
                    <a:pt x="11856" y="14280"/>
                  </a:lnTo>
                  <a:lnTo>
                    <a:pt x="11663" y="13741"/>
                  </a:lnTo>
                  <a:lnTo>
                    <a:pt x="11432" y="13125"/>
                  </a:lnTo>
                  <a:lnTo>
                    <a:pt x="10778" y="11624"/>
                  </a:lnTo>
                  <a:lnTo>
                    <a:pt x="10008" y="10008"/>
                  </a:lnTo>
                  <a:lnTo>
                    <a:pt x="8546" y="7005"/>
                  </a:lnTo>
                  <a:lnTo>
                    <a:pt x="7891" y="5697"/>
                  </a:lnTo>
                  <a:lnTo>
                    <a:pt x="8161" y="1193"/>
                  </a:lnTo>
                  <a:lnTo>
                    <a:pt x="8584" y="1232"/>
                  </a:lnTo>
                  <a:lnTo>
                    <a:pt x="8738" y="1193"/>
                  </a:lnTo>
                  <a:lnTo>
                    <a:pt x="8854" y="1078"/>
                  </a:lnTo>
                  <a:lnTo>
                    <a:pt x="8969" y="924"/>
                  </a:lnTo>
                  <a:lnTo>
                    <a:pt x="9007" y="732"/>
                  </a:lnTo>
                  <a:lnTo>
                    <a:pt x="8969" y="539"/>
                  </a:lnTo>
                  <a:lnTo>
                    <a:pt x="8892" y="385"/>
                  </a:lnTo>
                  <a:lnTo>
                    <a:pt x="8815" y="308"/>
                  </a:lnTo>
                  <a:lnTo>
                    <a:pt x="8738" y="270"/>
                  </a:lnTo>
                  <a:lnTo>
                    <a:pt x="8623" y="231"/>
                  </a:lnTo>
                  <a:lnTo>
                    <a:pt x="8469" y="193"/>
                  </a:lnTo>
                  <a:lnTo>
                    <a:pt x="5158" y="0"/>
                  </a:lnTo>
                  <a:close/>
                </a:path>
              </a:pathLst>
            </a:custGeom>
            <a:solidFill>
              <a:schemeClr val="lt2"/>
            </a:solidFill>
            <a:ln w="76200" cap="flat" cmpd="sng">
              <a:solidFill>
                <a:schemeClr val="lt2"/>
              </a:solidFill>
              <a:prstDash val="solid"/>
              <a:round/>
              <a:headEnd type="none" w="sm" len="sm"/>
              <a:tailEnd type="none" w="sm" len="sm"/>
            </a:ln>
            <a:effectLst>
              <a:outerShdw dist="47625" dir="88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6"/>
            <p:cNvSpPr/>
            <p:nvPr/>
          </p:nvSpPr>
          <p:spPr>
            <a:xfrm>
              <a:off x="4061750" y="4546275"/>
              <a:ext cx="299300" cy="368550"/>
            </a:xfrm>
            <a:custGeom>
              <a:avLst/>
              <a:gdLst/>
              <a:ahLst/>
              <a:cxnLst/>
              <a:rect l="l" t="t" r="r" b="b"/>
              <a:pathLst>
                <a:path w="11972" h="14742" extrusionOk="0">
                  <a:moveTo>
                    <a:pt x="5543" y="0"/>
                  </a:move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6"/>
            <p:cNvSpPr/>
            <p:nvPr/>
          </p:nvSpPr>
          <p:spPr>
            <a:xfrm>
              <a:off x="4061750" y="4546275"/>
              <a:ext cx="299300" cy="368550"/>
            </a:xfrm>
            <a:custGeom>
              <a:avLst/>
              <a:gdLst/>
              <a:ahLst/>
              <a:cxnLst/>
              <a:rect l="l" t="t" r="r" b="b"/>
              <a:pathLst>
                <a:path w="11972" h="14742" fill="none" extrusionOk="0">
                  <a:moveTo>
                    <a:pt x="5543" y="0"/>
                  </a:moveTo>
                  <a:lnTo>
                    <a:pt x="5274" y="4734"/>
                  </a:ln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6"/>
            <p:cNvSpPr/>
            <p:nvPr/>
          </p:nvSpPr>
          <p:spPr>
            <a:xfrm>
              <a:off x="4177229" y="4525104"/>
              <a:ext cx="109725" cy="27270"/>
            </a:xfrm>
            <a:custGeom>
              <a:avLst/>
              <a:gdLst/>
              <a:ahLst/>
              <a:cxnLst/>
              <a:rect l="l" t="t" r="r" b="b"/>
              <a:pathLst>
                <a:path w="4389" h="1232" extrusionOk="0">
                  <a:moveTo>
                    <a:pt x="424" y="0"/>
                  </a:moveTo>
                  <a:lnTo>
                    <a:pt x="309" y="39"/>
                  </a:lnTo>
                  <a:lnTo>
                    <a:pt x="155" y="154"/>
                  </a:lnTo>
                  <a:lnTo>
                    <a:pt x="39" y="308"/>
                  </a:lnTo>
                  <a:lnTo>
                    <a:pt x="1" y="501"/>
                  </a:lnTo>
                  <a:lnTo>
                    <a:pt x="39" y="693"/>
                  </a:lnTo>
                  <a:lnTo>
                    <a:pt x="116" y="847"/>
                  </a:lnTo>
                  <a:lnTo>
                    <a:pt x="270" y="1001"/>
                  </a:lnTo>
                  <a:lnTo>
                    <a:pt x="347" y="1040"/>
                  </a:lnTo>
                  <a:lnTo>
                    <a:pt x="463" y="1040"/>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539" y="0"/>
                  </a:lnTo>
                  <a:close/>
                </a:path>
              </a:pathLst>
            </a:custGeom>
            <a:solidFill>
              <a:srgbClr val="80C1C1">
                <a:alpha val="63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6"/>
            <p:cNvSpPr/>
            <p:nvPr/>
          </p:nvSpPr>
          <p:spPr>
            <a:xfrm>
              <a:off x="4177225" y="4525100"/>
              <a:ext cx="109725" cy="30800"/>
            </a:xfrm>
            <a:custGeom>
              <a:avLst/>
              <a:gdLst/>
              <a:ahLst/>
              <a:cxnLst/>
              <a:rect l="l" t="t" r="r" b="b"/>
              <a:pathLst>
                <a:path w="4389" h="1232" fill="none" extrusionOk="0">
                  <a:moveTo>
                    <a:pt x="463" y="1040"/>
                  </a:moveTo>
                  <a:lnTo>
                    <a:pt x="463" y="1040"/>
                  </a:lnTo>
                  <a:lnTo>
                    <a:pt x="3965" y="1232"/>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3850" y="193"/>
                  </a:lnTo>
                  <a:lnTo>
                    <a:pt x="539" y="0"/>
                  </a:lnTo>
                  <a:lnTo>
                    <a:pt x="539" y="0"/>
                  </a:lnTo>
                  <a:lnTo>
                    <a:pt x="424" y="0"/>
                  </a:lnTo>
                  <a:lnTo>
                    <a:pt x="309" y="39"/>
                  </a:lnTo>
                  <a:lnTo>
                    <a:pt x="155" y="154"/>
                  </a:lnTo>
                  <a:lnTo>
                    <a:pt x="39" y="308"/>
                  </a:lnTo>
                  <a:lnTo>
                    <a:pt x="1" y="501"/>
                  </a:lnTo>
                  <a:lnTo>
                    <a:pt x="39" y="693"/>
                  </a:lnTo>
                  <a:lnTo>
                    <a:pt x="116" y="847"/>
                  </a:lnTo>
                  <a:lnTo>
                    <a:pt x="270" y="1001"/>
                  </a:lnTo>
                  <a:lnTo>
                    <a:pt x="347" y="1040"/>
                  </a:lnTo>
                  <a:lnTo>
                    <a:pt x="463" y="104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6"/>
            <p:cNvSpPr/>
            <p:nvPr/>
          </p:nvSpPr>
          <p:spPr>
            <a:xfrm>
              <a:off x="4083900" y="4749300"/>
              <a:ext cx="261750" cy="153025"/>
            </a:xfrm>
            <a:custGeom>
              <a:avLst/>
              <a:gdLst/>
              <a:ahLst/>
              <a:cxnLst/>
              <a:rect l="l" t="t" r="r" b="b"/>
              <a:pathLst>
                <a:path w="10470" h="6121" extrusionOk="0">
                  <a:moveTo>
                    <a:pt x="7506" y="0"/>
                  </a:moveTo>
                  <a:lnTo>
                    <a:pt x="7236" y="39"/>
                  </a:lnTo>
                  <a:lnTo>
                    <a:pt x="6928" y="154"/>
                  </a:lnTo>
                  <a:lnTo>
                    <a:pt x="6274" y="424"/>
                  </a:lnTo>
                  <a:lnTo>
                    <a:pt x="5889" y="578"/>
                  </a:lnTo>
                  <a:lnTo>
                    <a:pt x="5504" y="655"/>
                  </a:lnTo>
                  <a:lnTo>
                    <a:pt x="5158" y="655"/>
                  </a:lnTo>
                  <a:lnTo>
                    <a:pt x="4850" y="616"/>
                  </a:lnTo>
                  <a:lnTo>
                    <a:pt x="4503" y="539"/>
                  </a:lnTo>
                  <a:lnTo>
                    <a:pt x="4196" y="424"/>
                  </a:lnTo>
                  <a:lnTo>
                    <a:pt x="3734" y="270"/>
                  </a:lnTo>
                  <a:lnTo>
                    <a:pt x="3503" y="193"/>
                  </a:lnTo>
                  <a:lnTo>
                    <a:pt x="3272" y="154"/>
                  </a:lnTo>
                  <a:lnTo>
                    <a:pt x="3079" y="154"/>
                  </a:lnTo>
                  <a:lnTo>
                    <a:pt x="2887" y="193"/>
                  </a:lnTo>
                  <a:lnTo>
                    <a:pt x="2694" y="270"/>
                  </a:ln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852" y="154"/>
                  </a:lnTo>
                  <a:lnTo>
                    <a:pt x="7737" y="77"/>
                  </a:lnTo>
                  <a:lnTo>
                    <a:pt x="7660" y="39"/>
                  </a:lnTo>
                  <a:lnTo>
                    <a:pt x="75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6"/>
            <p:cNvSpPr/>
            <p:nvPr/>
          </p:nvSpPr>
          <p:spPr>
            <a:xfrm>
              <a:off x="4083900" y="4749300"/>
              <a:ext cx="261750" cy="153025"/>
            </a:xfrm>
            <a:custGeom>
              <a:avLst/>
              <a:gdLst/>
              <a:ahLst/>
              <a:cxnLst/>
              <a:rect l="l" t="t" r="r" b="b"/>
              <a:pathLst>
                <a:path w="10470" h="6121" fill="none" extrusionOk="0">
                  <a:moveTo>
                    <a:pt x="2502" y="385"/>
                  </a:move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929" y="231"/>
                  </a:lnTo>
                  <a:lnTo>
                    <a:pt x="7852" y="154"/>
                  </a:lnTo>
                  <a:lnTo>
                    <a:pt x="7737" y="77"/>
                  </a:lnTo>
                  <a:lnTo>
                    <a:pt x="7660" y="39"/>
                  </a:lnTo>
                  <a:lnTo>
                    <a:pt x="7506" y="0"/>
                  </a:lnTo>
                  <a:lnTo>
                    <a:pt x="7236" y="39"/>
                  </a:lnTo>
                  <a:lnTo>
                    <a:pt x="6928" y="154"/>
                  </a:lnTo>
                  <a:lnTo>
                    <a:pt x="6274" y="424"/>
                  </a:lnTo>
                  <a:lnTo>
                    <a:pt x="5889" y="578"/>
                  </a:lnTo>
                  <a:lnTo>
                    <a:pt x="5504" y="655"/>
                  </a:lnTo>
                  <a:lnTo>
                    <a:pt x="5504" y="655"/>
                  </a:lnTo>
                  <a:lnTo>
                    <a:pt x="5158" y="655"/>
                  </a:lnTo>
                  <a:lnTo>
                    <a:pt x="4850" y="616"/>
                  </a:lnTo>
                  <a:lnTo>
                    <a:pt x="4503" y="539"/>
                  </a:lnTo>
                  <a:lnTo>
                    <a:pt x="4196" y="424"/>
                  </a:lnTo>
                  <a:lnTo>
                    <a:pt x="4196" y="424"/>
                  </a:lnTo>
                  <a:lnTo>
                    <a:pt x="3734" y="270"/>
                  </a:lnTo>
                  <a:lnTo>
                    <a:pt x="3503" y="193"/>
                  </a:lnTo>
                  <a:lnTo>
                    <a:pt x="3272" y="154"/>
                  </a:lnTo>
                  <a:lnTo>
                    <a:pt x="3079" y="154"/>
                  </a:lnTo>
                  <a:lnTo>
                    <a:pt x="2887" y="193"/>
                  </a:lnTo>
                  <a:lnTo>
                    <a:pt x="2694" y="270"/>
                  </a:lnTo>
                  <a:lnTo>
                    <a:pt x="250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6"/>
            <p:cNvSpPr/>
            <p:nvPr/>
          </p:nvSpPr>
          <p:spPr>
            <a:xfrm>
              <a:off x="4206100" y="4552025"/>
              <a:ext cx="51975" cy="6775"/>
            </a:xfrm>
            <a:custGeom>
              <a:avLst/>
              <a:gdLst/>
              <a:ahLst/>
              <a:cxnLst/>
              <a:rect l="l" t="t" r="r" b="b"/>
              <a:pathLst>
                <a:path w="2079" h="271" extrusionOk="0">
                  <a:moveTo>
                    <a:pt x="0" y="1"/>
                  </a:moveTo>
                  <a:lnTo>
                    <a:pt x="462" y="116"/>
                  </a:lnTo>
                  <a:lnTo>
                    <a:pt x="886" y="193"/>
                  </a:lnTo>
                  <a:lnTo>
                    <a:pt x="1347" y="270"/>
                  </a:lnTo>
                  <a:lnTo>
                    <a:pt x="2040" y="270"/>
                  </a:lnTo>
                  <a:lnTo>
                    <a:pt x="2079" y="232"/>
                  </a:lnTo>
                  <a:lnTo>
                    <a:pt x="2079" y="193"/>
                  </a:lnTo>
                  <a:lnTo>
                    <a:pt x="2040" y="155"/>
                  </a:lnTo>
                  <a:lnTo>
                    <a:pt x="1771" y="193"/>
                  </a:lnTo>
                  <a:lnTo>
                    <a:pt x="1040" y="116"/>
                  </a:lnTo>
                  <a:lnTo>
                    <a:pt x="30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6"/>
            <p:cNvSpPr/>
            <p:nvPr/>
          </p:nvSpPr>
          <p:spPr>
            <a:xfrm>
              <a:off x="4203200" y="4550125"/>
              <a:ext cx="10625" cy="1925"/>
            </a:xfrm>
            <a:custGeom>
              <a:avLst/>
              <a:gdLst/>
              <a:ahLst/>
              <a:cxnLst/>
              <a:rect l="l" t="t" r="r" b="b"/>
              <a:pathLst>
                <a:path w="425" h="77" extrusionOk="0">
                  <a:moveTo>
                    <a:pt x="1" y="0"/>
                  </a:moveTo>
                  <a:lnTo>
                    <a:pt x="1" y="39"/>
                  </a:lnTo>
                  <a:lnTo>
                    <a:pt x="116" y="77"/>
                  </a:lnTo>
                  <a:lnTo>
                    <a:pt x="424" y="77"/>
                  </a:lnTo>
                  <a:lnTo>
                    <a:pt x="1" y="0"/>
                  </a:lnTo>
                  <a:close/>
                </a:path>
              </a:pathLst>
            </a:custGeom>
            <a:solidFill>
              <a:srgbClr val="5B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6"/>
            <p:cNvSpPr/>
            <p:nvPr/>
          </p:nvSpPr>
          <p:spPr>
            <a:xfrm>
              <a:off x="4203200" y="4550125"/>
              <a:ext cx="10625" cy="1925"/>
            </a:xfrm>
            <a:custGeom>
              <a:avLst/>
              <a:gdLst/>
              <a:ahLst/>
              <a:cxnLst/>
              <a:rect l="l" t="t" r="r" b="b"/>
              <a:pathLst>
                <a:path w="425" h="77" fill="none" extrusionOk="0">
                  <a:moveTo>
                    <a:pt x="1" y="0"/>
                  </a:moveTo>
                  <a:lnTo>
                    <a:pt x="1" y="0"/>
                  </a:lnTo>
                  <a:lnTo>
                    <a:pt x="1" y="0"/>
                  </a:lnTo>
                  <a:lnTo>
                    <a:pt x="1" y="39"/>
                  </a:lnTo>
                  <a:lnTo>
                    <a:pt x="1" y="39"/>
                  </a:lnTo>
                  <a:lnTo>
                    <a:pt x="116" y="77"/>
                  </a:lnTo>
                  <a:lnTo>
                    <a:pt x="116" y="77"/>
                  </a:lnTo>
                  <a:lnTo>
                    <a:pt x="424" y="77"/>
                  </a:lnTo>
                  <a:lnTo>
                    <a:pt x="424" y="77"/>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6"/>
            <p:cNvSpPr/>
            <p:nvPr/>
          </p:nvSpPr>
          <p:spPr>
            <a:xfrm>
              <a:off x="4152200" y="4765650"/>
              <a:ext cx="127050" cy="32750"/>
            </a:xfrm>
            <a:custGeom>
              <a:avLst/>
              <a:gdLst/>
              <a:ahLst/>
              <a:cxnLst/>
              <a:rect l="l" t="t" r="r" b="b"/>
              <a:pathLst>
                <a:path w="5082" h="1310" extrusionOk="0">
                  <a:moveTo>
                    <a:pt x="1" y="1"/>
                  </a:moveTo>
                  <a:lnTo>
                    <a:pt x="1" y="39"/>
                  </a:lnTo>
                  <a:lnTo>
                    <a:pt x="1" y="78"/>
                  </a:lnTo>
                  <a:lnTo>
                    <a:pt x="270" y="347"/>
                  </a:lnTo>
                  <a:lnTo>
                    <a:pt x="578" y="578"/>
                  </a:lnTo>
                  <a:lnTo>
                    <a:pt x="886" y="809"/>
                  </a:lnTo>
                  <a:lnTo>
                    <a:pt x="1233" y="1002"/>
                  </a:lnTo>
                  <a:lnTo>
                    <a:pt x="1579" y="1117"/>
                  </a:lnTo>
                  <a:lnTo>
                    <a:pt x="1964" y="1232"/>
                  </a:lnTo>
                  <a:lnTo>
                    <a:pt x="2349" y="1271"/>
                  </a:lnTo>
                  <a:lnTo>
                    <a:pt x="2734" y="1309"/>
                  </a:lnTo>
                  <a:lnTo>
                    <a:pt x="3042" y="1271"/>
                  </a:lnTo>
                  <a:lnTo>
                    <a:pt x="3350" y="1232"/>
                  </a:lnTo>
                  <a:lnTo>
                    <a:pt x="3657" y="1155"/>
                  </a:lnTo>
                  <a:lnTo>
                    <a:pt x="3965" y="1078"/>
                  </a:lnTo>
                  <a:lnTo>
                    <a:pt x="4273" y="963"/>
                  </a:lnTo>
                  <a:lnTo>
                    <a:pt x="4543" y="809"/>
                  </a:lnTo>
                  <a:lnTo>
                    <a:pt x="4812" y="655"/>
                  </a:lnTo>
                  <a:lnTo>
                    <a:pt x="5043" y="463"/>
                  </a:lnTo>
                  <a:lnTo>
                    <a:pt x="5082" y="424"/>
                  </a:lnTo>
                  <a:lnTo>
                    <a:pt x="5082" y="386"/>
                  </a:lnTo>
                  <a:lnTo>
                    <a:pt x="5043" y="347"/>
                  </a:lnTo>
                  <a:lnTo>
                    <a:pt x="5005" y="309"/>
                  </a:lnTo>
                  <a:lnTo>
                    <a:pt x="4966" y="347"/>
                  </a:lnTo>
                  <a:lnTo>
                    <a:pt x="4697" y="540"/>
                  </a:lnTo>
                  <a:lnTo>
                    <a:pt x="4427" y="732"/>
                  </a:lnTo>
                  <a:lnTo>
                    <a:pt x="4119" y="848"/>
                  </a:lnTo>
                  <a:lnTo>
                    <a:pt x="3811" y="963"/>
                  </a:lnTo>
                  <a:lnTo>
                    <a:pt x="3234" y="1117"/>
                  </a:lnTo>
                  <a:lnTo>
                    <a:pt x="2965" y="1155"/>
                  </a:lnTo>
                  <a:lnTo>
                    <a:pt x="2464" y="1155"/>
                  </a:lnTo>
                  <a:lnTo>
                    <a:pt x="2118" y="1117"/>
                  </a:lnTo>
                  <a:lnTo>
                    <a:pt x="1771" y="1040"/>
                  </a:lnTo>
                  <a:lnTo>
                    <a:pt x="1464" y="963"/>
                  </a:lnTo>
                  <a:lnTo>
                    <a:pt x="1156" y="809"/>
                  </a:lnTo>
                  <a:lnTo>
                    <a:pt x="848" y="655"/>
                  </a:lnTo>
                  <a:lnTo>
                    <a:pt x="578" y="463"/>
                  </a:lnTo>
                  <a:lnTo>
                    <a:pt x="309" y="270"/>
                  </a:lnTo>
                  <a:lnTo>
                    <a:pt x="39" y="39"/>
                  </a:lnTo>
                  <a:lnTo>
                    <a:pt x="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6"/>
            <p:cNvSpPr/>
            <p:nvPr/>
          </p:nvSpPr>
          <p:spPr>
            <a:xfrm>
              <a:off x="4267675" y="4817625"/>
              <a:ext cx="4850" cy="3875"/>
            </a:xfrm>
            <a:custGeom>
              <a:avLst/>
              <a:gdLst/>
              <a:ahLst/>
              <a:cxnLst/>
              <a:rect l="l" t="t" r="r" b="b"/>
              <a:pathLst>
                <a:path w="194" h="155" extrusionOk="0">
                  <a:moveTo>
                    <a:pt x="39" y="0"/>
                  </a:moveTo>
                  <a:lnTo>
                    <a:pt x="1" y="39"/>
                  </a:lnTo>
                  <a:lnTo>
                    <a:pt x="1" y="77"/>
                  </a:lnTo>
                  <a:lnTo>
                    <a:pt x="1" y="116"/>
                  </a:lnTo>
                  <a:lnTo>
                    <a:pt x="39" y="116"/>
                  </a:lnTo>
                  <a:lnTo>
                    <a:pt x="78" y="154"/>
                  </a:lnTo>
                  <a:lnTo>
                    <a:pt x="155" y="154"/>
                  </a:lnTo>
                  <a:lnTo>
                    <a:pt x="155" y="116"/>
                  </a:lnTo>
                  <a:lnTo>
                    <a:pt x="193" y="116"/>
                  </a:lnTo>
                  <a:lnTo>
                    <a:pt x="193" y="39"/>
                  </a:lnTo>
                  <a:lnTo>
                    <a:pt x="155" y="39"/>
                  </a:lnTo>
                  <a:lnTo>
                    <a:pt x="15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6"/>
            <p:cNvSpPr/>
            <p:nvPr/>
          </p:nvSpPr>
          <p:spPr>
            <a:xfrm>
              <a:off x="4289800" y="4812800"/>
              <a:ext cx="3875" cy="5800"/>
            </a:xfrm>
            <a:custGeom>
              <a:avLst/>
              <a:gdLst/>
              <a:ahLst/>
              <a:cxnLst/>
              <a:rect l="l" t="t" r="r" b="b"/>
              <a:pathLst>
                <a:path w="155" h="232" extrusionOk="0">
                  <a:moveTo>
                    <a:pt x="78" y="1"/>
                  </a:moveTo>
                  <a:lnTo>
                    <a:pt x="39" y="39"/>
                  </a:lnTo>
                  <a:lnTo>
                    <a:pt x="1" y="116"/>
                  </a:lnTo>
                  <a:lnTo>
                    <a:pt x="1" y="155"/>
                  </a:lnTo>
                  <a:lnTo>
                    <a:pt x="39" y="193"/>
                  </a:lnTo>
                  <a:lnTo>
                    <a:pt x="39" y="232"/>
                  </a:lnTo>
                  <a:lnTo>
                    <a:pt x="116" y="232"/>
                  </a:lnTo>
                  <a:lnTo>
                    <a:pt x="116" y="193"/>
                  </a:lnTo>
                  <a:lnTo>
                    <a:pt x="155" y="155"/>
                  </a:lnTo>
                  <a:lnTo>
                    <a:pt x="155" y="116"/>
                  </a:lnTo>
                  <a:lnTo>
                    <a:pt x="155" y="39"/>
                  </a:lnTo>
                  <a:lnTo>
                    <a:pt x="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6"/>
            <p:cNvSpPr/>
            <p:nvPr/>
          </p:nvSpPr>
          <p:spPr>
            <a:xfrm>
              <a:off x="4289800" y="4844550"/>
              <a:ext cx="5800" cy="4850"/>
            </a:xfrm>
            <a:custGeom>
              <a:avLst/>
              <a:gdLst/>
              <a:ahLst/>
              <a:cxnLst/>
              <a:rect l="l" t="t" r="r" b="b"/>
              <a:pathLst>
                <a:path w="232" h="194" extrusionOk="0">
                  <a:moveTo>
                    <a:pt x="39" y="1"/>
                  </a:moveTo>
                  <a:lnTo>
                    <a:pt x="39" y="39"/>
                  </a:lnTo>
                  <a:lnTo>
                    <a:pt x="1" y="78"/>
                  </a:lnTo>
                  <a:lnTo>
                    <a:pt x="39" y="116"/>
                  </a:lnTo>
                  <a:lnTo>
                    <a:pt x="116" y="193"/>
                  </a:lnTo>
                  <a:lnTo>
                    <a:pt x="193" y="193"/>
                  </a:lnTo>
                  <a:lnTo>
                    <a:pt x="193" y="155"/>
                  </a:lnTo>
                  <a:lnTo>
                    <a:pt x="232" y="155"/>
                  </a:lnTo>
                  <a:lnTo>
                    <a:pt x="232" y="116"/>
                  </a:lnTo>
                  <a:lnTo>
                    <a:pt x="193" y="116"/>
                  </a:lnTo>
                  <a:lnTo>
                    <a:pt x="193" y="78"/>
                  </a:lnTo>
                  <a:lnTo>
                    <a:pt x="155" y="39"/>
                  </a:lnTo>
                  <a:lnTo>
                    <a:pt x="11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6"/>
            <p:cNvSpPr/>
            <p:nvPr/>
          </p:nvSpPr>
          <p:spPr>
            <a:xfrm>
              <a:off x="4129125" y="4869575"/>
              <a:ext cx="5800" cy="3875"/>
            </a:xfrm>
            <a:custGeom>
              <a:avLst/>
              <a:gdLst/>
              <a:ahLst/>
              <a:cxnLst/>
              <a:rect l="l" t="t" r="r" b="b"/>
              <a:pathLst>
                <a:path w="232" h="155" extrusionOk="0">
                  <a:moveTo>
                    <a:pt x="193" y="1"/>
                  </a:moveTo>
                  <a:lnTo>
                    <a:pt x="116" y="39"/>
                  </a:lnTo>
                  <a:lnTo>
                    <a:pt x="77" y="39"/>
                  </a:lnTo>
                  <a:lnTo>
                    <a:pt x="39" y="78"/>
                  </a:lnTo>
                  <a:lnTo>
                    <a:pt x="0" y="78"/>
                  </a:lnTo>
                  <a:lnTo>
                    <a:pt x="0" y="155"/>
                  </a:lnTo>
                  <a:lnTo>
                    <a:pt x="116" y="155"/>
                  </a:lnTo>
                  <a:lnTo>
                    <a:pt x="154" y="116"/>
                  </a:lnTo>
                  <a:lnTo>
                    <a:pt x="231" y="78"/>
                  </a:lnTo>
                  <a:lnTo>
                    <a:pt x="231" y="39"/>
                  </a:lnTo>
                  <a:lnTo>
                    <a:pt x="193"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6"/>
            <p:cNvSpPr/>
            <p:nvPr/>
          </p:nvSpPr>
          <p:spPr>
            <a:xfrm>
              <a:off x="4132975" y="4872475"/>
              <a:ext cx="25" cy="25"/>
            </a:xfrm>
            <a:custGeom>
              <a:avLst/>
              <a:gdLst/>
              <a:ahLst/>
              <a:cxnLst/>
              <a:rect l="l" t="t" r="r" b="b"/>
              <a:pathLst>
                <a:path w="1" h="1" fill="none" extrusionOk="0">
                  <a:moveTo>
                    <a:pt x="0" y="0"/>
                  </a:moveTo>
                  <a:lnTo>
                    <a:pt x="0" y="0"/>
                  </a:lnTo>
                  <a:lnTo>
                    <a:pt x="0" y="0"/>
                  </a:lnTo>
                  <a:lnTo>
                    <a:pt x="0"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6"/>
            <p:cNvSpPr/>
            <p:nvPr/>
          </p:nvSpPr>
          <p:spPr>
            <a:xfrm>
              <a:off x="4125275" y="4839750"/>
              <a:ext cx="5800" cy="1950"/>
            </a:xfrm>
            <a:custGeom>
              <a:avLst/>
              <a:gdLst/>
              <a:ahLst/>
              <a:cxnLst/>
              <a:rect l="l" t="t" r="r" b="b"/>
              <a:pathLst>
                <a:path w="232" h="78" extrusionOk="0">
                  <a:moveTo>
                    <a:pt x="0" y="0"/>
                  </a:moveTo>
                  <a:lnTo>
                    <a:pt x="0" y="39"/>
                  </a:lnTo>
                  <a:lnTo>
                    <a:pt x="0" y="77"/>
                  </a:lnTo>
                  <a:lnTo>
                    <a:pt x="193" y="77"/>
                  </a:lnTo>
                  <a:lnTo>
                    <a:pt x="231" y="39"/>
                  </a:lnTo>
                  <a:lnTo>
                    <a:pt x="19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6"/>
            <p:cNvSpPr/>
            <p:nvPr/>
          </p:nvSpPr>
          <p:spPr>
            <a:xfrm>
              <a:off x="4152200" y="4855150"/>
              <a:ext cx="3875" cy="4825"/>
            </a:xfrm>
            <a:custGeom>
              <a:avLst/>
              <a:gdLst/>
              <a:ahLst/>
              <a:cxnLst/>
              <a:rect l="l" t="t" r="r" b="b"/>
              <a:pathLst>
                <a:path w="155" h="193" extrusionOk="0">
                  <a:moveTo>
                    <a:pt x="39" y="0"/>
                  </a:moveTo>
                  <a:lnTo>
                    <a:pt x="1" y="39"/>
                  </a:lnTo>
                  <a:lnTo>
                    <a:pt x="1" y="77"/>
                  </a:lnTo>
                  <a:lnTo>
                    <a:pt x="1" y="116"/>
                  </a:lnTo>
                  <a:lnTo>
                    <a:pt x="1" y="154"/>
                  </a:lnTo>
                  <a:lnTo>
                    <a:pt x="39" y="154"/>
                  </a:lnTo>
                  <a:lnTo>
                    <a:pt x="39" y="193"/>
                  </a:lnTo>
                  <a:lnTo>
                    <a:pt x="155" y="193"/>
                  </a:lnTo>
                  <a:lnTo>
                    <a:pt x="155" y="154"/>
                  </a:lnTo>
                  <a:lnTo>
                    <a:pt x="155" y="116"/>
                  </a:lnTo>
                  <a:lnTo>
                    <a:pt x="155" y="77"/>
                  </a:lnTo>
                  <a:lnTo>
                    <a:pt x="116" y="77"/>
                  </a:lnTo>
                  <a:lnTo>
                    <a:pt x="116" y="39"/>
                  </a:lnTo>
                  <a:lnTo>
                    <a:pt x="78"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6"/>
            <p:cNvSpPr/>
            <p:nvPr/>
          </p:nvSpPr>
          <p:spPr>
            <a:xfrm>
              <a:off x="4192625" y="4673275"/>
              <a:ext cx="48125" cy="12550"/>
            </a:xfrm>
            <a:custGeom>
              <a:avLst/>
              <a:gdLst/>
              <a:ahLst/>
              <a:cxnLst/>
              <a:rect l="l" t="t" r="r" b="b"/>
              <a:pathLst>
                <a:path w="1925" h="502" extrusionOk="0">
                  <a:moveTo>
                    <a:pt x="0" y="1"/>
                  </a:moveTo>
                  <a:lnTo>
                    <a:pt x="231" y="155"/>
                  </a:lnTo>
                  <a:lnTo>
                    <a:pt x="462" y="270"/>
                  </a:lnTo>
                  <a:lnTo>
                    <a:pt x="924" y="424"/>
                  </a:lnTo>
                  <a:lnTo>
                    <a:pt x="1425" y="501"/>
                  </a:lnTo>
                  <a:lnTo>
                    <a:pt x="1694" y="501"/>
                  </a:lnTo>
                  <a:lnTo>
                    <a:pt x="1925" y="463"/>
                  </a:lnTo>
                  <a:lnTo>
                    <a:pt x="1886" y="424"/>
                  </a:lnTo>
                  <a:lnTo>
                    <a:pt x="1425" y="424"/>
                  </a:lnTo>
                  <a:lnTo>
                    <a:pt x="924" y="347"/>
                  </a:lnTo>
                  <a:lnTo>
                    <a:pt x="462" y="193"/>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36"/>
          <p:cNvGrpSpPr/>
          <p:nvPr/>
        </p:nvGrpSpPr>
        <p:grpSpPr>
          <a:xfrm>
            <a:off x="7748395" y="-48461"/>
            <a:ext cx="1363998" cy="1307030"/>
            <a:chOff x="7790686" y="2857512"/>
            <a:chExt cx="1363998" cy="1307030"/>
          </a:xfrm>
        </p:grpSpPr>
        <p:sp>
          <p:nvSpPr>
            <p:cNvPr id="1547" name="Google Shape;1547;p36"/>
            <p:cNvSpPr/>
            <p:nvPr/>
          </p:nvSpPr>
          <p:spPr>
            <a:xfrm rot="-9390104">
              <a:off x="7937757" y="3030978"/>
              <a:ext cx="1069856" cy="960097"/>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8" name="Google Shape;1548;p36"/>
            <p:cNvGrpSpPr/>
            <p:nvPr/>
          </p:nvGrpSpPr>
          <p:grpSpPr>
            <a:xfrm rot="-9391090">
              <a:off x="7939472" y="3030986"/>
              <a:ext cx="1066435" cy="960088"/>
              <a:chOff x="436325" y="4204625"/>
              <a:chExt cx="685150" cy="616825"/>
            </a:xfrm>
          </p:grpSpPr>
          <p:sp>
            <p:nvSpPr>
              <p:cNvPr id="1549" name="Google Shape;1549;p36"/>
              <p:cNvSpPr/>
              <p:nvPr/>
            </p:nvSpPr>
            <p:spPr>
              <a:xfrm>
                <a:off x="436325" y="4204625"/>
                <a:ext cx="685150" cy="616825"/>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6"/>
              <p:cNvSpPr/>
              <p:nvPr/>
            </p:nvSpPr>
            <p:spPr>
              <a:xfrm>
                <a:off x="436325" y="4204625"/>
                <a:ext cx="685150" cy="616825"/>
              </a:xfrm>
              <a:custGeom>
                <a:avLst/>
                <a:gdLst/>
                <a:ahLst/>
                <a:cxnLst/>
                <a:rect l="l" t="t" r="r" b="b"/>
                <a:pathLst>
                  <a:path w="27406" h="24673" fill="none" extrusionOk="0">
                    <a:moveTo>
                      <a:pt x="21017" y="5005"/>
                    </a:moveTo>
                    <a:lnTo>
                      <a:pt x="21017" y="5005"/>
                    </a:lnTo>
                    <a:lnTo>
                      <a:pt x="18322" y="4928"/>
                    </a:lnTo>
                    <a:lnTo>
                      <a:pt x="16475" y="4928"/>
                    </a:lnTo>
                    <a:lnTo>
                      <a:pt x="16475" y="4928"/>
                    </a:lnTo>
                    <a:lnTo>
                      <a:pt x="15358" y="4928"/>
                    </a:lnTo>
                    <a:lnTo>
                      <a:pt x="14550" y="4889"/>
                    </a:lnTo>
                    <a:lnTo>
                      <a:pt x="14204" y="4851"/>
                    </a:lnTo>
                    <a:lnTo>
                      <a:pt x="13896" y="4774"/>
                    </a:lnTo>
                    <a:lnTo>
                      <a:pt x="13549" y="4697"/>
                    </a:lnTo>
                    <a:lnTo>
                      <a:pt x="13242" y="4581"/>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lnTo>
                      <a:pt x="6044" y="39"/>
                    </a:lnTo>
                    <a:lnTo>
                      <a:pt x="5697" y="78"/>
                    </a:lnTo>
                    <a:lnTo>
                      <a:pt x="5351" y="155"/>
                    </a:lnTo>
                    <a:lnTo>
                      <a:pt x="5005" y="309"/>
                    </a:lnTo>
                    <a:lnTo>
                      <a:pt x="4658" y="463"/>
                    </a:lnTo>
                    <a:lnTo>
                      <a:pt x="4273" y="655"/>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6"/>
              <p:cNvSpPr/>
              <p:nvPr/>
            </p:nvSpPr>
            <p:spPr>
              <a:xfrm>
                <a:off x="841450" y="4410550"/>
                <a:ext cx="147250" cy="147250"/>
              </a:xfrm>
              <a:custGeom>
                <a:avLst/>
                <a:gdLst/>
                <a:ahLst/>
                <a:cxnLst/>
                <a:rect l="l" t="t" r="r" b="b"/>
                <a:pathLst>
                  <a:path w="5890" h="5890" fill="none" extrusionOk="0">
                    <a:moveTo>
                      <a:pt x="2964" y="5890"/>
                    </a:moveTo>
                    <a:lnTo>
                      <a:pt x="2964" y="5890"/>
                    </a:lnTo>
                    <a:lnTo>
                      <a:pt x="2656" y="5890"/>
                    </a:lnTo>
                    <a:lnTo>
                      <a:pt x="2348" y="5813"/>
                    </a:lnTo>
                    <a:lnTo>
                      <a:pt x="2079" y="5774"/>
                    </a:lnTo>
                    <a:lnTo>
                      <a:pt x="1809" y="5659"/>
                    </a:lnTo>
                    <a:lnTo>
                      <a:pt x="1540" y="5543"/>
                    </a:lnTo>
                    <a:lnTo>
                      <a:pt x="1309" y="5389"/>
                    </a:lnTo>
                    <a:lnTo>
                      <a:pt x="1078" y="5197"/>
                    </a:lnTo>
                    <a:lnTo>
                      <a:pt x="886" y="5043"/>
                    </a:lnTo>
                    <a:lnTo>
                      <a:pt x="693" y="4812"/>
                    </a:lnTo>
                    <a:lnTo>
                      <a:pt x="501" y="4581"/>
                    </a:lnTo>
                    <a:lnTo>
                      <a:pt x="347" y="4350"/>
                    </a:lnTo>
                    <a:lnTo>
                      <a:pt x="231" y="4081"/>
                    </a:lnTo>
                    <a:lnTo>
                      <a:pt x="154" y="3811"/>
                    </a:lnTo>
                    <a:lnTo>
                      <a:pt x="77" y="3542"/>
                    </a:lnTo>
                    <a:lnTo>
                      <a:pt x="0" y="3234"/>
                    </a:lnTo>
                    <a:lnTo>
                      <a:pt x="0" y="2926"/>
                    </a:lnTo>
                    <a:lnTo>
                      <a:pt x="0" y="2926"/>
                    </a:lnTo>
                    <a:lnTo>
                      <a:pt x="0" y="2618"/>
                    </a:lnTo>
                    <a:lnTo>
                      <a:pt x="77" y="2349"/>
                    </a:lnTo>
                    <a:lnTo>
                      <a:pt x="154" y="2041"/>
                    </a:lnTo>
                    <a:lnTo>
                      <a:pt x="231" y="1771"/>
                    </a:lnTo>
                    <a:lnTo>
                      <a:pt x="347" y="1540"/>
                    </a:lnTo>
                    <a:lnTo>
                      <a:pt x="501" y="1271"/>
                    </a:lnTo>
                    <a:lnTo>
                      <a:pt x="693" y="1040"/>
                    </a:lnTo>
                    <a:lnTo>
                      <a:pt x="886" y="848"/>
                    </a:lnTo>
                    <a:lnTo>
                      <a:pt x="1078" y="655"/>
                    </a:lnTo>
                    <a:lnTo>
                      <a:pt x="1309" y="501"/>
                    </a:lnTo>
                    <a:lnTo>
                      <a:pt x="1540" y="347"/>
                    </a:lnTo>
                    <a:lnTo>
                      <a:pt x="1809" y="232"/>
                    </a:lnTo>
                    <a:lnTo>
                      <a:pt x="2079" y="116"/>
                    </a:lnTo>
                    <a:lnTo>
                      <a:pt x="2348" y="39"/>
                    </a:lnTo>
                    <a:lnTo>
                      <a:pt x="2656" y="1"/>
                    </a:lnTo>
                    <a:lnTo>
                      <a:pt x="2964" y="1"/>
                    </a:lnTo>
                    <a:lnTo>
                      <a:pt x="2964" y="1"/>
                    </a:lnTo>
                    <a:lnTo>
                      <a:pt x="3272" y="1"/>
                    </a:lnTo>
                    <a:lnTo>
                      <a:pt x="3541" y="39"/>
                    </a:lnTo>
                    <a:lnTo>
                      <a:pt x="3849" y="116"/>
                    </a:lnTo>
                    <a:lnTo>
                      <a:pt x="4119" y="232"/>
                    </a:lnTo>
                    <a:lnTo>
                      <a:pt x="4350" y="347"/>
                    </a:lnTo>
                    <a:lnTo>
                      <a:pt x="4619" y="501"/>
                    </a:lnTo>
                    <a:lnTo>
                      <a:pt x="4850" y="655"/>
                    </a:lnTo>
                    <a:lnTo>
                      <a:pt x="5042" y="848"/>
                    </a:lnTo>
                    <a:lnTo>
                      <a:pt x="5235" y="1040"/>
                    </a:lnTo>
                    <a:lnTo>
                      <a:pt x="5389" y="1271"/>
                    </a:lnTo>
                    <a:lnTo>
                      <a:pt x="5543" y="1540"/>
                    </a:lnTo>
                    <a:lnTo>
                      <a:pt x="5658" y="1771"/>
                    </a:lnTo>
                    <a:lnTo>
                      <a:pt x="5774" y="2041"/>
                    </a:lnTo>
                    <a:lnTo>
                      <a:pt x="5851" y="2349"/>
                    </a:lnTo>
                    <a:lnTo>
                      <a:pt x="5889" y="2618"/>
                    </a:lnTo>
                    <a:lnTo>
                      <a:pt x="5889" y="2926"/>
                    </a:lnTo>
                    <a:lnTo>
                      <a:pt x="5889" y="2926"/>
                    </a:lnTo>
                    <a:lnTo>
                      <a:pt x="5889" y="3234"/>
                    </a:lnTo>
                    <a:lnTo>
                      <a:pt x="5851" y="3542"/>
                    </a:lnTo>
                    <a:lnTo>
                      <a:pt x="5774" y="3811"/>
                    </a:lnTo>
                    <a:lnTo>
                      <a:pt x="5658" y="4081"/>
                    </a:lnTo>
                    <a:lnTo>
                      <a:pt x="5543" y="4350"/>
                    </a:lnTo>
                    <a:lnTo>
                      <a:pt x="5389" y="4581"/>
                    </a:lnTo>
                    <a:lnTo>
                      <a:pt x="5235" y="4812"/>
                    </a:lnTo>
                    <a:lnTo>
                      <a:pt x="5042" y="5043"/>
                    </a:lnTo>
                    <a:lnTo>
                      <a:pt x="4850" y="5197"/>
                    </a:lnTo>
                    <a:lnTo>
                      <a:pt x="4619" y="5389"/>
                    </a:lnTo>
                    <a:lnTo>
                      <a:pt x="4350" y="5543"/>
                    </a:lnTo>
                    <a:lnTo>
                      <a:pt x="4119" y="5659"/>
                    </a:lnTo>
                    <a:lnTo>
                      <a:pt x="3849" y="5774"/>
                    </a:lnTo>
                    <a:lnTo>
                      <a:pt x="3541" y="5813"/>
                    </a:lnTo>
                    <a:lnTo>
                      <a:pt x="3272" y="5890"/>
                    </a:lnTo>
                    <a:lnTo>
                      <a:pt x="2964" y="58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6"/>
              <p:cNvSpPr/>
              <p:nvPr/>
            </p:nvSpPr>
            <p:spPr>
              <a:xfrm>
                <a:off x="785625" y="4665550"/>
                <a:ext cx="111650" cy="95300"/>
              </a:xfrm>
              <a:custGeom>
                <a:avLst/>
                <a:gdLst/>
                <a:ahLst/>
                <a:cxnLst/>
                <a:rect l="l" t="t" r="r" b="b"/>
                <a:pathLst>
                  <a:path w="4466" h="3812" extrusionOk="0">
                    <a:moveTo>
                      <a:pt x="3196" y="1"/>
                    </a:moveTo>
                    <a:lnTo>
                      <a:pt x="3003" y="39"/>
                    </a:lnTo>
                    <a:lnTo>
                      <a:pt x="2772" y="116"/>
                    </a:lnTo>
                    <a:lnTo>
                      <a:pt x="2387" y="270"/>
                    </a:lnTo>
                    <a:lnTo>
                      <a:pt x="2041" y="463"/>
                    </a:lnTo>
                    <a:lnTo>
                      <a:pt x="1733" y="693"/>
                    </a:lnTo>
                    <a:lnTo>
                      <a:pt x="1540" y="539"/>
                    </a:lnTo>
                    <a:lnTo>
                      <a:pt x="1348" y="424"/>
                    </a:lnTo>
                    <a:lnTo>
                      <a:pt x="1117" y="309"/>
                    </a:lnTo>
                    <a:lnTo>
                      <a:pt x="848" y="232"/>
                    </a:lnTo>
                    <a:lnTo>
                      <a:pt x="578" y="232"/>
                    </a:lnTo>
                    <a:lnTo>
                      <a:pt x="463" y="309"/>
                    </a:lnTo>
                    <a:lnTo>
                      <a:pt x="309" y="386"/>
                    </a:lnTo>
                    <a:lnTo>
                      <a:pt x="232" y="501"/>
                    </a:lnTo>
                    <a:lnTo>
                      <a:pt x="116" y="693"/>
                    </a:lnTo>
                    <a:lnTo>
                      <a:pt x="39" y="847"/>
                    </a:lnTo>
                    <a:lnTo>
                      <a:pt x="1" y="1040"/>
                    </a:lnTo>
                    <a:lnTo>
                      <a:pt x="1" y="1155"/>
                    </a:lnTo>
                    <a:lnTo>
                      <a:pt x="1" y="1309"/>
                    </a:lnTo>
                    <a:lnTo>
                      <a:pt x="78" y="1502"/>
                    </a:lnTo>
                    <a:lnTo>
                      <a:pt x="193" y="1656"/>
                    </a:lnTo>
                    <a:lnTo>
                      <a:pt x="347" y="1733"/>
                    </a:lnTo>
                    <a:lnTo>
                      <a:pt x="501" y="1810"/>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1040" y="3734"/>
                    </a:lnTo>
                    <a:lnTo>
                      <a:pt x="1233" y="3811"/>
                    </a:lnTo>
                    <a:lnTo>
                      <a:pt x="1579" y="3811"/>
                    </a:lnTo>
                    <a:lnTo>
                      <a:pt x="1887" y="3773"/>
                    </a:lnTo>
                    <a:lnTo>
                      <a:pt x="2195" y="3619"/>
                    </a:lnTo>
                    <a:lnTo>
                      <a:pt x="2426" y="3465"/>
                    </a:lnTo>
                    <a:lnTo>
                      <a:pt x="2618" y="3311"/>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4081" y="1617"/>
                    </a:lnTo>
                    <a:lnTo>
                      <a:pt x="4196" y="1617"/>
                    </a:lnTo>
                    <a:lnTo>
                      <a:pt x="4312" y="1579"/>
                    </a:lnTo>
                    <a:lnTo>
                      <a:pt x="4389" y="1463"/>
                    </a:lnTo>
                    <a:lnTo>
                      <a:pt x="4466" y="1309"/>
                    </a:lnTo>
                    <a:lnTo>
                      <a:pt x="4427" y="1040"/>
                    </a:lnTo>
                    <a:lnTo>
                      <a:pt x="4312" y="693"/>
                    </a:lnTo>
                    <a:lnTo>
                      <a:pt x="4158" y="424"/>
                    </a:lnTo>
                    <a:lnTo>
                      <a:pt x="4004" y="232"/>
                    </a:lnTo>
                    <a:lnTo>
                      <a:pt x="3811" y="116"/>
                    </a:lnTo>
                    <a:lnTo>
                      <a:pt x="3619" y="39"/>
                    </a:lnTo>
                    <a:lnTo>
                      <a:pt x="34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6"/>
              <p:cNvSpPr/>
              <p:nvPr/>
            </p:nvSpPr>
            <p:spPr>
              <a:xfrm>
                <a:off x="785625" y="4665550"/>
                <a:ext cx="111650" cy="95300"/>
              </a:xfrm>
              <a:custGeom>
                <a:avLst/>
                <a:gdLst/>
                <a:ahLst/>
                <a:cxnLst/>
                <a:rect l="l" t="t" r="r" b="b"/>
                <a:pathLst>
                  <a:path w="4466" h="3812" fill="none" extrusionOk="0">
                    <a:moveTo>
                      <a:pt x="4312" y="693"/>
                    </a:moveTo>
                    <a:lnTo>
                      <a:pt x="4312" y="693"/>
                    </a:lnTo>
                    <a:lnTo>
                      <a:pt x="4158" y="424"/>
                    </a:lnTo>
                    <a:lnTo>
                      <a:pt x="4004" y="232"/>
                    </a:lnTo>
                    <a:lnTo>
                      <a:pt x="3811" y="116"/>
                    </a:lnTo>
                    <a:lnTo>
                      <a:pt x="3619" y="39"/>
                    </a:lnTo>
                    <a:lnTo>
                      <a:pt x="3426" y="1"/>
                    </a:lnTo>
                    <a:lnTo>
                      <a:pt x="3196" y="1"/>
                    </a:lnTo>
                    <a:lnTo>
                      <a:pt x="3003" y="39"/>
                    </a:lnTo>
                    <a:lnTo>
                      <a:pt x="2772" y="116"/>
                    </a:lnTo>
                    <a:lnTo>
                      <a:pt x="2387" y="270"/>
                    </a:lnTo>
                    <a:lnTo>
                      <a:pt x="2041" y="463"/>
                    </a:lnTo>
                    <a:lnTo>
                      <a:pt x="1733" y="693"/>
                    </a:lnTo>
                    <a:lnTo>
                      <a:pt x="1733" y="693"/>
                    </a:lnTo>
                    <a:lnTo>
                      <a:pt x="1540" y="539"/>
                    </a:lnTo>
                    <a:lnTo>
                      <a:pt x="1348" y="424"/>
                    </a:lnTo>
                    <a:lnTo>
                      <a:pt x="1117" y="309"/>
                    </a:lnTo>
                    <a:lnTo>
                      <a:pt x="848" y="232"/>
                    </a:lnTo>
                    <a:lnTo>
                      <a:pt x="694" y="232"/>
                    </a:lnTo>
                    <a:lnTo>
                      <a:pt x="578" y="232"/>
                    </a:lnTo>
                    <a:lnTo>
                      <a:pt x="463" y="309"/>
                    </a:lnTo>
                    <a:lnTo>
                      <a:pt x="309" y="386"/>
                    </a:lnTo>
                    <a:lnTo>
                      <a:pt x="232" y="501"/>
                    </a:lnTo>
                    <a:lnTo>
                      <a:pt x="116" y="693"/>
                    </a:lnTo>
                    <a:lnTo>
                      <a:pt x="116" y="693"/>
                    </a:lnTo>
                    <a:lnTo>
                      <a:pt x="39" y="847"/>
                    </a:lnTo>
                    <a:lnTo>
                      <a:pt x="1" y="1040"/>
                    </a:lnTo>
                    <a:lnTo>
                      <a:pt x="1" y="1155"/>
                    </a:lnTo>
                    <a:lnTo>
                      <a:pt x="1" y="1309"/>
                    </a:lnTo>
                    <a:lnTo>
                      <a:pt x="78" y="1502"/>
                    </a:lnTo>
                    <a:lnTo>
                      <a:pt x="193" y="1656"/>
                    </a:lnTo>
                    <a:lnTo>
                      <a:pt x="347" y="1733"/>
                    </a:lnTo>
                    <a:lnTo>
                      <a:pt x="501" y="1810"/>
                    </a:lnTo>
                    <a:lnTo>
                      <a:pt x="655" y="1848"/>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886" y="3619"/>
                    </a:lnTo>
                    <a:lnTo>
                      <a:pt x="1040" y="3734"/>
                    </a:lnTo>
                    <a:lnTo>
                      <a:pt x="1233" y="3811"/>
                    </a:lnTo>
                    <a:lnTo>
                      <a:pt x="1425" y="3811"/>
                    </a:lnTo>
                    <a:lnTo>
                      <a:pt x="1579" y="3811"/>
                    </a:lnTo>
                    <a:lnTo>
                      <a:pt x="1887" y="3773"/>
                    </a:lnTo>
                    <a:lnTo>
                      <a:pt x="2195" y="3619"/>
                    </a:lnTo>
                    <a:lnTo>
                      <a:pt x="2426" y="3465"/>
                    </a:lnTo>
                    <a:lnTo>
                      <a:pt x="2618" y="3311"/>
                    </a:lnTo>
                    <a:lnTo>
                      <a:pt x="2811" y="3157"/>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3965" y="1579"/>
                    </a:lnTo>
                    <a:lnTo>
                      <a:pt x="4081" y="1617"/>
                    </a:lnTo>
                    <a:lnTo>
                      <a:pt x="4196" y="1617"/>
                    </a:lnTo>
                    <a:lnTo>
                      <a:pt x="4312" y="1579"/>
                    </a:lnTo>
                    <a:lnTo>
                      <a:pt x="4389" y="1463"/>
                    </a:lnTo>
                    <a:lnTo>
                      <a:pt x="4466" y="1309"/>
                    </a:lnTo>
                    <a:lnTo>
                      <a:pt x="4427" y="1040"/>
                    </a:lnTo>
                    <a:lnTo>
                      <a:pt x="4312" y="69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6"/>
              <p:cNvSpPr/>
              <p:nvPr/>
            </p:nvSpPr>
            <p:spPr>
              <a:xfrm>
                <a:off x="496000" y="4292200"/>
                <a:ext cx="111650" cy="128975"/>
              </a:xfrm>
              <a:custGeom>
                <a:avLst/>
                <a:gdLst/>
                <a:ahLst/>
                <a:cxnLst/>
                <a:rect l="l" t="t" r="r" b="b"/>
                <a:pathLst>
                  <a:path w="4466" h="5159" extrusionOk="0">
                    <a:moveTo>
                      <a:pt x="2002" y="1"/>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463" y="4504"/>
                    </a:lnTo>
                    <a:lnTo>
                      <a:pt x="1540" y="4658"/>
                    </a:lnTo>
                    <a:lnTo>
                      <a:pt x="1694" y="4850"/>
                    </a:lnTo>
                    <a:lnTo>
                      <a:pt x="1886" y="5043"/>
                    </a:lnTo>
                    <a:lnTo>
                      <a:pt x="2002" y="5081"/>
                    </a:lnTo>
                    <a:lnTo>
                      <a:pt x="2156" y="5158"/>
                    </a:lnTo>
                    <a:lnTo>
                      <a:pt x="2464" y="5158"/>
                    </a:lnTo>
                    <a:lnTo>
                      <a:pt x="2618" y="5120"/>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926" y="924"/>
                    </a:lnTo>
                    <a:lnTo>
                      <a:pt x="2926" y="732"/>
                    </a:lnTo>
                    <a:lnTo>
                      <a:pt x="2849" y="501"/>
                    </a:lnTo>
                    <a:lnTo>
                      <a:pt x="2733" y="270"/>
                    </a:lnTo>
                    <a:lnTo>
                      <a:pt x="2656" y="193"/>
                    </a:lnTo>
                    <a:lnTo>
                      <a:pt x="2541" y="116"/>
                    </a:lnTo>
                    <a:lnTo>
                      <a:pt x="2387" y="39"/>
                    </a:lnTo>
                    <a:lnTo>
                      <a:pt x="21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6"/>
              <p:cNvSpPr/>
              <p:nvPr/>
            </p:nvSpPr>
            <p:spPr>
              <a:xfrm>
                <a:off x="496000" y="4292200"/>
                <a:ext cx="111650" cy="128975"/>
              </a:xfrm>
              <a:custGeom>
                <a:avLst/>
                <a:gdLst/>
                <a:ahLst/>
                <a:cxnLst/>
                <a:rect l="l" t="t" r="r" b="b"/>
                <a:pathLst>
                  <a:path w="4466" h="5159" fill="none" extrusionOk="0">
                    <a:moveTo>
                      <a:pt x="1732" y="39"/>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386" y="4311"/>
                    </a:lnTo>
                    <a:lnTo>
                      <a:pt x="1463" y="4504"/>
                    </a:lnTo>
                    <a:lnTo>
                      <a:pt x="1540" y="4658"/>
                    </a:lnTo>
                    <a:lnTo>
                      <a:pt x="1694" y="4850"/>
                    </a:lnTo>
                    <a:lnTo>
                      <a:pt x="1886" y="5043"/>
                    </a:lnTo>
                    <a:lnTo>
                      <a:pt x="2002" y="5081"/>
                    </a:lnTo>
                    <a:lnTo>
                      <a:pt x="2156" y="5158"/>
                    </a:lnTo>
                    <a:lnTo>
                      <a:pt x="2310" y="5158"/>
                    </a:lnTo>
                    <a:lnTo>
                      <a:pt x="2464" y="5158"/>
                    </a:lnTo>
                    <a:lnTo>
                      <a:pt x="2618" y="5120"/>
                    </a:lnTo>
                    <a:lnTo>
                      <a:pt x="2849" y="5043"/>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887" y="1155"/>
                    </a:lnTo>
                    <a:lnTo>
                      <a:pt x="2926" y="924"/>
                    </a:lnTo>
                    <a:lnTo>
                      <a:pt x="2926" y="732"/>
                    </a:lnTo>
                    <a:lnTo>
                      <a:pt x="2849" y="501"/>
                    </a:lnTo>
                    <a:lnTo>
                      <a:pt x="2733" y="270"/>
                    </a:lnTo>
                    <a:lnTo>
                      <a:pt x="2656" y="193"/>
                    </a:lnTo>
                    <a:lnTo>
                      <a:pt x="2541" y="116"/>
                    </a:lnTo>
                    <a:lnTo>
                      <a:pt x="2387" y="39"/>
                    </a:lnTo>
                    <a:lnTo>
                      <a:pt x="2194" y="1"/>
                    </a:lnTo>
                    <a:lnTo>
                      <a:pt x="2002" y="1"/>
                    </a:lnTo>
                    <a:lnTo>
                      <a:pt x="1732"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6"/>
              <p:cNvSpPr/>
              <p:nvPr/>
            </p:nvSpPr>
            <p:spPr>
              <a:xfrm>
                <a:off x="508500" y="4466375"/>
                <a:ext cx="112625" cy="96250"/>
              </a:xfrm>
              <a:custGeom>
                <a:avLst/>
                <a:gdLst/>
                <a:ahLst/>
                <a:cxnLst/>
                <a:rect l="l" t="t" r="r" b="b"/>
                <a:pathLst>
                  <a:path w="4505" h="3850" extrusionOk="0">
                    <a:moveTo>
                      <a:pt x="3426" y="0"/>
                    </a:moveTo>
                    <a:lnTo>
                      <a:pt x="3234" y="39"/>
                    </a:lnTo>
                    <a:lnTo>
                      <a:pt x="3003" y="77"/>
                    </a:lnTo>
                    <a:lnTo>
                      <a:pt x="2810" y="116"/>
                    </a:lnTo>
                    <a:lnTo>
                      <a:pt x="2387" y="308"/>
                    </a:lnTo>
                    <a:lnTo>
                      <a:pt x="2041" y="501"/>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lnTo>
                      <a:pt x="4196" y="462"/>
                    </a:lnTo>
                    <a:lnTo>
                      <a:pt x="4042" y="270"/>
                    </a:lnTo>
                    <a:lnTo>
                      <a:pt x="3850" y="116"/>
                    </a:lnTo>
                    <a:lnTo>
                      <a:pt x="3657" y="39"/>
                    </a:lnTo>
                    <a:lnTo>
                      <a:pt x="34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6"/>
              <p:cNvSpPr/>
              <p:nvPr/>
            </p:nvSpPr>
            <p:spPr>
              <a:xfrm>
                <a:off x="508500" y="4466375"/>
                <a:ext cx="112625" cy="96250"/>
              </a:xfrm>
              <a:custGeom>
                <a:avLst/>
                <a:gdLst/>
                <a:ahLst/>
                <a:cxnLst/>
                <a:rect l="l" t="t" r="r" b="b"/>
                <a:pathLst>
                  <a:path w="4505" h="3850" fill="none" extrusionOk="0">
                    <a:moveTo>
                      <a:pt x="4312" y="693"/>
                    </a:moveTo>
                    <a:lnTo>
                      <a:pt x="4312" y="693"/>
                    </a:lnTo>
                    <a:lnTo>
                      <a:pt x="4196" y="462"/>
                    </a:lnTo>
                    <a:lnTo>
                      <a:pt x="4042" y="270"/>
                    </a:lnTo>
                    <a:lnTo>
                      <a:pt x="3850" y="116"/>
                    </a:lnTo>
                    <a:lnTo>
                      <a:pt x="3657" y="39"/>
                    </a:lnTo>
                    <a:lnTo>
                      <a:pt x="3426" y="0"/>
                    </a:lnTo>
                    <a:lnTo>
                      <a:pt x="3234" y="39"/>
                    </a:lnTo>
                    <a:lnTo>
                      <a:pt x="3003" y="77"/>
                    </a:lnTo>
                    <a:lnTo>
                      <a:pt x="2810" y="116"/>
                    </a:lnTo>
                    <a:lnTo>
                      <a:pt x="2387" y="308"/>
                    </a:lnTo>
                    <a:lnTo>
                      <a:pt x="2041" y="501"/>
                    </a:lnTo>
                    <a:lnTo>
                      <a:pt x="1733" y="693"/>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6"/>
              <p:cNvSpPr/>
              <p:nvPr/>
            </p:nvSpPr>
            <p:spPr>
              <a:xfrm>
                <a:off x="620125" y="4584725"/>
                <a:ext cx="111650" cy="128975"/>
              </a:xfrm>
              <a:custGeom>
                <a:avLst/>
                <a:gdLst/>
                <a:ahLst/>
                <a:cxnLst/>
                <a:rect l="l" t="t" r="r" b="b"/>
                <a:pathLst>
                  <a:path w="4466" h="5159" extrusionOk="0">
                    <a:moveTo>
                      <a:pt x="1694" y="0"/>
                    </a:move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924"/>
                    </a:lnTo>
                    <a:lnTo>
                      <a:pt x="2887" y="693"/>
                    </a:lnTo>
                    <a:lnTo>
                      <a:pt x="2849" y="462"/>
                    </a:lnTo>
                    <a:lnTo>
                      <a:pt x="2733" y="231"/>
                    </a:lnTo>
                    <a:lnTo>
                      <a:pt x="2618" y="154"/>
                    </a:lnTo>
                    <a:lnTo>
                      <a:pt x="2502" y="77"/>
                    </a:lnTo>
                    <a:lnTo>
                      <a:pt x="23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6"/>
              <p:cNvSpPr/>
              <p:nvPr/>
            </p:nvSpPr>
            <p:spPr>
              <a:xfrm>
                <a:off x="620125" y="4584725"/>
                <a:ext cx="111650" cy="128975"/>
              </a:xfrm>
              <a:custGeom>
                <a:avLst/>
                <a:gdLst/>
                <a:ahLst/>
                <a:cxnLst/>
                <a:rect l="l" t="t" r="r" b="b"/>
                <a:pathLst>
                  <a:path w="4466" h="5159" fill="none" extrusionOk="0">
                    <a:moveTo>
                      <a:pt x="1694" y="0"/>
                    </a:moveTo>
                    <a:lnTo>
                      <a:pt x="1694" y="0"/>
                    </a:ln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1117"/>
                    </a:lnTo>
                    <a:lnTo>
                      <a:pt x="2887" y="924"/>
                    </a:lnTo>
                    <a:lnTo>
                      <a:pt x="2887" y="693"/>
                    </a:lnTo>
                    <a:lnTo>
                      <a:pt x="2849" y="462"/>
                    </a:lnTo>
                    <a:lnTo>
                      <a:pt x="2733" y="231"/>
                    </a:lnTo>
                    <a:lnTo>
                      <a:pt x="2618" y="154"/>
                    </a:lnTo>
                    <a:lnTo>
                      <a:pt x="2502" y="77"/>
                    </a:lnTo>
                    <a:lnTo>
                      <a:pt x="2348" y="0"/>
                    </a:lnTo>
                    <a:lnTo>
                      <a:pt x="2194" y="0"/>
                    </a:lnTo>
                    <a:lnTo>
                      <a:pt x="1964" y="0"/>
                    </a:lnTo>
                    <a:lnTo>
                      <a:pt x="169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6"/>
              <p:cNvSpPr/>
              <p:nvPr/>
            </p:nvSpPr>
            <p:spPr>
              <a:xfrm>
                <a:off x="510425" y="4304700"/>
                <a:ext cx="49100" cy="81825"/>
              </a:xfrm>
              <a:custGeom>
                <a:avLst/>
                <a:gdLst/>
                <a:ahLst/>
                <a:cxnLst/>
                <a:rect l="l" t="t" r="r" b="b"/>
                <a:pathLst>
                  <a:path w="1964" h="3273" extrusionOk="0">
                    <a:moveTo>
                      <a:pt x="1271" y="1"/>
                    </a:moveTo>
                    <a:lnTo>
                      <a:pt x="1155" y="39"/>
                    </a:lnTo>
                    <a:lnTo>
                      <a:pt x="1078" y="78"/>
                    </a:lnTo>
                    <a:lnTo>
                      <a:pt x="1001" y="155"/>
                    </a:lnTo>
                    <a:lnTo>
                      <a:pt x="924" y="270"/>
                    </a:lnTo>
                    <a:lnTo>
                      <a:pt x="847" y="501"/>
                    </a:lnTo>
                    <a:lnTo>
                      <a:pt x="847" y="694"/>
                    </a:lnTo>
                    <a:lnTo>
                      <a:pt x="963" y="1040"/>
                    </a:lnTo>
                    <a:lnTo>
                      <a:pt x="1001" y="1233"/>
                    </a:lnTo>
                    <a:lnTo>
                      <a:pt x="1040" y="1425"/>
                    </a:lnTo>
                    <a:lnTo>
                      <a:pt x="1001" y="1502"/>
                    </a:lnTo>
                    <a:lnTo>
                      <a:pt x="963" y="1540"/>
                    </a:lnTo>
                    <a:lnTo>
                      <a:pt x="847" y="1617"/>
                    </a:lnTo>
                    <a:lnTo>
                      <a:pt x="501" y="1694"/>
                    </a:lnTo>
                    <a:lnTo>
                      <a:pt x="309" y="1810"/>
                    </a:lnTo>
                    <a:lnTo>
                      <a:pt x="116" y="2041"/>
                    </a:lnTo>
                    <a:lnTo>
                      <a:pt x="1" y="2272"/>
                    </a:lnTo>
                    <a:lnTo>
                      <a:pt x="1" y="2503"/>
                    </a:lnTo>
                    <a:lnTo>
                      <a:pt x="1" y="2657"/>
                    </a:lnTo>
                    <a:lnTo>
                      <a:pt x="39" y="2772"/>
                    </a:lnTo>
                    <a:lnTo>
                      <a:pt x="116" y="2926"/>
                    </a:lnTo>
                    <a:lnTo>
                      <a:pt x="232" y="3042"/>
                    </a:lnTo>
                    <a:lnTo>
                      <a:pt x="309" y="3119"/>
                    </a:lnTo>
                    <a:lnTo>
                      <a:pt x="424" y="3196"/>
                    </a:lnTo>
                    <a:lnTo>
                      <a:pt x="578" y="3273"/>
                    </a:lnTo>
                    <a:lnTo>
                      <a:pt x="694" y="3273"/>
                    </a:lnTo>
                    <a:lnTo>
                      <a:pt x="732" y="3234"/>
                    </a:lnTo>
                    <a:lnTo>
                      <a:pt x="578" y="3157"/>
                    </a:lnTo>
                    <a:lnTo>
                      <a:pt x="424" y="3080"/>
                    </a:lnTo>
                    <a:lnTo>
                      <a:pt x="309" y="2965"/>
                    </a:lnTo>
                    <a:lnTo>
                      <a:pt x="193" y="2849"/>
                    </a:lnTo>
                    <a:lnTo>
                      <a:pt x="116" y="2657"/>
                    </a:lnTo>
                    <a:lnTo>
                      <a:pt x="78" y="2503"/>
                    </a:lnTo>
                    <a:lnTo>
                      <a:pt x="116" y="2349"/>
                    </a:lnTo>
                    <a:lnTo>
                      <a:pt x="155" y="2156"/>
                    </a:lnTo>
                    <a:lnTo>
                      <a:pt x="232" y="2041"/>
                    </a:lnTo>
                    <a:lnTo>
                      <a:pt x="347" y="1925"/>
                    </a:lnTo>
                    <a:lnTo>
                      <a:pt x="501" y="1810"/>
                    </a:lnTo>
                    <a:lnTo>
                      <a:pt x="617" y="1771"/>
                    </a:lnTo>
                    <a:lnTo>
                      <a:pt x="886" y="1733"/>
                    </a:lnTo>
                    <a:lnTo>
                      <a:pt x="963" y="1694"/>
                    </a:lnTo>
                    <a:lnTo>
                      <a:pt x="1078" y="1617"/>
                    </a:lnTo>
                    <a:lnTo>
                      <a:pt x="1117" y="1502"/>
                    </a:lnTo>
                    <a:lnTo>
                      <a:pt x="1155" y="1348"/>
                    </a:lnTo>
                    <a:lnTo>
                      <a:pt x="1078" y="1117"/>
                    </a:lnTo>
                    <a:lnTo>
                      <a:pt x="1001" y="771"/>
                    </a:lnTo>
                    <a:lnTo>
                      <a:pt x="963" y="617"/>
                    </a:lnTo>
                    <a:lnTo>
                      <a:pt x="1001" y="424"/>
                    </a:lnTo>
                    <a:lnTo>
                      <a:pt x="1040" y="309"/>
                    </a:lnTo>
                    <a:lnTo>
                      <a:pt x="1117" y="232"/>
                    </a:lnTo>
                    <a:lnTo>
                      <a:pt x="1194" y="155"/>
                    </a:lnTo>
                    <a:lnTo>
                      <a:pt x="1309" y="116"/>
                    </a:lnTo>
                    <a:lnTo>
                      <a:pt x="1463" y="155"/>
                    </a:lnTo>
                    <a:lnTo>
                      <a:pt x="1617" y="270"/>
                    </a:lnTo>
                    <a:lnTo>
                      <a:pt x="1694" y="386"/>
                    </a:lnTo>
                    <a:lnTo>
                      <a:pt x="1887" y="694"/>
                    </a:lnTo>
                    <a:lnTo>
                      <a:pt x="1925" y="694"/>
                    </a:lnTo>
                    <a:lnTo>
                      <a:pt x="1964" y="655"/>
                    </a:lnTo>
                    <a:lnTo>
                      <a:pt x="1887" y="424"/>
                    </a:lnTo>
                    <a:lnTo>
                      <a:pt x="1733" y="232"/>
                    </a:lnTo>
                    <a:lnTo>
                      <a:pt x="1540" y="78"/>
                    </a:lnTo>
                    <a:lnTo>
                      <a:pt x="1425" y="39"/>
                    </a:lnTo>
                    <a:lnTo>
                      <a:pt x="1309" y="1"/>
                    </a:lnTo>
                    <a:close/>
                  </a:path>
                </a:pathLst>
              </a:custGeom>
              <a:solidFill>
                <a:srgbClr val="FB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6"/>
              <p:cNvSpPr/>
              <p:nvPr/>
            </p:nvSpPr>
            <p:spPr>
              <a:xfrm>
                <a:off x="529675" y="4516400"/>
                <a:ext cx="81825" cy="25050"/>
              </a:xfrm>
              <a:custGeom>
                <a:avLst/>
                <a:gdLst/>
                <a:ahLst/>
                <a:cxnLst/>
                <a:rect l="l" t="t" r="r" b="b"/>
                <a:pathLst>
                  <a:path w="3273" h="1002" extrusionOk="0">
                    <a:moveTo>
                      <a:pt x="154" y="1"/>
                    </a:moveTo>
                    <a:lnTo>
                      <a:pt x="39" y="155"/>
                    </a:lnTo>
                    <a:lnTo>
                      <a:pt x="0" y="270"/>
                    </a:lnTo>
                    <a:lnTo>
                      <a:pt x="0" y="424"/>
                    </a:lnTo>
                    <a:lnTo>
                      <a:pt x="0" y="578"/>
                    </a:lnTo>
                    <a:lnTo>
                      <a:pt x="77" y="732"/>
                    </a:lnTo>
                    <a:lnTo>
                      <a:pt x="193" y="847"/>
                    </a:lnTo>
                    <a:lnTo>
                      <a:pt x="308" y="924"/>
                    </a:lnTo>
                    <a:lnTo>
                      <a:pt x="462" y="1001"/>
                    </a:lnTo>
                    <a:lnTo>
                      <a:pt x="809" y="1001"/>
                    </a:lnTo>
                    <a:lnTo>
                      <a:pt x="963" y="963"/>
                    </a:lnTo>
                    <a:lnTo>
                      <a:pt x="1078" y="886"/>
                    </a:lnTo>
                    <a:lnTo>
                      <a:pt x="1194" y="770"/>
                    </a:lnTo>
                    <a:lnTo>
                      <a:pt x="1386" y="540"/>
                    </a:lnTo>
                    <a:lnTo>
                      <a:pt x="1540" y="270"/>
                    </a:lnTo>
                    <a:lnTo>
                      <a:pt x="1771" y="540"/>
                    </a:lnTo>
                    <a:lnTo>
                      <a:pt x="2040" y="770"/>
                    </a:lnTo>
                    <a:lnTo>
                      <a:pt x="2194" y="847"/>
                    </a:lnTo>
                    <a:lnTo>
                      <a:pt x="2348" y="924"/>
                    </a:lnTo>
                    <a:lnTo>
                      <a:pt x="2541" y="1001"/>
                    </a:lnTo>
                    <a:lnTo>
                      <a:pt x="2772" y="1001"/>
                    </a:lnTo>
                    <a:lnTo>
                      <a:pt x="2926" y="963"/>
                    </a:lnTo>
                    <a:lnTo>
                      <a:pt x="3080" y="886"/>
                    </a:lnTo>
                    <a:lnTo>
                      <a:pt x="3195" y="809"/>
                    </a:lnTo>
                    <a:lnTo>
                      <a:pt x="3234" y="655"/>
                    </a:lnTo>
                    <a:lnTo>
                      <a:pt x="3272" y="540"/>
                    </a:lnTo>
                    <a:lnTo>
                      <a:pt x="3272" y="386"/>
                    </a:lnTo>
                    <a:lnTo>
                      <a:pt x="3234" y="270"/>
                    </a:lnTo>
                    <a:lnTo>
                      <a:pt x="3118" y="193"/>
                    </a:lnTo>
                    <a:lnTo>
                      <a:pt x="3080" y="193"/>
                    </a:lnTo>
                    <a:lnTo>
                      <a:pt x="3041" y="232"/>
                    </a:lnTo>
                    <a:lnTo>
                      <a:pt x="3041" y="270"/>
                    </a:lnTo>
                    <a:lnTo>
                      <a:pt x="3118" y="347"/>
                    </a:lnTo>
                    <a:lnTo>
                      <a:pt x="3157" y="463"/>
                    </a:lnTo>
                    <a:lnTo>
                      <a:pt x="3157" y="617"/>
                    </a:lnTo>
                    <a:lnTo>
                      <a:pt x="3118" y="694"/>
                    </a:lnTo>
                    <a:lnTo>
                      <a:pt x="3041" y="809"/>
                    </a:lnTo>
                    <a:lnTo>
                      <a:pt x="2926" y="847"/>
                    </a:lnTo>
                    <a:lnTo>
                      <a:pt x="2733" y="886"/>
                    </a:lnTo>
                    <a:lnTo>
                      <a:pt x="2502" y="847"/>
                    </a:lnTo>
                    <a:lnTo>
                      <a:pt x="2233" y="732"/>
                    </a:lnTo>
                    <a:lnTo>
                      <a:pt x="1963" y="578"/>
                    </a:lnTo>
                    <a:lnTo>
                      <a:pt x="1733" y="347"/>
                    </a:lnTo>
                    <a:lnTo>
                      <a:pt x="1579" y="116"/>
                    </a:lnTo>
                    <a:lnTo>
                      <a:pt x="1502" y="78"/>
                    </a:lnTo>
                    <a:lnTo>
                      <a:pt x="1502" y="116"/>
                    </a:lnTo>
                    <a:lnTo>
                      <a:pt x="1463" y="116"/>
                    </a:lnTo>
                    <a:lnTo>
                      <a:pt x="1348" y="424"/>
                    </a:lnTo>
                    <a:lnTo>
                      <a:pt x="1194" y="655"/>
                    </a:lnTo>
                    <a:lnTo>
                      <a:pt x="1078" y="770"/>
                    </a:lnTo>
                    <a:lnTo>
                      <a:pt x="963" y="847"/>
                    </a:lnTo>
                    <a:lnTo>
                      <a:pt x="809" y="886"/>
                    </a:lnTo>
                    <a:lnTo>
                      <a:pt x="655" y="924"/>
                    </a:lnTo>
                    <a:lnTo>
                      <a:pt x="616" y="924"/>
                    </a:lnTo>
                    <a:lnTo>
                      <a:pt x="462" y="886"/>
                    </a:lnTo>
                    <a:lnTo>
                      <a:pt x="308" y="809"/>
                    </a:lnTo>
                    <a:lnTo>
                      <a:pt x="193" y="732"/>
                    </a:lnTo>
                    <a:lnTo>
                      <a:pt x="116" y="617"/>
                    </a:lnTo>
                    <a:lnTo>
                      <a:pt x="77" y="463"/>
                    </a:lnTo>
                    <a:lnTo>
                      <a:pt x="77" y="309"/>
                    </a:lnTo>
                    <a:lnTo>
                      <a:pt x="116" y="193"/>
                    </a:lnTo>
                    <a:lnTo>
                      <a:pt x="193" y="39"/>
                    </a:lnTo>
                    <a:lnTo>
                      <a:pt x="193" y="1"/>
                    </a:lnTo>
                    <a:close/>
                  </a:path>
                </a:pathLst>
              </a:custGeom>
              <a:solidFill>
                <a:srgbClr val="F1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6"/>
              <p:cNvSpPr/>
              <p:nvPr/>
            </p:nvSpPr>
            <p:spPr>
              <a:xfrm>
                <a:off x="657650" y="4601075"/>
                <a:ext cx="50075" cy="47175"/>
              </a:xfrm>
              <a:custGeom>
                <a:avLst/>
                <a:gdLst/>
                <a:ahLst/>
                <a:cxnLst/>
                <a:rect l="l" t="t" r="r" b="b"/>
                <a:pathLst>
                  <a:path w="2003" h="1887" extrusionOk="0">
                    <a:moveTo>
                      <a:pt x="232" y="1"/>
                    </a:moveTo>
                    <a:lnTo>
                      <a:pt x="116" y="78"/>
                    </a:lnTo>
                    <a:lnTo>
                      <a:pt x="39" y="155"/>
                    </a:lnTo>
                    <a:lnTo>
                      <a:pt x="1" y="309"/>
                    </a:lnTo>
                    <a:lnTo>
                      <a:pt x="1" y="386"/>
                    </a:lnTo>
                    <a:lnTo>
                      <a:pt x="1" y="501"/>
                    </a:lnTo>
                    <a:lnTo>
                      <a:pt x="78" y="617"/>
                    </a:lnTo>
                    <a:lnTo>
                      <a:pt x="155" y="655"/>
                    </a:lnTo>
                    <a:lnTo>
                      <a:pt x="193" y="617"/>
                    </a:lnTo>
                    <a:lnTo>
                      <a:pt x="116" y="578"/>
                    </a:lnTo>
                    <a:lnTo>
                      <a:pt x="78" y="463"/>
                    </a:lnTo>
                    <a:lnTo>
                      <a:pt x="39" y="386"/>
                    </a:lnTo>
                    <a:lnTo>
                      <a:pt x="78" y="270"/>
                    </a:lnTo>
                    <a:lnTo>
                      <a:pt x="116" y="193"/>
                    </a:lnTo>
                    <a:lnTo>
                      <a:pt x="193" y="116"/>
                    </a:lnTo>
                    <a:lnTo>
                      <a:pt x="270" y="78"/>
                    </a:lnTo>
                    <a:lnTo>
                      <a:pt x="463" y="78"/>
                    </a:lnTo>
                    <a:lnTo>
                      <a:pt x="616" y="155"/>
                    </a:lnTo>
                    <a:lnTo>
                      <a:pt x="732" y="270"/>
                    </a:lnTo>
                    <a:lnTo>
                      <a:pt x="770" y="386"/>
                    </a:lnTo>
                    <a:lnTo>
                      <a:pt x="809" y="540"/>
                    </a:lnTo>
                    <a:lnTo>
                      <a:pt x="847" y="848"/>
                    </a:lnTo>
                    <a:lnTo>
                      <a:pt x="770" y="1156"/>
                    </a:lnTo>
                    <a:lnTo>
                      <a:pt x="770" y="1194"/>
                    </a:lnTo>
                    <a:lnTo>
                      <a:pt x="847" y="1232"/>
                    </a:lnTo>
                    <a:lnTo>
                      <a:pt x="847" y="1194"/>
                    </a:lnTo>
                    <a:lnTo>
                      <a:pt x="1117" y="1079"/>
                    </a:lnTo>
                    <a:lnTo>
                      <a:pt x="1386" y="1040"/>
                    </a:lnTo>
                    <a:lnTo>
                      <a:pt x="1540" y="1040"/>
                    </a:lnTo>
                    <a:lnTo>
                      <a:pt x="1656" y="1079"/>
                    </a:lnTo>
                    <a:lnTo>
                      <a:pt x="1733" y="1117"/>
                    </a:lnTo>
                    <a:lnTo>
                      <a:pt x="1810" y="1194"/>
                    </a:lnTo>
                    <a:lnTo>
                      <a:pt x="1887" y="1386"/>
                    </a:lnTo>
                    <a:lnTo>
                      <a:pt x="1887" y="1540"/>
                    </a:lnTo>
                    <a:lnTo>
                      <a:pt x="1810" y="1694"/>
                    </a:lnTo>
                    <a:lnTo>
                      <a:pt x="1733" y="1733"/>
                    </a:lnTo>
                    <a:lnTo>
                      <a:pt x="1656" y="1771"/>
                    </a:lnTo>
                    <a:lnTo>
                      <a:pt x="1617" y="1810"/>
                    </a:lnTo>
                    <a:lnTo>
                      <a:pt x="1617" y="1848"/>
                    </a:lnTo>
                    <a:lnTo>
                      <a:pt x="1656" y="1887"/>
                    </a:lnTo>
                    <a:lnTo>
                      <a:pt x="1694" y="1887"/>
                    </a:lnTo>
                    <a:lnTo>
                      <a:pt x="1810" y="1848"/>
                    </a:lnTo>
                    <a:lnTo>
                      <a:pt x="1887" y="1810"/>
                    </a:lnTo>
                    <a:lnTo>
                      <a:pt x="1964" y="1694"/>
                    </a:lnTo>
                    <a:lnTo>
                      <a:pt x="2002" y="1617"/>
                    </a:lnTo>
                    <a:lnTo>
                      <a:pt x="2002" y="1386"/>
                    </a:lnTo>
                    <a:lnTo>
                      <a:pt x="1925" y="1156"/>
                    </a:lnTo>
                    <a:lnTo>
                      <a:pt x="1848" y="1040"/>
                    </a:lnTo>
                    <a:lnTo>
                      <a:pt x="1733" y="963"/>
                    </a:lnTo>
                    <a:lnTo>
                      <a:pt x="1579" y="925"/>
                    </a:lnTo>
                    <a:lnTo>
                      <a:pt x="1425" y="925"/>
                    </a:lnTo>
                    <a:lnTo>
                      <a:pt x="1155" y="963"/>
                    </a:lnTo>
                    <a:lnTo>
                      <a:pt x="924" y="1040"/>
                    </a:lnTo>
                    <a:lnTo>
                      <a:pt x="963" y="886"/>
                    </a:lnTo>
                    <a:lnTo>
                      <a:pt x="963" y="694"/>
                    </a:lnTo>
                    <a:lnTo>
                      <a:pt x="924" y="501"/>
                    </a:lnTo>
                    <a:lnTo>
                      <a:pt x="886" y="347"/>
                    </a:lnTo>
                    <a:lnTo>
                      <a:pt x="770" y="193"/>
                    </a:lnTo>
                    <a:lnTo>
                      <a:pt x="655" y="78"/>
                    </a:lnTo>
                    <a:lnTo>
                      <a:pt x="501" y="39"/>
                    </a:lnTo>
                    <a:lnTo>
                      <a:pt x="347" y="1"/>
                    </a:lnTo>
                    <a:close/>
                  </a:path>
                </a:pathLst>
              </a:custGeom>
              <a:solidFill>
                <a:srgbClr val="C7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6"/>
              <p:cNvSpPr/>
              <p:nvPr/>
            </p:nvSpPr>
            <p:spPr>
              <a:xfrm>
                <a:off x="797175" y="4676150"/>
                <a:ext cx="84700" cy="27925"/>
              </a:xfrm>
              <a:custGeom>
                <a:avLst/>
                <a:gdLst/>
                <a:ahLst/>
                <a:cxnLst/>
                <a:rect l="l" t="t" r="r" b="b"/>
                <a:pathLst>
                  <a:path w="3388" h="1117" extrusionOk="0">
                    <a:moveTo>
                      <a:pt x="2772" y="0"/>
                    </a:moveTo>
                    <a:lnTo>
                      <a:pt x="2541" y="39"/>
                    </a:lnTo>
                    <a:lnTo>
                      <a:pt x="2310" y="154"/>
                    </a:lnTo>
                    <a:lnTo>
                      <a:pt x="2079" y="269"/>
                    </a:lnTo>
                    <a:lnTo>
                      <a:pt x="1848" y="462"/>
                    </a:lnTo>
                    <a:lnTo>
                      <a:pt x="1617" y="616"/>
                    </a:lnTo>
                    <a:lnTo>
                      <a:pt x="1502" y="693"/>
                    </a:lnTo>
                    <a:lnTo>
                      <a:pt x="1232" y="693"/>
                    </a:lnTo>
                    <a:lnTo>
                      <a:pt x="1001" y="577"/>
                    </a:lnTo>
                    <a:lnTo>
                      <a:pt x="809" y="423"/>
                    </a:lnTo>
                    <a:lnTo>
                      <a:pt x="617" y="346"/>
                    </a:lnTo>
                    <a:lnTo>
                      <a:pt x="501" y="308"/>
                    </a:lnTo>
                    <a:lnTo>
                      <a:pt x="347" y="269"/>
                    </a:lnTo>
                    <a:lnTo>
                      <a:pt x="309" y="269"/>
                    </a:lnTo>
                    <a:lnTo>
                      <a:pt x="193" y="308"/>
                    </a:lnTo>
                    <a:lnTo>
                      <a:pt x="116" y="346"/>
                    </a:lnTo>
                    <a:lnTo>
                      <a:pt x="39" y="423"/>
                    </a:lnTo>
                    <a:lnTo>
                      <a:pt x="1" y="500"/>
                    </a:lnTo>
                    <a:lnTo>
                      <a:pt x="1" y="654"/>
                    </a:lnTo>
                    <a:lnTo>
                      <a:pt x="1" y="808"/>
                    </a:lnTo>
                    <a:lnTo>
                      <a:pt x="39" y="962"/>
                    </a:lnTo>
                    <a:lnTo>
                      <a:pt x="78" y="1078"/>
                    </a:lnTo>
                    <a:lnTo>
                      <a:pt x="116" y="1116"/>
                    </a:lnTo>
                    <a:lnTo>
                      <a:pt x="116" y="1078"/>
                    </a:lnTo>
                    <a:lnTo>
                      <a:pt x="78" y="924"/>
                    </a:lnTo>
                    <a:lnTo>
                      <a:pt x="39" y="731"/>
                    </a:lnTo>
                    <a:lnTo>
                      <a:pt x="78" y="539"/>
                    </a:lnTo>
                    <a:lnTo>
                      <a:pt x="116" y="462"/>
                    </a:lnTo>
                    <a:lnTo>
                      <a:pt x="193" y="423"/>
                    </a:lnTo>
                    <a:lnTo>
                      <a:pt x="347" y="346"/>
                    </a:lnTo>
                    <a:lnTo>
                      <a:pt x="540" y="385"/>
                    </a:lnTo>
                    <a:lnTo>
                      <a:pt x="732" y="500"/>
                    </a:lnTo>
                    <a:lnTo>
                      <a:pt x="1040" y="693"/>
                    </a:lnTo>
                    <a:lnTo>
                      <a:pt x="1232" y="770"/>
                    </a:lnTo>
                    <a:lnTo>
                      <a:pt x="1386" y="808"/>
                    </a:lnTo>
                    <a:lnTo>
                      <a:pt x="1617" y="770"/>
                    </a:lnTo>
                    <a:lnTo>
                      <a:pt x="1810" y="616"/>
                    </a:lnTo>
                    <a:lnTo>
                      <a:pt x="2002" y="462"/>
                    </a:lnTo>
                    <a:lnTo>
                      <a:pt x="2310" y="269"/>
                    </a:lnTo>
                    <a:lnTo>
                      <a:pt x="2464" y="192"/>
                    </a:lnTo>
                    <a:lnTo>
                      <a:pt x="2618" y="154"/>
                    </a:lnTo>
                    <a:lnTo>
                      <a:pt x="2772" y="115"/>
                    </a:lnTo>
                    <a:lnTo>
                      <a:pt x="2964" y="154"/>
                    </a:lnTo>
                    <a:lnTo>
                      <a:pt x="3041" y="231"/>
                    </a:lnTo>
                    <a:lnTo>
                      <a:pt x="3157" y="308"/>
                    </a:lnTo>
                    <a:lnTo>
                      <a:pt x="3234" y="385"/>
                    </a:lnTo>
                    <a:lnTo>
                      <a:pt x="3272" y="539"/>
                    </a:lnTo>
                    <a:lnTo>
                      <a:pt x="3272" y="654"/>
                    </a:lnTo>
                    <a:lnTo>
                      <a:pt x="3234" y="808"/>
                    </a:lnTo>
                    <a:lnTo>
                      <a:pt x="3234" y="847"/>
                    </a:lnTo>
                    <a:lnTo>
                      <a:pt x="3272" y="847"/>
                    </a:lnTo>
                    <a:lnTo>
                      <a:pt x="3349" y="770"/>
                    </a:lnTo>
                    <a:lnTo>
                      <a:pt x="3388" y="654"/>
                    </a:lnTo>
                    <a:lnTo>
                      <a:pt x="3388" y="500"/>
                    </a:lnTo>
                    <a:lnTo>
                      <a:pt x="3311" y="308"/>
                    </a:lnTo>
                    <a:lnTo>
                      <a:pt x="3195" y="192"/>
                    </a:lnTo>
                    <a:lnTo>
                      <a:pt x="3080" y="115"/>
                    </a:lnTo>
                    <a:lnTo>
                      <a:pt x="3003" y="39"/>
                    </a:lnTo>
                    <a:lnTo>
                      <a:pt x="2772" y="0"/>
                    </a:lnTo>
                    <a:close/>
                  </a:path>
                </a:pathLst>
              </a:custGeom>
              <a:solidFill>
                <a:srgbClr val="294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6"/>
              <p:cNvSpPr/>
              <p:nvPr/>
            </p:nvSpPr>
            <p:spPr>
              <a:xfrm>
                <a:off x="797175" y="4676150"/>
                <a:ext cx="84700" cy="27925"/>
              </a:xfrm>
              <a:custGeom>
                <a:avLst/>
                <a:gdLst/>
                <a:ahLst/>
                <a:cxnLst/>
                <a:rect l="l" t="t" r="r" b="b"/>
                <a:pathLst>
                  <a:path w="3388" h="1117" fill="none" extrusionOk="0">
                    <a:moveTo>
                      <a:pt x="2772" y="0"/>
                    </a:moveTo>
                    <a:lnTo>
                      <a:pt x="2772" y="0"/>
                    </a:lnTo>
                    <a:lnTo>
                      <a:pt x="2541" y="39"/>
                    </a:lnTo>
                    <a:lnTo>
                      <a:pt x="2310" y="154"/>
                    </a:lnTo>
                    <a:lnTo>
                      <a:pt x="2310" y="154"/>
                    </a:lnTo>
                    <a:lnTo>
                      <a:pt x="2079" y="269"/>
                    </a:lnTo>
                    <a:lnTo>
                      <a:pt x="1848" y="462"/>
                    </a:lnTo>
                    <a:lnTo>
                      <a:pt x="1848" y="462"/>
                    </a:lnTo>
                    <a:lnTo>
                      <a:pt x="1617" y="616"/>
                    </a:lnTo>
                    <a:lnTo>
                      <a:pt x="1502" y="693"/>
                    </a:lnTo>
                    <a:lnTo>
                      <a:pt x="1386" y="693"/>
                    </a:lnTo>
                    <a:lnTo>
                      <a:pt x="1386" y="693"/>
                    </a:lnTo>
                    <a:lnTo>
                      <a:pt x="1232" y="693"/>
                    </a:lnTo>
                    <a:lnTo>
                      <a:pt x="1232" y="693"/>
                    </a:lnTo>
                    <a:lnTo>
                      <a:pt x="1001" y="577"/>
                    </a:lnTo>
                    <a:lnTo>
                      <a:pt x="809" y="423"/>
                    </a:lnTo>
                    <a:lnTo>
                      <a:pt x="617" y="346"/>
                    </a:lnTo>
                    <a:lnTo>
                      <a:pt x="501" y="308"/>
                    </a:lnTo>
                    <a:lnTo>
                      <a:pt x="347" y="269"/>
                    </a:lnTo>
                    <a:lnTo>
                      <a:pt x="347" y="269"/>
                    </a:lnTo>
                    <a:lnTo>
                      <a:pt x="309" y="269"/>
                    </a:lnTo>
                    <a:lnTo>
                      <a:pt x="309" y="269"/>
                    </a:lnTo>
                    <a:lnTo>
                      <a:pt x="193" y="308"/>
                    </a:lnTo>
                    <a:lnTo>
                      <a:pt x="116" y="346"/>
                    </a:lnTo>
                    <a:lnTo>
                      <a:pt x="39" y="423"/>
                    </a:lnTo>
                    <a:lnTo>
                      <a:pt x="1" y="500"/>
                    </a:lnTo>
                    <a:lnTo>
                      <a:pt x="1" y="500"/>
                    </a:lnTo>
                    <a:lnTo>
                      <a:pt x="1" y="654"/>
                    </a:lnTo>
                    <a:lnTo>
                      <a:pt x="1" y="808"/>
                    </a:lnTo>
                    <a:lnTo>
                      <a:pt x="39" y="962"/>
                    </a:lnTo>
                    <a:lnTo>
                      <a:pt x="78" y="1078"/>
                    </a:lnTo>
                    <a:lnTo>
                      <a:pt x="78" y="1078"/>
                    </a:lnTo>
                    <a:lnTo>
                      <a:pt x="116" y="1116"/>
                    </a:lnTo>
                    <a:lnTo>
                      <a:pt x="116" y="1116"/>
                    </a:lnTo>
                    <a:lnTo>
                      <a:pt x="116" y="1078"/>
                    </a:lnTo>
                    <a:lnTo>
                      <a:pt x="116" y="1078"/>
                    </a:lnTo>
                    <a:lnTo>
                      <a:pt x="78" y="924"/>
                    </a:lnTo>
                    <a:lnTo>
                      <a:pt x="39" y="731"/>
                    </a:lnTo>
                    <a:lnTo>
                      <a:pt x="78" y="539"/>
                    </a:lnTo>
                    <a:lnTo>
                      <a:pt x="116" y="462"/>
                    </a:lnTo>
                    <a:lnTo>
                      <a:pt x="193" y="423"/>
                    </a:lnTo>
                    <a:lnTo>
                      <a:pt x="193" y="423"/>
                    </a:lnTo>
                    <a:lnTo>
                      <a:pt x="347" y="346"/>
                    </a:lnTo>
                    <a:lnTo>
                      <a:pt x="347" y="346"/>
                    </a:lnTo>
                    <a:lnTo>
                      <a:pt x="540" y="385"/>
                    </a:lnTo>
                    <a:lnTo>
                      <a:pt x="732" y="500"/>
                    </a:lnTo>
                    <a:lnTo>
                      <a:pt x="732" y="500"/>
                    </a:lnTo>
                    <a:lnTo>
                      <a:pt x="1040" y="693"/>
                    </a:lnTo>
                    <a:lnTo>
                      <a:pt x="1232" y="770"/>
                    </a:lnTo>
                    <a:lnTo>
                      <a:pt x="1386" y="808"/>
                    </a:lnTo>
                    <a:lnTo>
                      <a:pt x="1386" y="808"/>
                    </a:lnTo>
                    <a:lnTo>
                      <a:pt x="1617" y="770"/>
                    </a:lnTo>
                    <a:lnTo>
                      <a:pt x="1617" y="770"/>
                    </a:lnTo>
                    <a:lnTo>
                      <a:pt x="1810" y="616"/>
                    </a:lnTo>
                    <a:lnTo>
                      <a:pt x="2002" y="462"/>
                    </a:lnTo>
                    <a:lnTo>
                      <a:pt x="2002" y="462"/>
                    </a:lnTo>
                    <a:lnTo>
                      <a:pt x="2310" y="269"/>
                    </a:lnTo>
                    <a:lnTo>
                      <a:pt x="2464" y="192"/>
                    </a:lnTo>
                    <a:lnTo>
                      <a:pt x="2618" y="154"/>
                    </a:lnTo>
                    <a:lnTo>
                      <a:pt x="2618" y="154"/>
                    </a:lnTo>
                    <a:lnTo>
                      <a:pt x="2772" y="115"/>
                    </a:lnTo>
                    <a:lnTo>
                      <a:pt x="2772" y="115"/>
                    </a:lnTo>
                    <a:lnTo>
                      <a:pt x="2964" y="154"/>
                    </a:lnTo>
                    <a:lnTo>
                      <a:pt x="3041" y="231"/>
                    </a:lnTo>
                    <a:lnTo>
                      <a:pt x="3157" y="308"/>
                    </a:lnTo>
                    <a:lnTo>
                      <a:pt x="3157" y="308"/>
                    </a:lnTo>
                    <a:lnTo>
                      <a:pt x="3234" y="385"/>
                    </a:lnTo>
                    <a:lnTo>
                      <a:pt x="3272" y="539"/>
                    </a:lnTo>
                    <a:lnTo>
                      <a:pt x="3272" y="654"/>
                    </a:lnTo>
                    <a:lnTo>
                      <a:pt x="3234" y="808"/>
                    </a:lnTo>
                    <a:lnTo>
                      <a:pt x="3234" y="808"/>
                    </a:lnTo>
                    <a:lnTo>
                      <a:pt x="3234" y="847"/>
                    </a:lnTo>
                    <a:lnTo>
                      <a:pt x="3272" y="847"/>
                    </a:lnTo>
                    <a:lnTo>
                      <a:pt x="3272" y="847"/>
                    </a:lnTo>
                    <a:lnTo>
                      <a:pt x="3272" y="847"/>
                    </a:lnTo>
                    <a:lnTo>
                      <a:pt x="3272" y="847"/>
                    </a:lnTo>
                    <a:lnTo>
                      <a:pt x="3349" y="770"/>
                    </a:lnTo>
                    <a:lnTo>
                      <a:pt x="3388" y="654"/>
                    </a:lnTo>
                    <a:lnTo>
                      <a:pt x="3388" y="500"/>
                    </a:lnTo>
                    <a:lnTo>
                      <a:pt x="3311" y="308"/>
                    </a:lnTo>
                    <a:lnTo>
                      <a:pt x="3195" y="192"/>
                    </a:lnTo>
                    <a:lnTo>
                      <a:pt x="3195" y="192"/>
                    </a:lnTo>
                    <a:lnTo>
                      <a:pt x="3080" y="115"/>
                    </a:lnTo>
                    <a:lnTo>
                      <a:pt x="3003" y="39"/>
                    </a:lnTo>
                    <a:lnTo>
                      <a:pt x="2772"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6"/>
              <p:cNvSpPr/>
              <p:nvPr/>
            </p:nvSpPr>
            <p:spPr>
              <a:xfrm>
                <a:off x="657650" y="4601075"/>
                <a:ext cx="50075" cy="47175"/>
              </a:xfrm>
              <a:custGeom>
                <a:avLst/>
                <a:gdLst/>
                <a:ahLst/>
                <a:cxnLst/>
                <a:rect l="l" t="t" r="r" b="b"/>
                <a:pathLst>
                  <a:path w="2003" h="1887" fill="none" extrusionOk="0">
                    <a:moveTo>
                      <a:pt x="347" y="1"/>
                    </a:moveTo>
                    <a:lnTo>
                      <a:pt x="347" y="1"/>
                    </a:lnTo>
                    <a:lnTo>
                      <a:pt x="347" y="1"/>
                    </a:lnTo>
                    <a:lnTo>
                      <a:pt x="347" y="1"/>
                    </a:lnTo>
                    <a:lnTo>
                      <a:pt x="232" y="1"/>
                    </a:lnTo>
                    <a:lnTo>
                      <a:pt x="116" y="78"/>
                    </a:lnTo>
                    <a:lnTo>
                      <a:pt x="39" y="155"/>
                    </a:lnTo>
                    <a:lnTo>
                      <a:pt x="1" y="309"/>
                    </a:lnTo>
                    <a:lnTo>
                      <a:pt x="1" y="309"/>
                    </a:lnTo>
                    <a:lnTo>
                      <a:pt x="1" y="386"/>
                    </a:lnTo>
                    <a:lnTo>
                      <a:pt x="1" y="501"/>
                    </a:lnTo>
                    <a:lnTo>
                      <a:pt x="78" y="617"/>
                    </a:lnTo>
                    <a:lnTo>
                      <a:pt x="155" y="655"/>
                    </a:lnTo>
                    <a:lnTo>
                      <a:pt x="155" y="655"/>
                    </a:lnTo>
                    <a:lnTo>
                      <a:pt x="155" y="655"/>
                    </a:lnTo>
                    <a:lnTo>
                      <a:pt x="155" y="655"/>
                    </a:lnTo>
                    <a:lnTo>
                      <a:pt x="193" y="617"/>
                    </a:lnTo>
                    <a:lnTo>
                      <a:pt x="193" y="617"/>
                    </a:lnTo>
                    <a:lnTo>
                      <a:pt x="116" y="578"/>
                    </a:lnTo>
                    <a:lnTo>
                      <a:pt x="78" y="463"/>
                    </a:lnTo>
                    <a:lnTo>
                      <a:pt x="39" y="386"/>
                    </a:lnTo>
                    <a:lnTo>
                      <a:pt x="78" y="270"/>
                    </a:lnTo>
                    <a:lnTo>
                      <a:pt x="78" y="270"/>
                    </a:lnTo>
                    <a:lnTo>
                      <a:pt x="116" y="193"/>
                    </a:lnTo>
                    <a:lnTo>
                      <a:pt x="193" y="116"/>
                    </a:lnTo>
                    <a:lnTo>
                      <a:pt x="270" y="78"/>
                    </a:lnTo>
                    <a:lnTo>
                      <a:pt x="347" y="78"/>
                    </a:lnTo>
                    <a:lnTo>
                      <a:pt x="347" y="78"/>
                    </a:lnTo>
                    <a:lnTo>
                      <a:pt x="463" y="78"/>
                    </a:lnTo>
                    <a:lnTo>
                      <a:pt x="463" y="78"/>
                    </a:lnTo>
                    <a:lnTo>
                      <a:pt x="616" y="155"/>
                    </a:lnTo>
                    <a:lnTo>
                      <a:pt x="732" y="270"/>
                    </a:lnTo>
                    <a:lnTo>
                      <a:pt x="770" y="386"/>
                    </a:lnTo>
                    <a:lnTo>
                      <a:pt x="809" y="540"/>
                    </a:lnTo>
                    <a:lnTo>
                      <a:pt x="847" y="848"/>
                    </a:lnTo>
                    <a:lnTo>
                      <a:pt x="770" y="1156"/>
                    </a:lnTo>
                    <a:lnTo>
                      <a:pt x="770" y="1156"/>
                    </a:lnTo>
                    <a:lnTo>
                      <a:pt x="770" y="1194"/>
                    </a:lnTo>
                    <a:lnTo>
                      <a:pt x="847" y="1232"/>
                    </a:lnTo>
                    <a:lnTo>
                      <a:pt x="847" y="1232"/>
                    </a:lnTo>
                    <a:lnTo>
                      <a:pt x="847" y="1194"/>
                    </a:lnTo>
                    <a:lnTo>
                      <a:pt x="847" y="1194"/>
                    </a:lnTo>
                    <a:lnTo>
                      <a:pt x="1117" y="1079"/>
                    </a:lnTo>
                    <a:lnTo>
                      <a:pt x="1386" y="1040"/>
                    </a:lnTo>
                    <a:lnTo>
                      <a:pt x="1386" y="1040"/>
                    </a:lnTo>
                    <a:lnTo>
                      <a:pt x="1425" y="1040"/>
                    </a:lnTo>
                    <a:lnTo>
                      <a:pt x="1425" y="1040"/>
                    </a:lnTo>
                    <a:lnTo>
                      <a:pt x="1540" y="1040"/>
                    </a:lnTo>
                    <a:lnTo>
                      <a:pt x="1656" y="1079"/>
                    </a:lnTo>
                    <a:lnTo>
                      <a:pt x="1733" y="1117"/>
                    </a:lnTo>
                    <a:lnTo>
                      <a:pt x="1810" y="1194"/>
                    </a:lnTo>
                    <a:lnTo>
                      <a:pt x="1810" y="1194"/>
                    </a:lnTo>
                    <a:lnTo>
                      <a:pt x="1887" y="1386"/>
                    </a:lnTo>
                    <a:lnTo>
                      <a:pt x="1887" y="1540"/>
                    </a:lnTo>
                    <a:lnTo>
                      <a:pt x="1810" y="1694"/>
                    </a:lnTo>
                    <a:lnTo>
                      <a:pt x="1733" y="1733"/>
                    </a:lnTo>
                    <a:lnTo>
                      <a:pt x="1656" y="1771"/>
                    </a:lnTo>
                    <a:lnTo>
                      <a:pt x="1656" y="1771"/>
                    </a:lnTo>
                    <a:lnTo>
                      <a:pt x="1617" y="1810"/>
                    </a:lnTo>
                    <a:lnTo>
                      <a:pt x="1617" y="1848"/>
                    </a:lnTo>
                    <a:lnTo>
                      <a:pt x="1656" y="1887"/>
                    </a:lnTo>
                    <a:lnTo>
                      <a:pt x="1694" y="1887"/>
                    </a:lnTo>
                    <a:lnTo>
                      <a:pt x="1694" y="1887"/>
                    </a:lnTo>
                    <a:lnTo>
                      <a:pt x="1694" y="1887"/>
                    </a:lnTo>
                    <a:lnTo>
                      <a:pt x="1694" y="1887"/>
                    </a:lnTo>
                    <a:lnTo>
                      <a:pt x="1810" y="1848"/>
                    </a:lnTo>
                    <a:lnTo>
                      <a:pt x="1887" y="1810"/>
                    </a:lnTo>
                    <a:lnTo>
                      <a:pt x="1964" y="1694"/>
                    </a:lnTo>
                    <a:lnTo>
                      <a:pt x="2002" y="1617"/>
                    </a:lnTo>
                    <a:lnTo>
                      <a:pt x="2002" y="1386"/>
                    </a:lnTo>
                    <a:lnTo>
                      <a:pt x="1925" y="1156"/>
                    </a:lnTo>
                    <a:lnTo>
                      <a:pt x="1925" y="1156"/>
                    </a:lnTo>
                    <a:lnTo>
                      <a:pt x="1848" y="1040"/>
                    </a:lnTo>
                    <a:lnTo>
                      <a:pt x="1733" y="963"/>
                    </a:lnTo>
                    <a:lnTo>
                      <a:pt x="1579" y="925"/>
                    </a:lnTo>
                    <a:lnTo>
                      <a:pt x="1425" y="925"/>
                    </a:lnTo>
                    <a:lnTo>
                      <a:pt x="1425" y="925"/>
                    </a:lnTo>
                    <a:lnTo>
                      <a:pt x="1155" y="963"/>
                    </a:lnTo>
                    <a:lnTo>
                      <a:pt x="924" y="1040"/>
                    </a:lnTo>
                    <a:lnTo>
                      <a:pt x="924" y="1040"/>
                    </a:lnTo>
                    <a:lnTo>
                      <a:pt x="963" y="886"/>
                    </a:lnTo>
                    <a:lnTo>
                      <a:pt x="963" y="694"/>
                    </a:lnTo>
                    <a:lnTo>
                      <a:pt x="924" y="501"/>
                    </a:lnTo>
                    <a:lnTo>
                      <a:pt x="886" y="347"/>
                    </a:lnTo>
                    <a:lnTo>
                      <a:pt x="886" y="347"/>
                    </a:lnTo>
                    <a:lnTo>
                      <a:pt x="770" y="193"/>
                    </a:lnTo>
                    <a:lnTo>
                      <a:pt x="655" y="78"/>
                    </a:lnTo>
                    <a:lnTo>
                      <a:pt x="501" y="39"/>
                    </a:lnTo>
                    <a:lnTo>
                      <a:pt x="347"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6"/>
              <p:cNvSpPr/>
              <p:nvPr/>
            </p:nvSpPr>
            <p:spPr>
              <a:xfrm>
                <a:off x="529675" y="4516400"/>
                <a:ext cx="81825" cy="25050"/>
              </a:xfrm>
              <a:custGeom>
                <a:avLst/>
                <a:gdLst/>
                <a:ahLst/>
                <a:cxnLst/>
                <a:rect l="l" t="t" r="r" b="b"/>
                <a:pathLst>
                  <a:path w="3273" h="1002" fill="none" extrusionOk="0">
                    <a:moveTo>
                      <a:pt x="154" y="1"/>
                    </a:moveTo>
                    <a:lnTo>
                      <a:pt x="154" y="1"/>
                    </a:lnTo>
                    <a:lnTo>
                      <a:pt x="154" y="1"/>
                    </a:lnTo>
                    <a:lnTo>
                      <a:pt x="154" y="1"/>
                    </a:lnTo>
                    <a:lnTo>
                      <a:pt x="39" y="155"/>
                    </a:lnTo>
                    <a:lnTo>
                      <a:pt x="0" y="270"/>
                    </a:lnTo>
                    <a:lnTo>
                      <a:pt x="0" y="424"/>
                    </a:lnTo>
                    <a:lnTo>
                      <a:pt x="0" y="578"/>
                    </a:lnTo>
                    <a:lnTo>
                      <a:pt x="77" y="732"/>
                    </a:lnTo>
                    <a:lnTo>
                      <a:pt x="193" y="847"/>
                    </a:lnTo>
                    <a:lnTo>
                      <a:pt x="308" y="924"/>
                    </a:lnTo>
                    <a:lnTo>
                      <a:pt x="462" y="1001"/>
                    </a:lnTo>
                    <a:lnTo>
                      <a:pt x="462" y="1001"/>
                    </a:lnTo>
                    <a:lnTo>
                      <a:pt x="655" y="1001"/>
                    </a:lnTo>
                    <a:lnTo>
                      <a:pt x="655" y="1001"/>
                    </a:lnTo>
                    <a:lnTo>
                      <a:pt x="809" y="1001"/>
                    </a:lnTo>
                    <a:lnTo>
                      <a:pt x="963" y="963"/>
                    </a:lnTo>
                    <a:lnTo>
                      <a:pt x="1078" y="886"/>
                    </a:lnTo>
                    <a:lnTo>
                      <a:pt x="1194" y="770"/>
                    </a:lnTo>
                    <a:lnTo>
                      <a:pt x="1386" y="540"/>
                    </a:lnTo>
                    <a:lnTo>
                      <a:pt x="1540" y="270"/>
                    </a:lnTo>
                    <a:lnTo>
                      <a:pt x="1540" y="270"/>
                    </a:lnTo>
                    <a:lnTo>
                      <a:pt x="1771" y="540"/>
                    </a:lnTo>
                    <a:lnTo>
                      <a:pt x="2040" y="770"/>
                    </a:lnTo>
                    <a:lnTo>
                      <a:pt x="2194" y="847"/>
                    </a:lnTo>
                    <a:lnTo>
                      <a:pt x="2348" y="924"/>
                    </a:lnTo>
                    <a:lnTo>
                      <a:pt x="2541" y="1001"/>
                    </a:lnTo>
                    <a:lnTo>
                      <a:pt x="2695" y="1001"/>
                    </a:lnTo>
                    <a:lnTo>
                      <a:pt x="2695" y="1001"/>
                    </a:lnTo>
                    <a:lnTo>
                      <a:pt x="2772" y="1001"/>
                    </a:lnTo>
                    <a:lnTo>
                      <a:pt x="2772" y="1001"/>
                    </a:lnTo>
                    <a:lnTo>
                      <a:pt x="2926" y="963"/>
                    </a:lnTo>
                    <a:lnTo>
                      <a:pt x="3080" y="886"/>
                    </a:lnTo>
                    <a:lnTo>
                      <a:pt x="3195" y="809"/>
                    </a:lnTo>
                    <a:lnTo>
                      <a:pt x="3234" y="655"/>
                    </a:lnTo>
                    <a:lnTo>
                      <a:pt x="3234" y="655"/>
                    </a:lnTo>
                    <a:lnTo>
                      <a:pt x="3272" y="540"/>
                    </a:lnTo>
                    <a:lnTo>
                      <a:pt x="3272" y="386"/>
                    </a:lnTo>
                    <a:lnTo>
                      <a:pt x="3234" y="270"/>
                    </a:lnTo>
                    <a:lnTo>
                      <a:pt x="3118" y="193"/>
                    </a:lnTo>
                    <a:lnTo>
                      <a:pt x="3118" y="193"/>
                    </a:lnTo>
                    <a:lnTo>
                      <a:pt x="3080" y="193"/>
                    </a:lnTo>
                    <a:lnTo>
                      <a:pt x="3080" y="193"/>
                    </a:lnTo>
                    <a:lnTo>
                      <a:pt x="3041" y="232"/>
                    </a:lnTo>
                    <a:lnTo>
                      <a:pt x="3041" y="232"/>
                    </a:lnTo>
                    <a:lnTo>
                      <a:pt x="3041" y="270"/>
                    </a:lnTo>
                    <a:lnTo>
                      <a:pt x="3041" y="270"/>
                    </a:lnTo>
                    <a:lnTo>
                      <a:pt x="3118" y="347"/>
                    </a:lnTo>
                    <a:lnTo>
                      <a:pt x="3157" y="463"/>
                    </a:lnTo>
                    <a:lnTo>
                      <a:pt x="3157" y="617"/>
                    </a:lnTo>
                    <a:lnTo>
                      <a:pt x="3118" y="694"/>
                    </a:lnTo>
                    <a:lnTo>
                      <a:pt x="3118" y="694"/>
                    </a:lnTo>
                    <a:lnTo>
                      <a:pt x="3041" y="809"/>
                    </a:lnTo>
                    <a:lnTo>
                      <a:pt x="2926" y="847"/>
                    </a:lnTo>
                    <a:lnTo>
                      <a:pt x="2733" y="886"/>
                    </a:lnTo>
                    <a:lnTo>
                      <a:pt x="2733" y="886"/>
                    </a:lnTo>
                    <a:lnTo>
                      <a:pt x="2502" y="847"/>
                    </a:lnTo>
                    <a:lnTo>
                      <a:pt x="2502" y="847"/>
                    </a:lnTo>
                    <a:lnTo>
                      <a:pt x="2233" y="732"/>
                    </a:lnTo>
                    <a:lnTo>
                      <a:pt x="1963" y="578"/>
                    </a:lnTo>
                    <a:lnTo>
                      <a:pt x="1733" y="347"/>
                    </a:lnTo>
                    <a:lnTo>
                      <a:pt x="1579" y="116"/>
                    </a:lnTo>
                    <a:lnTo>
                      <a:pt x="1579" y="116"/>
                    </a:lnTo>
                    <a:lnTo>
                      <a:pt x="1502" y="78"/>
                    </a:lnTo>
                    <a:lnTo>
                      <a:pt x="1502" y="78"/>
                    </a:lnTo>
                    <a:lnTo>
                      <a:pt x="1502" y="116"/>
                    </a:lnTo>
                    <a:lnTo>
                      <a:pt x="1463" y="116"/>
                    </a:lnTo>
                    <a:lnTo>
                      <a:pt x="1463" y="116"/>
                    </a:lnTo>
                    <a:lnTo>
                      <a:pt x="1348" y="424"/>
                    </a:lnTo>
                    <a:lnTo>
                      <a:pt x="1194" y="655"/>
                    </a:lnTo>
                    <a:lnTo>
                      <a:pt x="1078" y="770"/>
                    </a:lnTo>
                    <a:lnTo>
                      <a:pt x="963" y="847"/>
                    </a:lnTo>
                    <a:lnTo>
                      <a:pt x="809" y="886"/>
                    </a:lnTo>
                    <a:lnTo>
                      <a:pt x="655" y="924"/>
                    </a:lnTo>
                    <a:lnTo>
                      <a:pt x="655" y="924"/>
                    </a:lnTo>
                    <a:lnTo>
                      <a:pt x="616" y="924"/>
                    </a:lnTo>
                    <a:lnTo>
                      <a:pt x="616" y="924"/>
                    </a:lnTo>
                    <a:lnTo>
                      <a:pt x="462" y="886"/>
                    </a:lnTo>
                    <a:lnTo>
                      <a:pt x="308" y="809"/>
                    </a:lnTo>
                    <a:lnTo>
                      <a:pt x="193" y="732"/>
                    </a:lnTo>
                    <a:lnTo>
                      <a:pt x="116" y="617"/>
                    </a:lnTo>
                    <a:lnTo>
                      <a:pt x="77" y="463"/>
                    </a:lnTo>
                    <a:lnTo>
                      <a:pt x="77" y="309"/>
                    </a:lnTo>
                    <a:lnTo>
                      <a:pt x="116" y="193"/>
                    </a:lnTo>
                    <a:lnTo>
                      <a:pt x="193" y="39"/>
                    </a:lnTo>
                    <a:lnTo>
                      <a:pt x="193" y="39"/>
                    </a:lnTo>
                    <a:lnTo>
                      <a:pt x="193" y="1"/>
                    </a:lnTo>
                    <a:lnTo>
                      <a:pt x="154"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6"/>
              <p:cNvSpPr/>
              <p:nvPr/>
            </p:nvSpPr>
            <p:spPr>
              <a:xfrm>
                <a:off x="510425" y="4304700"/>
                <a:ext cx="49100" cy="81825"/>
              </a:xfrm>
              <a:custGeom>
                <a:avLst/>
                <a:gdLst/>
                <a:ahLst/>
                <a:cxnLst/>
                <a:rect l="l" t="t" r="r" b="b"/>
                <a:pathLst>
                  <a:path w="1964" h="3273" fill="none" extrusionOk="0">
                    <a:moveTo>
                      <a:pt x="1309" y="1"/>
                    </a:moveTo>
                    <a:lnTo>
                      <a:pt x="1309" y="1"/>
                    </a:lnTo>
                    <a:lnTo>
                      <a:pt x="1271" y="1"/>
                    </a:lnTo>
                    <a:lnTo>
                      <a:pt x="1271" y="1"/>
                    </a:lnTo>
                    <a:lnTo>
                      <a:pt x="1155" y="39"/>
                    </a:lnTo>
                    <a:lnTo>
                      <a:pt x="1078" y="78"/>
                    </a:lnTo>
                    <a:lnTo>
                      <a:pt x="1001" y="155"/>
                    </a:lnTo>
                    <a:lnTo>
                      <a:pt x="924" y="270"/>
                    </a:lnTo>
                    <a:lnTo>
                      <a:pt x="847" y="501"/>
                    </a:lnTo>
                    <a:lnTo>
                      <a:pt x="847" y="694"/>
                    </a:lnTo>
                    <a:lnTo>
                      <a:pt x="847" y="694"/>
                    </a:lnTo>
                    <a:lnTo>
                      <a:pt x="963" y="1040"/>
                    </a:lnTo>
                    <a:lnTo>
                      <a:pt x="1001" y="1233"/>
                    </a:lnTo>
                    <a:lnTo>
                      <a:pt x="1040" y="1425"/>
                    </a:lnTo>
                    <a:lnTo>
                      <a:pt x="1040" y="1425"/>
                    </a:lnTo>
                    <a:lnTo>
                      <a:pt x="1001" y="1502"/>
                    </a:lnTo>
                    <a:lnTo>
                      <a:pt x="963" y="1540"/>
                    </a:lnTo>
                    <a:lnTo>
                      <a:pt x="847" y="1617"/>
                    </a:lnTo>
                    <a:lnTo>
                      <a:pt x="501" y="1694"/>
                    </a:lnTo>
                    <a:lnTo>
                      <a:pt x="501" y="1694"/>
                    </a:lnTo>
                    <a:lnTo>
                      <a:pt x="309" y="1810"/>
                    </a:lnTo>
                    <a:lnTo>
                      <a:pt x="116" y="2041"/>
                    </a:lnTo>
                    <a:lnTo>
                      <a:pt x="1" y="2272"/>
                    </a:lnTo>
                    <a:lnTo>
                      <a:pt x="1" y="2503"/>
                    </a:lnTo>
                    <a:lnTo>
                      <a:pt x="1" y="2503"/>
                    </a:lnTo>
                    <a:lnTo>
                      <a:pt x="1" y="2657"/>
                    </a:lnTo>
                    <a:lnTo>
                      <a:pt x="39" y="2772"/>
                    </a:lnTo>
                    <a:lnTo>
                      <a:pt x="116" y="2926"/>
                    </a:lnTo>
                    <a:lnTo>
                      <a:pt x="232" y="3042"/>
                    </a:lnTo>
                    <a:lnTo>
                      <a:pt x="309" y="3119"/>
                    </a:lnTo>
                    <a:lnTo>
                      <a:pt x="424" y="3196"/>
                    </a:lnTo>
                    <a:lnTo>
                      <a:pt x="578" y="3273"/>
                    </a:lnTo>
                    <a:lnTo>
                      <a:pt x="694" y="3273"/>
                    </a:lnTo>
                    <a:lnTo>
                      <a:pt x="694" y="3273"/>
                    </a:lnTo>
                    <a:lnTo>
                      <a:pt x="694" y="3273"/>
                    </a:lnTo>
                    <a:lnTo>
                      <a:pt x="694" y="3273"/>
                    </a:lnTo>
                    <a:lnTo>
                      <a:pt x="732" y="3234"/>
                    </a:lnTo>
                    <a:lnTo>
                      <a:pt x="732" y="3234"/>
                    </a:lnTo>
                    <a:lnTo>
                      <a:pt x="732" y="3234"/>
                    </a:lnTo>
                    <a:lnTo>
                      <a:pt x="578" y="3157"/>
                    </a:lnTo>
                    <a:lnTo>
                      <a:pt x="424" y="3080"/>
                    </a:lnTo>
                    <a:lnTo>
                      <a:pt x="309" y="2965"/>
                    </a:lnTo>
                    <a:lnTo>
                      <a:pt x="193" y="2849"/>
                    </a:lnTo>
                    <a:lnTo>
                      <a:pt x="193" y="2849"/>
                    </a:lnTo>
                    <a:lnTo>
                      <a:pt x="116" y="2657"/>
                    </a:lnTo>
                    <a:lnTo>
                      <a:pt x="78" y="2503"/>
                    </a:lnTo>
                    <a:lnTo>
                      <a:pt x="116" y="2349"/>
                    </a:lnTo>
                    <a:lnTo>
                      <a:pt x="155" y="2156"/>
                    </a:lnTo>
                    <a:lnTo>
                      <a:pt x="155" y="2156"/>
                    </a:lnTo>
                    <a:lnTo>
                      <a:pt x="232" y="2041"/>
                    </a:lnTo>
                    <a:lnTo>
                      <a:pt x="347" y="1925"/>
                    </a:lnTo>
                    <a:lnTo>
                      <a:pt x="501" y="1810"/>
                    </a:lnTo>
                    <a:lnTo>
                      <a:pt x="617" y="1771"/>
                    </a:lnTo>
                    <a:lnTo>
                      <a:pt x="617" y="1771"/>
                    </a:lnTo>
                    <a:lnTo>
                      <a:pt x="886" y="1733"/>
                    </a:lnTo>
                    <a:lnTo>
                      <a:pt x="963" y="1694"/>
                    </a:lnTo>
                    <a:lnTo>
                      <a:pt x="1078" y="1617"/>
                    </a:lnTo>
                    <a:lnTo>
                      <a:pt x="1078" y="1617"/>
                    </a:lnTo>
                    <a:lnTo>
                      <a:pt x="1117" y="1502"/>
                    </a:lnTo>
                    <a:lnTo>
                      <a:pt x="1155" y="1348"/>
                    </a:lnTo>
                    <a:lnTo>
                      <a:pt x="1078" y="1117"/>
                    </a:lnTo>
                    <a:lnTo>
                      <a:pt x="1078" y="1117"/>
                    </a:lnTo>
                    <a:lnTo>
                      <a:pt x="1001" y="771"/>
                    </a:lnTo>
                    <a:lnTo>
                      <a:pt x="963" y="617"/>
                    </a:lnTo>
                    <a:lnTo>
                      <a:pt x="1001" y="424"/>
                    </a:lnTo>
                    <a:lnTo>
                      <a:pt x="1001" y="424"/>
                    </a:lnTo>
                    <a:lnTo>
                      <a:pt x="1040" y="309"/>
                    </a:lnTo>
                    <a:lnTo>
                      <a:pt x="1117" y="232"/>
                    </a:lnTo>
                    <a:lnTo>
                      <a:pt x="1194" y="155"/>
                    </a:lnTo>
                    <a:lnTo>
                      <a:pt x="1309" y="116"/>
                    </a:lnTo>
                    <a:lnTo>
                      <a:pt x="1309" y="116"/>
                    </a:lnTo>
                    <a:lnTo>
                      <a:pt x="1463" y="155"/>
                    </a:lnTo>
                    <a:lnTo>
                      <a:pt x="1463" y="155"/>
                    </a:lnTo>
                    <a:lnTo>
                      <a:pt x="1617" y="270"/>
                    </a:lnTo>
                    <a:lnTo>
                      <a:pt x="1694" y="386"/>
                    </a:lnTo>
                    <a:lnTo>
                      <a:pt x="1887" y="694"/>
                    </a:lnTo>
                    <a:lnTo>
                      <a:pt x="1887" y="694"/>
                    </a:lnTo>
                    <a:lnTo>
                      <a:pt x="1925" y="694"/>
                    </a:lnTo>
                    <a:lnTo>
                      <a:pt x="1925" y="694"/>
                    </a:lnTo>
                    <a:lnTo>
                      <a:pt x="1925" y="694"/>
                    </a:lnTo>
                    <a:lnTo>
                      <a:pt x="1964" y="655"/>
                    </a:lnTo>
                    <a:lnTo>
                      <a:pt x="1964" y="655"/>
                    </a:lnTo>
                    <a:lnTo>
                      <a:pt x="1887" y="424"/>
                    </a:lnTo>
                    <a:lnTo>
                      <a:pt x="1733" y="232"/>
                    </a:lnTo>
                    <a:lnTo>
                      <a:pt x="1540" y="78"/>
                    </a:lnTo>
                    <a:lnTo>
                      <a:pt x="1425" y="39"/>
                    </a:lnTo>
                    <a:lnTo>
                      <a:pt x="1309" y="1"/>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8" name="Google Shape;1568;p36"/>
          <p:cNvGrpSpPr/>
          <p:nvPr/>
        </p:nvGrpSpPr>
        <p:grpSpPr>
          <a:xfrm>
            <a:off x="7569222" y="1344438"/>
            <a:ext cx="658961" cy="521216"/>
            <a:chOff x="7569222" y="1344438"/>
            <a:chExt cx="658961" cy="521216"/>
          </a:xfrm>
        </p:grpSpPr>
        <p:sp>
          <p:nvSpPr>
            <p:cNvPr id="1569" name="Google Shape;1569;p36"/>
            <p:cNvSpPr/>
            <p:nvPr/>
          </p:nvSpPr>
          <p:spPr>
            <a:xfrm>
              <a:off x="7569513" y="1344438"/>
              <a:ext cx="658378" cy="521216"/>
            </a:xfrm>
            <a:custGeom>
              <a:avLst/>
              <a:gdLst/>
              <a:ahLst/>
              <a:cxnLst/>
              <a:rect l="l" t="t" r="r" b="b"/>
              <a:pathLst>
                <a:path w="17937" h="14127" extrusionOk="0">
                  <a:moveTo>
                    <a:pt x="2502" y="0"/>
                  </a:moveTo>
                  <a:lnTo>
                    <a:pt x="1848" y="77"/>
                  </a:lnTo>
                  <a:lnTo>
                    <a:pt x="1425" y="116"/>
                  </a:lnTo>
                  <a:lnTo>
                    <a:pt x="732" y="231"/>
                  </a:lnTo>
                  <a:lnTo>
                    <a:pt x="616" y="270"/>
                  </a:lnTo>
                  <a:lnTo>
                    <a:pt x="424" y="308"/>
                  </a:lnTo>
                  <a:lnTo>
                    <a:pt x="270" y="385"/>
                  </a:lnTo>
                  <a:lnTo>
                    <a:pt x="193" y="424"/>
                  </a:lnTo>
                  <a:lnTo>
                    <a:pt x="116" y="462"/>
                  </a:lnTo>
                  <a:lnTo>
                    <a:pt x="39" y="539"/>
                  </a:lnTo>
                  <a:lnTo>
                    <a:pt x="1" y="616"/>
                  </a:lnTo>
                  <a:lnTo>
                    <a:pt x="1" y="809"/>
                  </a:lnTo>
                  <a:lnTo>
                    <a:pt x="78" y="1309"/>
                  </a:lnTo>
                  <a:lnTo>
                    <a:pt x="193" y="1578"/>
                  </a:lnTo>
                  <a:lnTo>
                    <a:pt x="232" y="1848"/>
                  </a:lnTo>
                  <a:lnTo>
                    <a:pt x="386" y="2233"/>
                  </a:lnTo>
                  <a:lnTo>
                    <a:pt x="616" y="2810"/>
                  </a:lnTo>
                  <a:lnTo>
                    <a:pt x="655" y="2849"/>
                  </a:lnTo>
                  <a:lnTo>
                    <a:pt x="693" y="3003"/>
                  </a:lnTo>
                  <a:lnTo>
                    <a:pt x="1040" y="3657"/>
                  </a:lnTo>
                  <a:lnTo>
                    <a:pt x="1078" y="3734"/>
                  </a:lnTo>
                  <a:lnTo>
                    <a:pt x="1348" y="4234"/>
                  </a:lnTo>
                  <a:lnTo>
                    <a:pt x="1425" y="4311"/>
                  </a:lnTo>
                  <a:lnTo>
                    <a:pt x="1425" y="4350"/>
                  </a:lnTo>
                  <a:lnTo>
                    <a:pt x="1694" y="4735"/>
                  </a:lnTo>
                  <a:lnTo>
                    <a:pt x="2041" y="5235"/>
                  </a:lnTo>
                  <a:lnTo>
                    <a:pt x="2426" y="5697"/>
                  </a:lnTo>
                  <a:lnTo>
                    <a:pt x="2849" y="6197"/>
                  </a:lnTo>
                  <a:lnTo>
                    <a:pt x="3311" y="6659"/>
                  </a:lnTo>
                  <a:lnTo>
                    <a:pt x="3811" y="7121"/>
                  </a:lnTo>
                  <a:lnTo>
                    <a:pt x="4312" y="7544"/>
                  </a:lnTo>
                  <a:lnTo>
                    <a:pt x="4850" y="7929"/>
                  </a:lnTo>
                  <a:lnTo>
                    <a:pt x="5428" y="8314"/>
                  </a:lnTo>
                  <a:lnTo>
                    <a:pt x="6428" y="8930"/>
                  </a:lnTo>
                  <a:lnTo>
                    <a:pt x="6390" y="9007"/>
                  </a:lnTo>
                  <a:lnTo>
                    <a:pt x="6351" y="9353"/>
                  </a:lnTo>
                  <a:lnTo>
                    <a:pt x="6313" y="9777"/>
                  </a:lnTo>
                  <a:lnTo>
                    <a:pt x="6313" y="10162"/>
                  </a:lnTo>
                  <a:lnTo>
                    <a:pt x="6351" y="10393"/>
                  </a:lnTo>
                  <a:lnTo>
                    <a:pt x="6428" y="10585"/>
                  </a:lnTo>
                  <a:lnTo>
                    <a:pt x="6505" y="10778"/>
                  </a:lnTo>
                  <a:lnTo>
                    <a:pt x="6621" y="10970"/>
                  </a:lnTo>
                  <a:lnTo>
                    <a:pt x="6967" y="11393"/>
                  </a:lnTo>
                  <a:lnTo>
                    <a:pt x="7468" y="11894"/>
                  </a:lnTo>
                  <a:lnTo>
                    <a:pt x="8045" y="12510"/>
                  </a:lnTo>
                  <a:lnTo>
                    <a:pt x="8661" y="13087"/>
                  </a:lnTo>
                  <a:lnTo>
                    <a:pt x="9277" y="13587"/>
                  </a:lnTo>
                  <a:lnTo>
                    <a:pt x="9546" y="13780"/>
                  </a:lnTo>
                  <a:lnTo>
                    <a:pt x="9816" y="13972"/>
                  </a:lnTo>
                  <a:lnTo>
                    <a:pt x="10047" y="14088"/>
                  </a:lnTo>
                  <a:lnTo>
                    <a:pt x="10239" y="14126"/>
                  </a:lnTo>
                  <a:lnTo>
                    <a:pt x="10393" y="14126"/>
                  </a:lnTo>
                  <a:lnTo>
                    <a:pt x="10470" y="14088"/>
                  </a:lnTo>
                  <a:lnTo>
                    <a:pt x="10508" y="14049"/>
                  </a:lnTo>
                  <a:lnTo>
                    <a:pt x="10585" y="13857"/>
                  </a:lnTo>
                  <a:lnTo>
                    <a:pt x="10585" y="13664"/>
                  </a:lnTo>
                  <a:lnTo>
                    <a:pt x="10585" y="13356"/>
                  </a:lnTo>
                  <a:lnTo>
                    <a:pt x="10547" y="13048"/>
                  </a:lnTo>
                  <a:lnTo>
                    <a:pt x="10354" y="12317"/>
                  </a:lnTo>
                  <a:lnTo>
                    <a:pt x="10124" y="11509"/>
                  </a:lnTo>
                  <a:lnTo>
                    <a:pt x="9777" y="10585"/>
                  </a:lnTo>
                  <a:lnTo>
                    <a:pt x="9777" y="10585"/>
                  </a:lnTo>
                  <a:lnTo>
                    <a:pt x="9970" y="10662"/>
                  </a:lnTo>
                  <a:lnTo>
                    <a:pt x="10470" y="9661"/>
                  </a:lnTo>
                  <a:lnTo>
                    <a:pt x="10508" y="9738"/>
                  </a:lnTo>
                  <a:lnTo>
                    <a:pt x="10816" y="10085"/>
                  </a:lnTo>
                  <a:lnTo>
                    <a:pt x="10970" y="10239"/>
                  </a:lnTo>
                  <a:lnTo>
                    <a:pt x="11201" y="10393"/>
                  </a:lnTo>
                  <a:lnTo>
                    <a:pt x="11663" y="10662"/>
                  </a:lnTo>
                  <a:lnTo>
                    <a:pt x="12163" y="10855"/>
                  </a:lnTo>
                  <a:lnTo>
                    <a:pt x="12625" y="11008"/>
                  </a:lnTo>
                  <a:lnTo>
                    <a:pt x="13087" y="11162"/>
                  </a:lnTo>
                  <a:lnTo>
                    <a:pt x="13819" y="11316"/>
                  </a:lnTo>
                  <a:lnTo>
                    <a:pt x="14088" y="11355"/>
                  </a:lnTo>
                  <a:lnTo>
                    <a:pt x="13665" y="10508"/>
                  </a:lnTo>
                  <a:lnTo>
                    <a:pt x="13896" y="10585"/>
                  </a:lnTo>
                  <a:lnTo>
                    <a:pt x="14473" y="10739"/>
                  </a:lnTo>
                  <a:lnTo>
                    <a:pt x="15204" y="10893"/>
                  </a:lnTo>
                  <a:lnTo>
                    <a:pt x="15551" y="10932"/>
                  </a:lnTo>
                  <a:lnTo>
                    <a:pt x="17937" y="10932"/>
                  </a:lnTo>
                  <a:lnTo>
                    <a:pt x="17899" y="10701"/>
                  </a:lnTo>
                  <a:lnTo>
                    <a:pt x="17822" y="10046"/>
                  </a:lnTo>
                  <a:lnTo>
                    <a:pt x="17745" y="9661"/>
                  </a:lnTo>
                  <a:lnTo>
                    <a:pt x="17591" y="9238"/>
                  </a:lnTo>
                  <a:lnTo>
                    <a:pt x="17437" y="8853"/>
                  </a:lnTo>
                  <a:lnTo>
                    <a:pt x="17206" y="8468"/>
                  </a:lnTo>
                  <a:lnTo>
                    <a:pt x="16898" y="8160"/>
                  </a:lnTo>
                  <a:lnTo>
                    <a:pt x="16551" y="7814"/>
                  </a:lnTo>
                  <a:lnTo>
                    <a:pt x="16128" y="7467"/>
                  </a:lnTo>
                  <a:lnTo>
                    <a:pt x="15743" y="7198"/>
                  </a:lnTo>
                  <a:lnTo>
                    <a:pt x="15050" y="6736"/>
                  </a:lnTo>
                  <a:lnTo>
                    <a:pt x="14742" y="6582"/>
                  </a:lnTo>
                  <a:lnTo>
                    <a:pt x="15628" y="6159"/>
                  </a:lnTo>
                  <a:lnTo>
                    <a:pt x="15589" y="6005"/>
                  </a:lnTo>
                  <a:lnTo>
                    <a:pt x="15512" y="5851"/>
                  </a:lnTo>
                  <a:lnTo>
                    <a:pt x="15358" y="5658"/>
                  </a:lnTo>
                  <a:lnTo>
                    <a:pt x="15166" y="5427"/>
                  </a:lnTo>
                  <a:lnTo>
                    <a:pt x="14858" y="5158"/>
                  </a:lnTo>
                  <a:lnTo>
                    <a:pt x="14511" y="4889"/>
                  </a:lnTo>
                  <a:lnTo>
                    <a:pt x="14011" y="4619"/>
                  </a:lnTo>
                  <a:lnTo>
                    <a:pt x="13742" y="4504"/>
                  </a:lnTo>
                  <a:lnTo>
                    <a:pt x="13472" y="4427"/>
                  </a:lnTo>
                  <a:lnTo>
                    <a:pt x="13241" y="4388"/>
                  </a:lnTo>
                  <a:lnTo>
                    <a:pt x="12972" y="4388"/>
                  </a:lnTo>
                  <a:lnTo>
                    <a:pt x="13280" y="3734"/>
                  </a:lnTo>
                  <a:lnTo>
                    <a:pt x="12741" y="3349"/>
                  </a:lnTo>
                  <a:lnTo>
                    <a:pt x="12625" y="3272"/>
                  </a:lnTo>
                  <a:lnTo>
                    <a:pt x="13819" y="2887"/>
                  </a:lnTo>
                  <a:lnTo>
                    <a:pt x="14588" y="2579"/>
                  </a:lnTo>
                  <a:lnTo>
                    <a:pt x="15281" y="2271"/>
                  </a:lnTo>
                  <a:lnTo>
                    <a:pt x="15589" y="2117"/>
                  </a:lnTo>
                  <a:lnTo>
                    <a:pt x="15820" y="1963"/>
                  </a:lnTo>
                  <a:lnTo>
                    <a:pt x="15974" y="1809"/>
                  </a:lnTo>
                  <a:lnTo>
                    <a:pt x="16051" y="1655"/>
                  </a:lnTo>
                  <a:lnTo>
                    <a:pt x="16089" y="1578"/>
                  </a:lnTo>
                  <a:lnTo>
                    <a:pt x="16051" y="1501"/>
                  </a:lnTo>
                  <a:lnTo>
                    <a:pt x="15974" y="1386"/>
                  </a:lnTo>
                  <a:lnTo>
                    <a:pt x="15782" y="1271"/>
                  </a:lnTo>
                  <a:lnTo>
                    <a:pt x="15551" y="1155"/>
                  </a:lnTo>
                  <a:lnTo>
                    <a:pt x="15281" y="1040"/>
                  </a:lnTo>
                  <a:lnTo>
                    <a:pt x="14935" y="963"/>
                  </a:lnTo>
                  <a:lnTo>
                    <a:pt x="14165" y="770"/>
                  </a:lnTo>
                  <a:lnTo>
                    <a:pt x="13318" y="655"/>
                  </a:lnTo>
                  <a:lnTo>
                    <a:pt x="12510" y="578"/>
                  </a:lnTo>
                  <a:lnTo>
                    <a:pt x="11779" y="501"/>
                  </a:lnTo>
                  <a:lnTo>
                    <a:pt x="11047" y="501"/>
                  </a:lnTo>
                  <a:lnTo>
                    <a:pt x="10816" y="539"/>
                  </a:lnTo>
                  <a:lnTo>
                    <a:pt x="10624" y="616"/>
                  </a:lnTo>
                  <a:lnTo>
                    <a:pt x="10431" y="732"/>
                  </a:lnTo>
                  <a:lnTo>
                    <a:pt x="10085" y="963"/>
                  </a:lnTo>
                  <a:lnTo>
                    <a:pt x="9816" y="1232"/>
                  </a:lnTo>
                  <a:lnTo>
                    <a:pt x="9546" y="1540"/>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0" name="Google Shape;1570;p36"/>
            <p:cNvGrpSpPr/>
            <p:nvPr/>
          </p:nvGrpSpPr>
          <p:grpSpPr>
            <a:xfrm>
              <a:off x="7569222" y="1345552"/>
              <a:ext cx="658961" cy="518991"/>
              <a:chOff x="7569222" y="1345552"/>
              <a:chExt cx="658961" cy="518991"/>
            </a:xfrm>
          </p:grpSpPr>
          <p:sp>
            <p:nvSpPr>
              <p:cNvPr id="1571" name="Google Shape;1571;p36"/>
              <p:cNvSpPr/>
              <p:nvPr/>
            </p:nvSpPr>
            <p:spPr>
              <a:xfrm>
                <a:off x="7801146" y="1655212"/>
                <a:ext cx="156979" cy="209330"/>
              </a:xfrm>
              <a:custGeom>
                <a:avLst/>
                <a:gdLst/>
                <a:ahLst/>
                <a:cxnLst/>
                <a:rect l="l" t="t" r="r" b="b"/>
                <a:pathLst>
                  <a:path w="4273" h="5698" extrusionOk="0">
                    <a:moveTo>
                      <a:pt x="269" y="1"/>
                    </a:moveTo>
                    <a:lnTo>
                      <a:pt x="192" y="270"/>
                    </a:lnTo>
                    <a:lnTo>
                      <a:pt x="77" y="578"/>
                    </a:lnTo>
                    <a:lnTo>
                      <a:pt x="38" y="924"/>
                    </a:lnTo>
                    <a:lnTo>
                      <a:pt x="0" y="1348"/>
                    </a:lnTo>
                    <a:lnTo>
                      <a:pt x="0" y="1733"/>
                    </a:lnTo>
                    <a:lnTo>
                      <a:pt x="38" y="1964"/>
                    </a:lnTo>
                    <a:lnTo>
                      <a:pt x="115" y="2156"/>
                    </a:lnTo>
                    <a:lnTo>
                      <a:pt x="192" y="2349"/>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6"/>
              <p:cNvSpPr/>
              <p:nvPr/>
            </p:nvSpPr>
            <p:spPr>
              <a:xfrm>
                <a:off x="7801146" y="1655212"/>
                <a:ext cx="156979" cy="209330"/>
              </a:xfrm>
              <a:custGeom>
                <a:avLst/>
                <a:gdLst/>
                <a:ahLst/>
                <a:cxnLst/>
                <a:rect l="l" t="t" r="r" b="b"/>
                <a:pathLst>
                  <a:path w="4273" h="5698" fill="none" extrusionOk="0">
                    <a:moveTo>
                      <a:pt x="269" y="1"/>
                    </a:moveTo>
                    <a:lnTo>
                      <a:pt x="269" y="1"/>
                    </a:lnTo>
                    <a:lnTo>
                      <a:pt x="192" y="270"/>
                    </a:lnTo>
                    <a:lnTo>
                      <a:pt x="77" y="578"/>
                    </a:lnTo>
                    <a:lnTo>
                      <a:pt x="38" y="924"/>
                    </a:lnTo>
                    <a:lnTo>
                      <a:pt x="0" y="1348"/>
                    </a:lnTo>
                    <a:lnTo>
                      <a:pt x="0" y="1733"/>
                    </a:lnTo>
                    <a:lnTo>
                      <a:pt x="38" y="1964"/>
                    </a:lnTo>
                    <a:lnTo>
                      <a:pt x="115" y="2156"/>
                    </a:lnTo>
                    <a:lnTo>
                      <a:pt x="192" y="2349"/>
                    </a:lnTo>
                    <a:lnTo>
                      <a:pt x="308" y="2541"/>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6"/>
              <p:cNvSpPr/>
              <p:nvPr/>
            </p:nvSpPr>
            <p:spPr>
              <a:xfrm>
                <a:off x="7908603" y="1363921"/>
                <a:ext cx="251725" cy="111755"/>
              </a:xfrm>
              <a:custGeom>
                <a:avLst/>
                <a:gdLst/>
                <a:ahLst/>
                <a:cxnLst/>
                <a:rect l="l" t="t" r="r" b="b"/>
                <a:pathLst>
                  <a:path w="6852" h="3042" extrusionOk="0">
                    <a:moveTo>
                      <a:pt x="1809" y="1"/>
                    </a:moveTo>
                    <a:lnTo>
                      <a:pt x="1578" y="39"/>
                    </a:lnTo>
                    <a:lnTo>
                      <a:pt x="1386" y="116"/>
                    </a:lnTo>
                    <a:lnTo>
                      <a:pt x="1193" y="232"/>
                    </a:lnTo>
                    <a:lnTo>
                      <a:pt x="847" y="463"/>
                    </a:lnTo>
                    <a:lnTo>
                      <a:pt x="578" y="732"/>
                    </a:lnTo>
                    <a:lnTo>
                      <a:pt x="308" y="1040"/>
                    </a:lnTo>
                    <a:lnTo>
                      <a:pt x="154" y="1271"/>
                    </a:lnTo>
                    <a:lnTo>
                      <a:pt x="0" y="1502"/>
                    </a:lnTo>
                    <a:lnTo>
                      <a:pt x="2502" y="3041"/>
                    </a:lnTo>
                    <a:lnTo>
                      <a:pt x="3156" y="2849"/>
                    </a:lnTo>
                    <a:lnTo>
                      <a:pt x="4581" y="2387"/>
                    </a:lnTo>
                    <a:lnTo>
                      <a:pt x="5350" y="2079"/>
                    </a:lnTo>
                    <a:lnTo>
                      <a:pt x="6043" y="1771"/>
                    </a:lnTo>
                    <a:lnTo>
                      <a:pt x="6351" y="1617"/>
                    </a:lnTo>
                    <a:lnTo>
                      <a:pt x="6582" y="1463"/>
                    </a:lnTo>
                    <a:lnTo>
                      <a:pt x="6736" y="1309"/>
                    </a:lnTo>
                    <a:lnTo>
                      <a:pt x="6813" y="1155"/>
                    </a:lnTo>
                    <a:lnTo>
                      <a:pt x="6851" y="1078"/>
                    </a:lnTo>
                    <a:lnTo>
                      <a:pt x="6813" y="1001"/>
                    </a:lnTo>
                    <a:lnTo>
                      <a:pt x="6736" y="886"/>
                    </a:lnTo>
                    <a:lnTo>
                      <a:pt x="6544" y="771"/>
                    </a:lnTo>
                    <a:lnTo>
                      <a:pt x="6313" y="655"/>
                    </a:lnTo>
                    <a:lnTo>
                      <a:pt x="6043" y="540"/>
                    </a:lnTo>
                    <a:lnTo>
                      <a:pt x="5697" y="463"/>
                    </a:lnTo>
                    <a:lnTo>
                      <a:pt x="4927" y="270"/>
                    </a:lnTo>
                    <a:lnTo>
                      <a:pt x="4080" y="155"/>
                    </a:lnTo>
                    <a:lnTo>
                      <a:pt x="3272" y="78"/>
                    </a:lnTo>
                    <a:lnTo>
                      <a:pt x="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6"/>
              <p:cNvSpPr/>
              <p:nvPr/>
            </p:nvSpPr>
            <p:spPr>
              <a:xfrm>
                <a:off x="7934062" y="1506756"/>
                <a:ext cx="294120" cy="255950"/>
              </a:xfrm>
              <a:custGeom>
                <a:avLst/>
                <a:gdLst/>
                <a:ahLst/>
                <a:cxnLst/>
                <a:rect l="l" t="t" r="r" b="b"/>
                <a:pathLst>
                  <a:path w="8006" h="6967" extrusionOk="0">
                    <a:moveTo>
                      <a:pt x="2694" y="0"/>
                    </a:moveTo>
                    <a:lnTo>
                      <a:pt x="2348" y="77"/>
                    </a:lnTo>
                    <a:lnTo>
                      <a:pt x="2079" y="193"/>
                    </a:lnTo>
                    <a:lnTo>
                      <a:pt x="1848" y="308"/>
                    </a:lnTo>
                    <a:lnTo>
                      <a:pt x="1694" y="424"/>
                    </a:lnTo>
                    <a:lnTo>
                      <a:pt x="0" y="3811"/>
                    </a:lnTo>
                    <a:lnTo>
                      <a:pt x="39" y="4042"/>
                    </a:lnTo>
                    <a:lnTo>
                      <a:pt x="77" y="4311"/>
                    </a:lnTo>
                    <a:lnTo>
                      <a:pt x="193" y="4619"/>
                    </a:lnTo>
                    <a:lnTo>
                      <a:pt x="346" y="5004"/>
                    </a:lnTo>
                    <a:lnTo>
                      <a:pt x="577" y="5350"/>
                    </a:lnTo>
                    <a:lnTo>
                      <a:pt x="885" y="5697"/>
                    </a:lnTo>
                    <a:lnTo>
                      <a:pt x="1039" y="5851"/>
                    </a:lnTo>
                    <a:lnTo>
                      <a:pt x="1270" y="6005"/>
                    </a:lnTo>
                    <a:lnTo>
                      <a:pt x="1732" y="6274"/>
                    </a:lnTo>
                    <a:lnTo>
                      <a:pt x="2232" y="6467"/>
                    </a:lnTo>
                    <a:lnTo>
                      <a:pt x="2694" y="6620"/>
                    </a:lnTo>
                    <a:lnTo>
                      <a:pt x="3156" y="6774"/>
                    </a:lnTo>
                    <a:lnTo>
                      <a:pt x="3888" y="6928"/>
                    </a:lnTo>
                    <a:lnTo>
                      <a:pt x="4157" y="6967"/>
                    </a:lnTo>
                    <a:lnTo>
                      <a:pt x="3734" y="6120"/>
                    </a:lnTo>
                    <a:lnTo>
                      <a:pt x="3965" y="6197"/>
                    </a:lnTo>
                    <a:lnTo>
                      <a:pt x="4542" y="6351"/>
                    </a:lnTo>
                    <a:lnTo>
                      <a:pt x="5273" y="6505"/>
                    </a:lnTo>
                    <a:lnTo>
                      <a:pt x="5620" y="6544"/>
                    </a:lnTo>
                    <a:lnTo>
                      <a:pt x="8006" y="6544"/>
                    </a:lnTo>
                    <a:lnTo>
                      <a:pt x="7968" y="6313"/>
                    </a:lnTo>
                    <a:lnTo>
                      <a:pt x="7891" y="5658"/>
                    </a:lnTo>
                    <a:lnTo>
                      <a:pt x="7814" y="5273"/>
                    </a:lnTo>
                    <a:lnTo>
                      <a:pt x="7660" y="4850"/>
                    </a:lnTo>
                    <a:lnTo>
                      <a:pt x="7506" y="4465"/>
                    </a:lnTo>
                    <a:lnTo>
                      <a:pt x="7275" y="4080"/>
                    </a:lnTo>
                    <a:lnTo>
                      <a:pt x="6967" y="3772"/>
                    </a:lnTo>
                    <a:lnTo>
                      <a:pt x="6620" y="3426"/>
                    </a:lnTo>
                    <a:lnTo>
                      <a:pt x="6197" y="3079"/>
                    </a:lnTo>
                    <a:lnTo>
                      <a:pt x="5812" y="2810"/>
                    </a:lnTo>
                    <a:lnTo>
                      <a:pt x="5119" y="2348"/>
                    </a:lnTo>
                    <a:lnTo>
                      <a:pt x="4811" y="2194"/>
                    </a:lnTo>
                    <a:lnTo>
                      <a:pt x="5697" y="1771"/>
                    </a:lnTo>
                    <a:lnTo>
                      <a:pt x="5658" y="1617"/>
                    </a:lnTo>
                    <a:lnTo>
                      <a:pt x="5581" y="1463"/>
                    </a:lnTo>
                    <a:lnTo>
                      <a:pt x="5427" y="1270"/>
                    </a:lnTo>
                    <a:lnTo>
                      <a:pt x="5235" y="1039"/>
                    </a:lnTo>
                    <a:lnTo>
                      <a:pt x="4927" y="770"/>
                    </a:lnTo>
                    <a:lnTo>
                      <a:pt x="4580" y="501"/>
                    </a:lnTo>
                    <a:lnTo>
                      <a:pt x="4080" y="231"/>
                    </a:lnTo>
                    <a:lnTo>
                      <a:pt x="3811" y="116"/>
                    </a:lnTo>
                    <a:lnTo>
                      <a:pt x="3541" y="39"/>
                    </a:lnTo>
                    <a:lnTo>
                      <a:pt x="3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6"/>
              <p:cNvSpPr/>
              <p:nvPr/>
            </p:nvSpPr>
            <p:spPr>
              <a:xfrm>
                <a:off x="7934062" y="1506756"/>
                <a:ext cx="294120" cy="255950"/>
              </a:xfrm>
              <a:custGeom>
                <a:avLst/>
                <a:gdLst/>
                <a:ahLst/>
                <a:cxnLst/>
                <a:rect l="l" t="t" r="r" b="b"/>
                <a:pathLst>
                  <a:path w="8006" h="6967" fill="none" extrusionOk="0">
                    <a:moveTo>
                      <a:pt x="0" y="3811"/>
                    </a:moveTo>
                    <a:lnTo>
                      <a:pt x="0" y="3811"/>
                    </a:lnTo>
                    <a:lnTo>
                      <a:pt x="39" y="4042"/>
                    </a:lnTo>
                    <a:lnTo>
                      <a:pt x="77" y="4311"/>
                    </a:lnTo>
                    <a:lnTo>
                      <a:pt x="193" y="4619"/>
                    </a:lnTo>
                    <a:lnTo>
                      <a:pt x="346" y="5004"/>
                    </a:lnTo>
                    <a:lnTo>
                      <a:pt x="577" y="5350"/>
                    </a:lnTo>
                    <a:lnTo>
                      <a:pt x="885" y="5697"/>
                    </a:lnTo>
                    <a:lnTo>
                      <a:pt x="1039" y="5851"/>
                    </a:lnTo>
                    <a:lnTo>
                      <a:pt x="1270" y="6005"/>
                    </a:lnTo>
                    <a:lnTo>
                      <a:pt x="1270" y="6005"/>
                    </a:lnTo>
                    <a:lnTo>
                      <a:pt x="1732" y="6274"/>
                    </a:lnTo>
                    <a:lnTo>
                      <a:pt x="2232" y="6467"/>
                    </a:lnTo>
                    <a:lnTo>
                      <a:pt x="2694" y="6620"/>
                    </a:lnTo>
                    <a:lnTo>
                      <a:pt x="3156" y="6774"/>
                    </a:lnTo>
                    <a:lnTo>
                      <a:pt x="3888" y="6928"/>
                    </a:lnTo>
                    <a:lnTo>
                      <a:pt x="4157" y="6967"/>
                    </a:lnTo>
                    <a:lnTo>
                      <a:pt x="3734" y="6120"/>
                    </a:lnTo>
                    <a:lnTo>
                      <a:pt x="3734" y="6120"/>
                    </a:lnTo>
                    <a:lnTo>
                      <a:pt x="3965" y="6197"/>
                    </a:lnTo>
                    <a:lnTo>
                      <a:pt x="4542" y="6351"/>
                    </a:lnTo>
                    <a:lnTo>
                      <a:pt x="5273" y="6505"/>
                    </a:lnTo>
                    <a:lnTo>
                      <a:pt x="5620" y="6544"/>
                    </a:lnTo>
                    <a:lnTo>
                      <a:pt x="5966" y="6544"/>
                    </a:lnTo>
                    <a:lnTo>
                      <a:pt x="5966" y="6544"/>
                    </a:lnTo>
                    <a:lnTo>
                      <a:pt x="6620" y="6544"/>
                    </a:lnTo>
                    <a:lnTo>
                      <a:pt x="7313" y="6544"/>
                    </a:lnTo>
                    <a:lnTo>
                      <a:pt x="8006" y="6544"/>
                    </a:lnTo>
                    <a:lnTo>
                      <a:pt x="8006" y="6544"/>
                    </a:lnTo>
                    <a:lnTo>
                      <a:pt x="7968" y="6313"/>
                    </a:lnTo>
                    <a:lnTo>
                      <a:pt x="7891" y="5658"/>
                    </a:lnTo>
                    <a:lnTo>
                      <a:pt x="7814" y="5273"/>
                    </a:lnTo>
                    <a:lnTo>
                      <a:pt x="7660" y="4850"/>
                    </a:lnTo>
                    <a:lnTo>
                      <a:pt x="7506" y="4465"/>
                    </a:lnTo>
                    <a:lnTo>
                      <a:pt x="7275" y="4080"/>
                    </a:lnTo>
                    <a:lnTo>
                      <a:pt x="7275" y="4080"/>
                    </a:lnTo>
                    <a:lnTo>
                      <a:pt x="6967" y="3772"/>
                    </a:lnTo>
                    <a:lnTo>
                      <a:pt x="6620" y="3426"/>
                    </a:lnTo>
                    <a:lnTo>
                      <a:pt x="6197" y="3079"/>
                    </a:lnTo>
                    <a:lnTo>
                      <a:pt x="5812" y="2810"/>
                    </a:lnTo>
                    <a:lnTo>
                      <a:pt x="5119" y="2348"/>
                    </a:lnTo>
                    <a:lnTo>
                      <a:pt x="4811" y="2194"/>
                    </a:lnTo>
                    <a:lnTo>
                      <a:pt x="5697" y="1771"/>
                    </a:lnTo>
                    <a:lnTo>
                      <a:pt x="5697" y="1771"/>
                    </a:lnTo>
                    <a:lnTo>
                      <a:pt x="5658" y="1617"/>
                    </a:lnTo>
                    <a:lnTo>
                      <a:pt x="5581" y="1463"/>
                    </a:lnTo>
                    <a:lnTo>
                      <a:pt x="5427" y="1270"/>
                    </a:lnTo>
                    <a:lnTo>
                      <a:pt x="5235" y="1039"/>
                    </a:lnTo>
                    <a:lnTo>
                      <a:pt x="4927" y="770"/>
                    </a:lnTo>
                    <a:lnTo>
                      <a:pt x="4580" y="501"/>
                    </a:lnTo>
                    <a:lnTo>
                      <a:pt x="4080" y="231"/>
                    </a:lnTo>
                    <a:lnTo>
                      <a:pt x="4080" y="231"/>
                    </a:lnTo>
                    <a:lnTo>
                      <a:pt x="3811" y="116"/>
                    </a:lnTo>
                    <a:lnTo>
                      <a:pt x="3541" y="39"/>
                    </a:lnTo>
                    <a:lnTo>
                      <a:pt x="3310" y="0"/>
                    </a:lnTo>
                    <a:lnTo>
                      <a:pt x="3079" y="0"/>
                    </a:lnTo>
                    <a:lnTo>
                      <a:pt x="2694" y="0"/>
                    </a:lnTo>
                    <a:lnTo>
                      <a:pt x="2348" y="77"/>
                    </a:lnTo>
                    <a:lnTo>
                      <a:pt x="2079" y="193"/>
                    </a:lnTo>
                    <a:lnTo>
                      <a:pt x="1848" y="308"/>
                    </a:lnTo>
                    <a:lnTo>
                      <a:pt x="1694" y="424"/>
                    </a:lnTo>
                    <a:lnTo>
                      <a:pt x="0" y="3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6"/>
              <p:cNvSpPr/>
              <p:nvPr/>
            </p:nvSpPr>
            <p:spPr>
              <a:xfrm>
                <a:off x="7938287" y="1527954"/>
                <a:ext cx="214988" cy="186700"/>
              </a:xfrm>
              <a:custGeom>
                <a:avLst/>
                <a:gdLst/>
                <a:ahLst/>
                <a:cxnLst/>
                <a:rect l="l" t="t" r="r" b="b"/>
                <a:pathLst>
                  <a:path w="5852" h="5082" extrusionOk="0">
                    <a:moveTo>
                      <a:pt x="1964" y="1"/>
                    </a:moveTo>
                    <a:lnTo>
                      <a:pt x="1733" y="78"/>
                    </a:lnTo>
                    <a:lnTo>
                      <a:pt x="1502" y="155"/>
                    </a:lnTo>
                    <a:lnTo>
                      <a:pt x="1348" y="232"/>
                    </a:lnTo>
                    <a:lnTo>
                      <a:pt x="1232" y="308"/>
                    </a:lnTo>
                    <a:lnTo>
                      <a:pt x="1" y="2772"/>
                    </a:lnTo>
                    <a:lnTo>
                      <a:pt x="39" y="2964"/>
                    </a:lnTo>
                    <a:lnTo>
                      <a:pt x="78" y="3157"/>
                    </a:lnTo>
                    <a:lnTo>
                      <a:pt x="155" y="3388"/>
                    </a:lnTo>
                    <a:lnTo>
                      <a:pt x="270" y="3657"/>
                    </a:lnTo>
                    <a:lnTo>
                      <a:pt x="424" y="3888"/>
                    </a:lnTo>
                    <a:lnTo>
                      <a:pt x="655" y="4157"/>
                    </a:lnTo>
                    <a:lnTo>
                      <a:pt x="924" y="4388"/>
                    </a:lnTo>
                    <a:lnTo>
                      <a:pt x="1271" y="4581"/>
                    </a:lnTo>
                    <a:lnTo>
                      <a:pt x="1617" y="4735"/>
                    </a:lnTo>
                    <a:lnTo>
                      <a:pt x="2310" y="4927"/>
                    </a:lnTo>
                    <a:lnTo>
                      <a:pt x="2849" y="5043"/>
                    </a:lnTo>
                    <a:lnTo>
                      <a:pt x="3041" y="5081"/>
                    </a:lnTo>
                    <a:lnTo>
                      <a:pt x="2733" y="4465"/>
                    </a:lnTo>
                    <a:lnTo>
                      <a:pt x="3311" y="4619"/>
                    </a:lnTo>
                    <a:lnTo>
                      <a:pt x="3850" y="4735"/>
                    </a:lnTo>
                    <a:lnTo>
                      <a:pt x="4119" y="4773"/>
                    </a:lnTo>
                    <a:lnTo>
                      <a:pt x="5851" y="4773"/>
                    </a:lnTo>
                    <a:lnTo>
                      <a:pt x="5851" y="4619"/>
                    </a:lnTo>
                    <a:lnTo>
                      <a:pt x="5774" y="4119"/>
                    </a:lnTo>
                    <a:lnTo>
                      <a:pt x="5697" y="3850"/>
                    </a:lnTo>
                    <a:lnTo>
                      <a:pt x="5620" y="3542"/>
                    </a:lnTo>
                    <a:lnTo>
                      <a:pt x="5466" y="3272"/>
                    </a:lnTo>
                    <a:lnTo>
                      <a:pt x="5312" y="3003"/>
                    </a:lnTo>
                    <a:lnTo>
                      <a:pt x="5120" y="2733"/>
                    </a:lnTo>
                    <a:lnTo>
                      <a:pt x="4850" y="2502"/>
                    </a:lnTo>
                    <a:lnTo>
                      <a:pt x="4234" y="2041"/>
                    </a:lnTo>
                    <a:lnTo>
                      <a:pt x="3734" y="1733"/>
                    </a:lnTo>
                    <a:lnTo>
                      <a:pt x="3542" y="1579"/>
                    </a:lnTo>
                    <a:lnTo>
                      <a:pt x="4157" y="1271"/>
                    </a:lnTo>
                    <a:lnTo>
                      <a:pt x="4119" y="1194"/>
                    </a:lnTo>
                    <a:lnTo>
                      <a:pt x="3965" y="924"/>
                    </a:lnTo>
                    <a:lnTo>
                      <a:pt x="3811" y="770"/>
                    </a:lnTo>
                    <a:lnTo>
                      <a:pt x="3619" y="578"/>
                    </a:lnTo>
                    <a:lnTo>
                      <a:pt x="3349" y="385"/>
                    </a:lnTo>
                    <a:lnTo>
                      <a:pt x="2964" y="193"/>
                    </a:lnTo>
                    <a:lnTo>
                      <a:pt x="2618" y="39"/>
                    </a:lnTo>
                    <a:lnTo>
                      <a:pt x="2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6"/>
              <p:cNvSpPr/>
              <p:nvPr/>
            </p:nvSpPr>
            <p:spPr>
              <a:xfrm>
                <a:off x="7938287" y="1527954"/>
                <a:ext cx="214988" cy="186700"/>
              </a:xfrm>
              <a:custGeom>
                <a:avLst/>
                <a:gdLst/>
                <a:ahLst/>
                <a:cxnLst/>
                <a:rect l="l" t="t" r="r" b="b"/>
                <a:pathLst>
                  <a:path w="5852" h="5082" fill="none" extrusionOk="0">
                    <a:moveTo>
                      <a:pt x="1" y="2772"/>
                    </a:moveTo>
                    <a:lnTo>
                      <a:pt x="1" y="2772"/>
                    </a:lnTo>
                    <a:lnTo>
                      <a:pt x="39" y="2964"/>
                    </a:lnTo>
                    <a:lnTo>
                      <a:pt x="78" y="3157"/>
                    </a:lnTo>
                    <a:lnTo>
                      <a:pt x="155" y="3388"/>
                    </a:lnTo>
                    <a:lnTo>
                      <a:pt x="270" y="3657"/>
                    </a:lnTo>
                    <a:lnTo>
                      <a:pt x="424" y="3888"/>
                    </a:lnTo>
                    <a:lnTo>
                      <a:pt x="655" y="4157"/>
                    </a:lnTo>
                    <a:lnTo>
                      <a:pt x="924" y="4388"/>
                    </a:lnTo>
                    <a:lnTo>
                      <a:pt x="924" y="4388"/>
                    </a:lnTo>
                    <a:lnTo>
                      <a:pt x="1271" y="4581"/>
                    </a:lnTo>
                    <a:lnTo>
                      <a:pt x="1617" y="4735"/>
                    </a:lnTo>
                    <a:lnTo>
                      <a:pt x="2310" y="4927"/>
                    </a:lnTo>
                    <a:lnTo>
                      <a:pt x="2849" y="5043"/>
                    </a:lnTo>
                    <a:lnTo>
                      <a:pt x="3041" y="5081"/>
                    </a:lnTo>
                    <a:lnTo>
                      <a:pt x="2733" y="4465"/>
                    </a:lnTo>
                    <a:lnTo>
                      <a:pt x="2733" y="4465"/>
                    </a:lnTo>
                    <a:lnTo>
                      <a:pt x="3311" y="4619"/>
                    </a:lnTo>
                    <a:lnTo>
                      <a:pt x="3850" y="4735"/>
                    </a:lnTo>
                    <a:lnTo>
                      <a:pt x="4119" y="4773"/>
                    </a:lnTo>
                    <a:lnTo>
                      <a:pt x="4350" y="4773"/>
                    </a:lnTo>
                    <a:lnTo>
                      <a:pt x="4350" y="4773"/>
                    </a:lnTo>
                    <a:lnTo>
                      <a:pt x="5351" y="4773"/>
                    </a:lnTo>
                    <a:lnTo>
                      <a:pt x="5851" y="4773"/>
                    </a:lnTo>
                    <a:lnTo>
                      <a:pt x="5851" y="4773"/>
                    </a:lnTo>
                    <a:lnTo>
                      <a:pt x="5851" y="4619"/>
                    </a:lnTo>
                    <a:lnTo>
                      <a:pt x="5774" y="4119"/>
                    </a:lnTo>
                    <a:lnTo>
                      <a:pt x="5697" y="3850"/>
                    </a:lnTo>
                    <a:lnTo>
                      <a:pt x="5620" y="3542"/>
                    </a:lnTo>
                    <a:lnTo>
                      <a:pt x="5466" y="3272"/>
                    </a:lnTo>
                    <a:lnTo>
                      <a:pt x="5312" y="3003"/>
                    </a:lnTo>
                    <a:lnTo>
                      <a:pt x="5312" y="3003"/>
                    </a:lnTo>
                    <a:lnTo>
                      <a:pt x="5120" y="2733"/>
                    </a:lnTo>
                    <a:lnTo>
                      <a:pt x="4850" y="2502"/>
                    </a:lnTo>
                    <a:lnTo>
                      <a:pt x="4234" y="2041"/>
                    </a:lnTo>
                    <a:lnTo>
                      <a:pt x="3734" y="1733"/>
                    </a:lnTo>
                    <a:lnTo>
                      <a:pt x="3542" y="1579"/>
                    </a:lnTo>
                    <a:lnTo>
                      <a:pt x="4157" y="1271"/>
                    </a:lnTo>
                    <a:lnTo>
                      <a:pt x="4157" y="1271"/>
                    </a:lnTo>
                    <a:lnTo>
                      <a:pt x="4119" y="1194"/>
                    </a:lnTo>
                    <a:lnTo>
                      <a:pt x="3965" y="924"/>
                    </a:lnTo>
                    <a:lnTo>
                      <a:pt x="3811" y="770"/>
                    </a:lnTo>
                    <a:lnTo>
                      <a:pt x="3619" y="578"/>
                    </a:lnTo>
                    <a:lnTo>
                      <a:pt x="3349" y="385"/>
                    </a:lnTo>
                    <a:lnTo>
                      <a:pt x="2964" y="193"/>
                    </a:lnTo>
                    <a:lnTo>
                      <a:pt x="2964" y="193"/>
                    </a:lnTo>
                    <a:lnTo>
                      <a:pt x="2618" y="39"/>
                    </a:lnTo>
                    <a:lnTo>
                      <a:pt x="2271" y="1"/>
                    </a:lnTo>
                    <a:lnTo>
                      <a:pt x="1964" y="1"/>
                    </a:lnTo>
                    <a:lnTo>
                      <a:pt x="1733" y="78"/>
                    </a:lnTo>
                    <a:lnTo>
                      <a:pt x="1502" y="155"/>
                    </a:lnTo>
                    <a:lnTo>
                      <a:pt x="1348" y="232"/>
                    </a:lnTo>
                    <a:lnTo>
                      <a:pt x="1232" y="308"/>
                    </a:lnTo>
                    <a:lnTo>
                      <a:pt x="1" y="27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6"/>
              <p:cNvSpPr/>
              <p:nvPr/>
            </p:nvSpPr>
            <p:spPr>
              <a:xfrm>
                <a:off x="7569222" y="1345552"/>
                <a:ext cx="487874" cy="391732"/>
              </a:xfrm>
              <a:custGeom>
                <a:avLst/>
                <a:gdLst/>
                <a:ahLst/>
                <a:cxnLst/>
                <a:rect l="l" t="t" r="r" b="b"/>
                <a:pathLst>
                  <a:path w="13280" h="10663" extrusionOk="0">
                    <a:moveTo>
                      <a:pt x="3234" y="0"/>
                    </a:moveTo>
                    <a:lnTo>
                      <a:pt x="2272" y="39"/>
                    </a:lnTo>
                    <a:lnTo>
                      <a:pt x="1425" y="116"/>
                    </a:lnTo>
                    <a:lnTo>
                      <a:pt x="732" y="231"/>
                    </a:lnTo>
                    <a:lnTo>
                      <a:pt x="270" y="385"/>
                    </a:lnTo>
                    <a:lnTo>
                      <a:pt x="116" y="462"/>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6"/>
              <p:cNvSpPr/>
              <p:nvPr/>
            </p:nvSpPr>
            <p:spPr>
              <a:xfrm>
                <a:off x="7569222" y="1345552"/>
                <a:ext cx="487874" cy="391732"/>
              </a:xfrm>
              <a:custGeom>
                <a:avLst/>
                <a:gdLst/>
                <a:ahLst/>
                <a:cxnLst/>
                <a:rect l="l" t="t" r="r" b="b"/>
                <a:pathLst>
                  <a:path w="13280" h="10663" fill="none" extrusionOk="0">
                    <a:moveTo>
                      <a:pt x="9970" y="10662"/>
                    </a:moveTo>
                    <a:lnTo>
                      <a:pt x="13280" y="3734"/>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582" y="424"/>
                    </a:lnTo>
                    <a:lnTo>
                      <a:pt x="6005" y="270"/>
                    </a:lnTo>
                    <a:lnTo>
                      <a:pt x="5428" y="193"/>
                    </a:lnTo>
                    <a:lnTo>
                      <a:pt x="4889" y="116"/>
                    </a:lnTo>
                    <a:lnTo>
                      <a:pt x="4312" y="39"/>
                    </a:lnTo>
                    <a:lnTo>
                      <a:pt x="3234" y="0"/>
                    </a:lnTo>
                    <a:lnTo>
                      <a:pt x="2272" y="39"/>
                    </a:lnTo>
                    <a:lnTo>
                      <a:pt x="1425" y="116"/>
                    </a:lnTo>
                    <a:lnTo>
                      <a:pt x="732" y="231"/>
                    </a:lnTo>
                    <a:lnTo>
                      <a:pt x="270" y="385"/>
                    </a:lnTo>
                    <a:lnTo>
                      <a:pt x="116" y="462"/>
                    </a:lnTo>
                    <a:lnTo>
                      <a:pt x="39" y="539"/>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6"/>
              <p:cNvSpPr/>
              <p:nvPr/>
            </p:nvSpPr>
            <p:spPr>
              <a:xfrm>
                <a:off x="7569222" y="1345552"/>
                <a:ext cx="145701" cy="159808"/>
              </a:xfrm>
              <a:custGeom>
                <a:avLst/>
                <a:gdLst/>
                <a:ahLst/>
                <a:cxnLst/>
                <a:rect l="l" t="t" r="r" b="b"/>
                <a:pathLst>
                  <a:path w="3966" h="4350" extrusionOk="0">
                    <a:moveTo>
                      <a:pt x="2502" y="0"/>
                    </a:moveTo>
                    <a:lnTo>
                      <a:pt x="1848" y="77"/>
                    </a:lnTo>
                    <a:lnTo>
                      <a:pt x="1309" y="154"/>
                    </a:lnTo>
                    <a:lnTo>
                      <a:pt x="809" y="231"/>
                    </a:lnTo>
                    <a:lnTo>
                      <a:pt x="424" y="308"/>
                    </a:lnTo>
                    <a:lnTo>
                      <a:pt x="193" y="424"/>
                    </a:lnTo>
                    <a:lnTo>
                      <a:pt x="39" y="539"/>
                    </a:lnTo>
                    <a:lnTo>
                      <a:pt x="1" y="693"/>
                    </a:lnTo>
                    <a:lnTo>
                      <a:pt x="39" y="963"/>
                    </a:lnTo>
                    <a:lnTo>
                      <a:pt x="116" y="1348"/>
                    </a:lnTo>
                    <a:lnTo>
                      <a:pt x="232" y="1848"/>
                    </a:lnTo>
                    <a:lnTo>
                      <a:pt x="463" y="2387"/>
                    </a:lnTo>
                    <a:lnTo>
                      <a:pt x="693" y="3003"/>
                    </a:lnTo>
                    <a:lnTo>
                      <a:pt x="1040" y="3657"/>
                    </a:lnTo>
                    <a:lnTo>
                      <a:pt x="1425" y="4350"/>
                    </a:lnTo>
                    <a:lnTo>
                      <a:pt x="1694" y="4157"/>
                    </a:lnTo>
                    <a:lnTo>
                      <a:pt x="1925" y="3926"/>
                    </a:lnTo>
                    <a:lnTo>
                      <a:pt x="2310" y="3464"/>
                    </a:lnTo>
                    <a:lnTo>
                      <a:pt x="2579" y="3118"/>
                    </a:lnTo>
                    <a:lnTo>
                      <a:pt x="2772" y="2772"/>
                    </a:lnTo>
                    <a:lnTo>
                      <a:pt x="3195" y="2040"/>
                    </a:lnTo>
                    <a:lnTo>
                      <a:pt x="3388" y="1617"/>
                    </a:lnTo>
                    <a:lnTo>
                      <a:pt x="3580" y="1155"/>
                    </a:lnTo>
                    <a:lnTo>
                      <a:pt x="3927" y="193"/>
                    </a:lnTo>
                    <a:lnTo>
                      <a:pt x="3965" y="39"/>
                    </a:lnTo>
                    <a:lnTo>
                      <a:pt x="3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6"/>
              <p:cNvSpPr/>
              <p:nvPr/>
            </p:nvSpPr>
            <p:spPr>
              <a:xfrm>
                <a:off x="7704967" y="1412010"/>
                <a:ext cx="148530" cy="148493"/>
              </a:xfrm>
              <a:custGeom>
                <a:avLst/>
                <a:gdLst/>
                <a:ahLst/>
                <a:cxnLst/>
                <a:rect l="l" t="t" r="r" b="b"/>
                <a:pathLst>
                  <a:path w="4043" h="4042" extrusionOk="0">
                    <a:moveTo>
                      <a:pt x="2118" y="0"/>
                    </a:moveTo>
                    <a:lnTo>
                      <a:pt x="1733" y="39"/>
                    </a:lnTo>
                    <a:lnTo>
                      <a:pt x="1348" y="116"/>
                    </a:lnTo>
                    <a:lnTo>
                      <a:pt x="1001" y="270"/>
                    </a:lnTo>
                    <a:lnTo>
                      <a:pt x="694" y="501"/>
                    </a:lnTo>
                    <a:lnTo>
                      <a:pt x="424" y="770"/>
                    </a:lnTo>
                    <a:lnTo>
                      <a:pt x="193" y="1117"/>
                    </a:lnTo>
                    <a:lnTo>
                      <a:pt x="39" y="1502"/>
                    </a:lnTo>
                    <a:lnTo>
                      <a:pt x="1" y="1886"/>
                    </a:lnTo>
                    <a:lnTo>
                      <a:pt x="1" y="2310"/>
                    </a:lnTo>
                    <a:lnTo>
                      <a:pt x="78" y="2695"/>
                    </a:lnTo>
                    <a:lnTo>
                      <a:pt x="270" y="3041"/>
                    </a:lnTo>
                    <a:lnTo>
                      <a:pt x="501" y="3349"/>
                    </a:lnTo>
                    <a:lnTo>
                      <a:pt x="770" y="3618"/>
                    </a:lnTo>
                    <a:lnTo>
                      <a:pt x="1117" y="3849"/>
                    </a:lnTo>
                    <a:lnTo>
                      <a:pt x="1502" y="3965"/>
                    </a:lnTo>
                    <a:lnTo>
                      <a:pt x="1887" y="4042"/>
                    </a:lnTo>
                    <a:lnTo>
                      <a:pt x="2272" y="4042"/>
                    </a:lnTo>
                    <a:lnTo>
                      <a:pt x="2656" y="3926"/>
                    </a:lnTo>
                    <a:lnTo>
                      <a:pt x="3003" y="3772"/>
                    </a:lnTo>
                    <a:lnTo>
                      <a:pt x="3349" y="3541"/>
                    </a:lnTo>
                    <a:lnTo>
                      <a:pt x="3619" y="3272"/>
                    </a:lnTo>
                    <a:lnTo>
                      <a:pt x="3811" y="2926"/>
                    </a:lnTo>
                    <a:lnTo>
                      <a:pt x="3965" y="2541"/>
                    </a:lnTo>
                    <a:lnTo>
                      <a:pt x="4042" y="2156"/>
                    </a:lnTo>
                    <a:lnTo>
                      <a:pt x="4004" y="1732"/>
                    </a:lnTo>
                    <a:lnTo>
                      <a:pt x="3927" y="1386"/>
                    </a:lnTo>
                    <a:lnTo>
                      <a:pt x="3773" y="1001"/>
                    </a:lnTo>
                    <a:lnTo>
                      <a:pt x="3542" y="693"/>
                    </a:lnTo>
                    <a:lnTo>
                      <a:pt x="3234" y="424"/>
                    </a:lnTo>
                    <a:lnTo>
                      <a:pt x="2926" y="231"/>
                    </a:lnTo>
                    <a:lnTo>
                      <a:pt x="2541" y="77"/>
                    </a:lnTo>
                    <a:lnTo>
                      <a:pt x="2118" y="0"/>
                    </a:lnTo>
                    <a:close/>
                  </a:path>
                </a:pathLst>
              </a:custGeom>
              <a:solidFill>
                <a:srgbClr val="81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6"/>
              <p:cNvSpPr/>
              <p:nvPr/>
            </p:nvSpPr>
            <p:spPr>
              <a:xfrm>
                <a:off x="7704967" y="1412010"/>
                <a:ext cx="148530" cy="148493"/>
              </a:xfrm>
              <a:custGeom>
                <a:avLst/>
                <a:gdLst/>
                <a:ahLst/>
                <a:cxnLst/>
                <a:rect l="l" t="t" r="r" b="b"/>
                <a:pathLst>
                  <a:path w="4043" h="4042" fill="none" extrusionOk="0">
                    <a:moveTo>
                      <a:pt x="2541" y="77"/>
                    </a:moveTo>
                    <a:lnTo>
                      <a:pt x="2541" y="77"/>
                    </a:lnTo>
                    <a:lnTo>
                      <a:pt x="2118" y="0"/>
                    </a:lnTo>
                    <a:lnTo>
                      <a:pt x="1733" y="39"/>
                    </a:lnTo>
                    <a:lnTo>
                      <a:pt x="1348" y="116"/>
                    </a:lnTo>
                    <a:lnTo>
                      <a:pt x="1001" y="270"/>
                    </a:lnTo>
                    <a:lnTo>
                      <a:pt x="694" y="501"/>
                    </a:lnTo>
                    <a:lnTo>
                      <a:pt x="424" y="770"/>
                    </a:lnTo>
                    <a:lnTo>
                      <a:pt x="193" y="1117"/>
                    </a:lnTo>
                    <a:lnTo>
                      <a:pt x="39" y="1502"/>
                    </a:lnTo>
                    <a:lnTo>
                      <a:pt x="39" y="1502"/>
                    </a:lnTo>
                    <a:lnTo>
                      <a:pt x="1" y="1886"/>
                    </a:lnTo>
                    <a:lnTo>
                      <a:pt x="1" y="2310"/>
                    </a:lnTo>
                    <a:lnTo>
                      <a:pt x="78" y="2695"/>
                    </a:lnTo>
                    <a:lnTo>
                      <a:pt x="270" y="3041"/>
                    </a:lnTo>
                    <a:lnTo>
                      <a:pt x="501" y="3349"/>
                    </a:lnTo>
                    <a:lnTo>
                      <a:pt x="770" y="3618"/>
                    </a:lnTo>
                    <a:lnTo>
                      <a:pt x="1117" y="3849"/>
                    </a:lnTo>
                    <a:lnTo>
                      <a:pt x="1502" y="3965"/>
                    </a:lnTo>
                    <a:lnTo>
                      <a:pt x="1502" y="3965"/>
                    </a:lnTo>
                    <a:lnTo>
                      <a:pt x="1887" y="4042"/>
                    </a:lnTo>
                    <a:lnTo>
                      <a:pt x="2272" y="4042"/>
                    </a:lnTo>
                    <a:lnTo>
                      <a:pt x="2656" y="3926"/>
                    </a:lnTo>
                    <a:lnTo>
                      <a:pt x="3003" y="3772"/>
                    </a:lnTo>
                    <a:lnTo>
                      <a:pt x="3349" y="3541"/>
                    </a:lnTo>
                    <a:lnTo>
                      <a:pt x="3619" y="3272"/>
                    </a:lnTo>
                    <a:lnTo>
                      <a:pt x="3811" y="2926"/>
                    </a:lnTo>
                    <a:lnTo>
                      <a:pt x="3965" y="2541"/>
                    </a:lnTo>
                    <a:lnTo>
                      <a:pt x="3965" y="2541"/>
                    </a:lnTo>
                    <a:lnTo>
                      <a:pt x="4042" y="2156"/>
                    </a:lnTo>
                    <a:lnTo>
                      <a:pt x="4004" y="1732"/>
                    </a:lnTo>
                    <a:lnTo>
                      <a:pt x="3927" y="1386"/>
                    </a:lnTo>
                    <a:lnTo>
                      <a:pt x="3773" y="1001"/>
                    </a:lnTo>
                    <a:lnTo>
                      <a:pt x="3542" y="693"/>
                    </a:lnTo>
                    <a:lnTo>
                      <a:pt x="3234" y="424"/>
                    </a:lnTo>
                    <a:lnTo>
                      <a:pt x="2926" y="231"/>
                    </a:lnTo>
                    <a:lnTo>
                      <a:pt x="2541" y="77"/>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6"/>
              <p:cNvSpPr/>
              <p:nvPr/>
            </p:nvSpPr>
            <p:spPr>
              <a:xfrm>
                <a:off x="7714886" y="1423325"/>
                <a:ext cx="127295" cy="125863"/>
              </a:xfrm>
              <a:custGeom>
                <a:avLst/>
                <a:gdLst/>
                <a:ahLst/>
                <a:cxnLst/>
                <a:rect l="l" t="t" r="r" b="b"/>
                <a:pathLst>
                  <a:path w="3465" h="3426" extrusionOk="0">
                    <a:moveTo>
                      <a:pt x="1501" y="0"/>
                    </a:moveTo>
                    <a:lnTo>
                      <a:pt x="1193" y="77"/>
                    </a:lnTo>
                    <a:lnTo>
                      <a:pt x="885" y="231"/>
                    </a:lnTo>
                    <a:lnTo>
                      <a:pt x="616" y="424"/>
                    </a:lnTo>
                    <a:lnTo>
                      <a:pt x="385" y="655"/>
                    </a:lnTo>
                    <a:lnTo>
                      <a:pt x="193" y="924"/>
                    </a:lnTo>
                    <a:lnTo>
                      <a:pt x="77" y="1270"/>
                    </a:lnTo>
                    <a:lnTo>
                      <a:pt x="0" y="1617"/>
                    </a:lnTo>
                    <a:lnTo>
                      <a:pt x="39" y="1963"/>
                    </a:lnTo>
                    <a:lnTo>
                      <a:pt x="116" y="2271"/>
                    </a:lnTo>
                    <a:lnTo>
                      <a:pt x="231" y="2579"/>
                    </a:lnTo>
                    <a:lnTo>
                      <a:pt x="424" y="2849"/>
                    </a:lnTo>
                    <a:lnTo>
                      <a:pt x="693" y="3080"/>
                    </a:lnTo>
                    <a:lnTo>
                      <a:pt x="962" y="3272"/>
                    </a:lnTo>
                    <a:lnTo>
                      <a:pt x="1270" y="3387"/>
                    </a:lnTo>
                    <a:lnTo>
                      <a:pt x="1617" y="3426"/>
                    </a:lnTo>
                    <a:lnTo>
                      <a:pt x="1963" y="3426"/>
                    </a:lnTo>
                    <a:lnTo>
                      <a:pt x="2310" y="3349"/>
                    </a:lnTo>
                    <a:lnTo>
                      <a:pt x="2617" y="3233"/>
                    </a:lnTo>
                    <a:lnTo>
                      <a:pt x="2887" y="3041"/>
                    </a:lnTo>
                    <a:lnTo>
                      <a:pt x="3118" y="2772"/>
                    </a:lnTo>
                    <a:lnTo>
                      <a:pt x="3272" y="2502"/>
                    </a:lnTo>
                    <a:lnTo>
                      <a:pt x="3387" y="2156"/>
                    </a:lnTo>
                    <a:lnTo>
                      <a:pt x="3464" y="1809"/>
                    </a:lnTo>
                    <a:lnTo>
                      <a:pt x="3464" y="1463"/>
                    </a:lnTo>
                    <a:lnTo>
                      <a:pt x="3387" y="1155"/>
                    </a:lnTo>
                    <a:lnTo>
                      <a:pt x="3233" y="847"/>
                    </a:lnTo>
                    <a:lnTo>
                      <a:pt x="3041" y="578"/>
                    </a:lnTo>
                    <a:lnTo>
                      <a:pt x="2810" y="347"/>
                    </a:lnTo>
                    <a:lnTo>
                      <a:pt x="2502" y="193"/>
                    </a:lnTo>
                    <a:lnTo>
                      <a:pt x="2194" y="39"/>
                    </a:lnTo>
                    <a:lnTo>
                      <a:pt x="1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6"/>
              <p:cNvSpPr/>
              <p:nvPr/>
            </p:nvSpPr>
            <p:spPr>
              <a:xfrm>
                <a:off x="7979277" y="1560474"/>
                <a:ext cx="137622" cy="125879"/>
              </a:xfrm>
              <a:custGeom>
                <a:avLst/>
                <a:gdLst/>
                <a:ahLst/>
                <a:cxnLst/>
                <a:rect l="l" t="t" r="r" b="b"/>
                <a:pathLst>
                  <a:path w="4351" h="3735" extrusionOk="0">
                    <a:moveTo>
                      <a:pt x="1810" y="1"/>
                    </a:moveTo>
                    <a:lnTo>
                      <a:pt x="1733" y="39"/>
                    </a:lnTo>
                    <a:lnTo>
                      <a:pt x="1733" y="78"/>
                    </a:lnTo>
                    <a:lnTo>
                      <a:pt x="1771" y="116"/>
                    </a:lnTo>
                    <a:lnTo>
                      <a:pt x="2503" y="540"/>
                    </a:lnTo>
                    <a:lnTo>
                      <a:pt x="2079" y="771"/>
                    </a:lnTo>
                    <a:lnTo>
                      <a:pt x="1617" y="963"/>
                    </a:lnTo>
                    <a:lnTo>
                      <a:pt x="1579" y="1002"/>
                    </a:lnTo>
                    <a:lnTo>
                      <a:pt x="1617" y="1040"/>
                    </a:lnTo>
                    <a:lnTo>
                      <a:pt x="2310" y="1502"/>
                    </a:lnTo>
                    <a:lnTo>
                      <a:pt x="3003" y="2002"/>
                    </a:lnTo>
                    <a:lnTo>
                      <a:pt x="3349" y="2272"/>
                    </a:lnTo>
                    <a:lnTo>
                      <a:pt x="3657" y="2541"/>
                    </a:lnTo>
                    <a:lnTo>
                      <a:pt x="3965" y="2849"/>
                    </a:lnTo>
                    <a:lnTo>
                      <a:pt x="4235" y="3196"/>
                    </a:lnTo>
                    <a:lnTo>
                      <a:pt x="2926" y="3196"/>
                    </a:lnTo>
                    <a:lnTo>
                      <a:pt x="2310" y="3157"/>
                    </a:lnTo>
                    <a:lnTo>
                      <a:pt x="1656" y="3080"/>
                    </a:lnTo>
                    <a:lnTo>
                      <a:pt x="1040" y="2965"/>
                    </a:lnTo>
                    <a:lnTo>
                      <a:pt x="1040" y="2926"/>
                    </a:lnTo>
                    <a:lnTo>
                      <a:pt x="1001" y="2965"/>
                    </a:lnTo>
                    <a:lnTo>
                      <a:pt x="1001" y="3003"/>
                    </a:lnTo>
                    <a:lnTo>
                      <a:pt x="1309" y="3619"/>
                    </a:lnTo>
                    <a:lnTo>
                      <a:pt x="963" y="3542"/>
                    </a:lnTo>
                    <a:lnTo>
                      <a:pt x="655" y="3465"/>
                    </a:lnTo>
                    <a:lnTo>
                      <a:pt x="309" y="3311"/>
                    </a:lnTo>
                    <a:lnTo>
                      <a:pt x="39" y="3157"/>
                    </a:lnTo>
                    <a:lnTo>
                      <a:pt x="1" y="3157"/>
                    </a:lnTo>
                    <a:lnTo>
                      <a:pt x="309" y="3388"/>
                    </a:lnTo>
                    <a:lnTo>
                      <a:pt x="655" y="3542"/>
                    </a:lnTo>
                    <a:lnTo>
                      <a:pt x="1001" y="3657"/>
                    </a:lnTo>
                    <a:lnTo>
                      <a:pt x="1386" y="3734"/>
                    </a:lnTo>
                    <a:lnTo>
                      <a:pt x="1425" y="3696"/>
                    </a:lnTo>
                    <a:lnTo>
                      <a:pt x="1425" y="3657"/>
                    </a:lnTo>
                    <a:lnTo>
                      <a:pt x="1117" y="3042"/>
                    </a:lnTo>
                    <a:lnTo>
                      <a:pt x="1117" y="3042"/>
                    </a:lnTo>
                    <a:lnTo>
                      <a:pt x="1733" y="3157"/>
                    </a:lnTo>
                    <a:lnTo>
                      <a:pt x="2349" y="3234"/>
                    </a:lnTo>
                    <a:lnTo>
                      <a:pt x="2964" y="3272"/>
                    </a:lnTo>
                    <a:lnTo>
                      <a:pt x="3580" y="3311"/>
                    </a:lnTo>
                    <a:lnTo>
                      <a:pt x="4312" y="3272"/>
                    </a:lnTo>
                    <a:lnTo>
                      <a:pt x="4350" y="3272"/>
                    </a:lnTo>
                    <a:lnTo>
                      <a:pt x="4350" y="3196"/>
                    </a:lnTo>
                    <a:lnTo>
                      <a:pt x="4081" y="2888"/>
                    </a:lnTo>
                    <a:lnTo>
                      <a:pt x="3811" y="2580"/>
                    </a:lnTo>
                    <a:lnTo>
                      <a:pt x="3465" y="2272"/>
                    </a:lnTo>
                    <a:lnTo>
                      <a:pt x="3157" y="2002"/>
                    </a:lnTo>
                    <a:lnTo>
                      <a:pt x="2464" y="1463"/>
                    </a:lnTo>
                    <a:lnTo>
                      <a:pt x="1733" y="1002"/>
                    </a:lnTo>
                    <a:lnTo>
                      <a:pt x="2195" y="809"/>
                    </a:lnTo>
                    <a:lnTo>
                      <a:pt x="2618" y="578"/>
                    </a:lnTo>
                    <a:lnTo>
                      <a:pt x="2657" y="540"/>
                    </a:lnTo>
                    <a:lnTo>
                      <a:pt x="2618" y="501"/>
                    </a:lnTo>
                    <a:lnTo>
                      <a:pt x="1810" y="1"/>
                    </a:lnTo>
                    <a:close/>
                  </a:path>
                </a:pathLst>
              </a:custGeom>
              <a:solidFill>
                <a:srgbClr val="E14347">
                  <a:alpha val="51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6"/>
              <p:cNvSpPr/>
              <p:nvPr/>
            </p:nvSpPr>
            <p:spPr>
              <a:xfrm>
                <a:off x="7844974" y="1523729"/>
                <a:ext cx="154151" cy="66495"/>
              </a:xfrm>
              <a:custGeom>
                <a:avLst/>
                <a:gdLst/>
                <a:ahLst/>
                <a:cxnLst/>
                <a:rect l="l" t="t" r="r" b="b"/>
                <a:pathLst>
                  <a:path w="4196" h="1810" extrusionOk="0">
                    <a:moveTo>
                      <a:pt x="0" y="0"/>
                    </a:moveTo>
                    <a:lnTo>
                      <a:pt x="0" y="39"/>
                    </a:lnTo>
                    <a:lnTo>
                      <a:pt x="231" y="193"/>
                    </a:lnTo>
                    <a:lnTo>
                      <a:pt x="501" y="347"/>
                    </a:lnTo>
                    <a:lnTo>
                      <a:pt x="1001" y="577"/>
                    </a:lnTo>
                    <a:lnTo>
                      <a:pt x="2079" y="1039"/>
                    </a:lnTo>
                    <a:lnTo>
                      <a:pt x="3118" y="1463"/>
                    </a:lnTo>
                    <a:lnTo>
                      <a:pt x="4196" y="1809"/>
                    </a:lnTo>
                    <a:lnTo>
                      <a:pt x="4196" y="1809"/>
                    </a:lnTo>
                    <a:lnTo>
                      <a:pt x="3118" y="1424"/>
                    </a:lnTo>
                    <a:lnTo>
                      <a:pt x="2040" y="962"/>
                    </a:lnTo>
                    <a:lnTo>
                      <a:pt x="1001" y="500"/>
                    </a:lnTo>
                    <a:lnTo>
                      <a:pt x="501" y="270"/>
                    </a:lnTo>
                    <a:lnTo>
                      <a:pt x="270" y="11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6"/>
              <p:cNvSpPr/>
              <p:nvPr/>
            </p:nvSpPr>
            <p:spPr>
              <a:xfrm>
                <a:off x="7686599" y="1438865"/>
                <a:ext cx="18405" cy="12785"/>
              </a:xfrm>
              <a:custGeom>
                <a:avLst/>
                <a:gdLst/>
                <a:ahLst/>
                <a:cxnLst/>
                <a:rect l="l" t="t" r="r" b="b"/>
                <a:pathLst>
                  <a:path w="501" h="348" extrusionOk="0">
                    <a:moveTo>
                      <a:pt x="0" y="1"/>
                    </a:moveTo>
                    <a:lnTo>
                      <a:pt x="0" y="39"/>
                    </a:lnTo>
                    <a:lnTo>
                      <a:pt x="231" y="232"/>
                    </a:lnTo>
                    <a:lnTo>
                      <a:pt x="347" y="309"/>
                    </a:lnTo>
                    <a:lnTo>
                      <a:pt x="501" y="347"/>
                    </a:lnTo>
                    <a:lnTo>
                      <a:pt x="501" y="309"/>
                    </a:lnTo>
                    <a:lnTo>
                      <a:pt x="385" y="232"/>
                    </a:lnTo>
                    <a:lnTo>
                      <a:pt x="270" y="193"/>
                    </a:lnTo>
                    <a:lnTo>
                      <a:pt x="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6"/>
              <p:cNvSpPr/>
              <p:nvPr/>
            </p:nvSpPr>
            <p:spPr>
              <a:xfrm>
                <a:off x="7822344" y="1554809"/>
                <a:ext cx="66495" cy="114584"/>
              </a:xfrm>
              <a:custGeom>
                <a:avLst/>
                <a:gdLst/>
                <a:ahLst/>
                <a:cxnLst/>
                <a:rect l="l" t="t" r="r" b="b"/>
                <a:pathLst>
                  <a:path w="1810" h="3119" extrusionOk="0">
                    <a:moveTo>
                      <a:pt x="1732" y="1"/>
                    </a:moveTo>
                    <a:lnTo>
                      <a:pt x="1732" y="39"/>
                    </a:lnTo>
                    <a:lnTo>
                      <a:pt x="1617" y="463"/>
                    </a:lnTo>
                    <a:lnTo>
                      <a:pt x="1501" y="886"/>
                    </a:lnTo>
                    <a:lnTo>
                      <a:pt x="1348" y="1310"/>
                    </a:lnTo>
                    <a:lnTo>
                      <a:pt x="1117" y="1733"/>
                    </a:lnTo>
                    <a:lnTo>
                      <a:pt x="847" y="2118"/>
                    </a:lnTo>
                    <a:lnTo>
                      <a:pt x="539" y="2464"/>
                    </a:lnTo>
                    <a:lnTo>
                      <a:pt x="231" y="2811"/>
                    </a:lnTo>
                    <a:lnTo>
                      <a:pt x="77" y="2965"/>
                    </a:lnTo>
                    <a:lnTo>
                      <a:pt x="39" y="3042"/>
                    </a:lnTo>
                    <a:lnTo>
                      <a:pt x="0" y="3119"/>
                    </a:lnTo>
                    <a:lnTo>
                      <a:pt x="77" y="3080"/>
                    </a:lnTo>
                    <a:lnTo>
                      <a:pt x="154" y="3003"/>
                    </a:lnTo>
                    <a:lnTo>
                      <a:pt x="308" y="2811"/>
                    </a:lnTo>
                    <a:lnTo>
                      <a:pt x="616" y="2464"/>
                    </a:lnTo>
                    <a:lnTo>
                      <a:pt x="924" y="2118"/>
                    </a:lnTo>
                    <a:lnTo>
                      <a:pt x="1194" y="1733"/>
                    </a:lnTo>
                    <a:lnTo>
                      <a:pt x="1424" y="1348"/>
                    </a:lnTo>
                    <a:lnTo>
                      <a:pt x="1617" y="963"/>
                    </a:lnTo>
                    <a:lnTo>
                      <a:pt x="1732" y="501"/>
                    </a:lnTo>
                    <a:lnTo>
                      <a:pt x="1809" y="270"/>
                    </a:lnTo>
                    <a:lnTo>
                      <a:pt x="1809" y="39"/>
                    </a:lnTo>
                    <a:lnTo>
                      <a:pt x="17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6"/>
              <p:cNvSpPr/>
              <p:nvPr/>
            </p:nvSpPr>
            <p:spPr>
              <a:xfrm>
                <a:off x="7966575" y="1547755"/>
                <a:ext cx="4262" cy="5694"/>
              </a:xfrm>
              <a:custGeom>
                <a:avLst/>
                <a:gdLst/>
                <a:ahLst/>
                <a:cxnLst/>
                <a:rect l="l" t="t" r="r" b="b"/>
                <a:pathLst>
                  <a:path w="116" h="155" extrusionOk="0">
                    <a:moveTo>
                      <a:pt x="0" y="0"/>
                    </a:moveTo>
                    <a:lnTo>
                      <a:pt x="0" y="39"/>
                    </a:lnTo>
                    <a:lnTo>
                      <a:pt x="0" y="77"/>
                    </a:lnTo>
                    <a:lnTo>
                      <a:pt x="0" y="116"/>
                    </a:lnTo>
                    <a:lnTo>
                      <a:pt x="0" y="154"/>
                    </a:lnTo>
                    <a:lnTo>
                      <a:pt x="116" y="154"/>
                    </a:lnTo>
                    <a:lnTo>
                      <a:pt x="116" y="116"/>
                    </a:lnTo>
                    <a:lnTo>
                      <a:pt x="116" y="77"/>
                    </a:lnTo>
                    <a:lnTo>
                      <a:pt x="116" y="39"/>
                    </a:lnTo>
                    <a:lnTo>
                      <a:pt x="77" y="39"/>
                    </a:lnTo>
                    <a:lnTo>
                      <a:pt x="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6"/>
              <p:cNvSpPr/>
              <p:nvPr/>
            </p:nvSpPr>
            <p:spPr>
              <a:xfrm>
                <a:off x="7924143" y="1525125"/>
                <a:ext cx="7127" cy="5694"/>
              </a:xfrm>
              <a:custGeom>
                <a:avLst/>
                <a:gdLst/>
                <a:ahLst/>
                <a:cxnLst/>
                <a:rect l="l" t="t" r="r" b="b"/>
                <a:pathLst>
                  <a:path w="194" h="155" extrusionOk="0">
                    <a:moveTo>
                      <a:pt x="39" y="1"/>
                    </a:moveTo>
                    <a:lnTo>
                      <a:pt x="1" y="39"/>
                    </a:lnTo>
                    <a:lnTo>
                      <a:pt x="1" y="78"/>
                    </a:lnTo>
                    <a:lnTo>
                      <a:pt x="1" y="116"/>
                    </a:lnTo>
                    <a:lnTo>
                      <a:pt x="39" y="116"/>
                    </a:lnTo>
                    <a:lnTo>
                      <a:pt x="39" y="155"/>
                    </a:lnTo>
                    <a:lnTo>
                      <a:pt x="155" y="155"/>
                    </a:lnTo>
                    <a:lnTo>
                      <a:pt x="155" y="116"/>
                    </a:lnTo>
                    <a:lnTo>
                      <a:pt x="193" y="116"/>
                    </a:lnTo>
                    <a:lnTo>
                      <a:pt x="193" y="39"/>
                    </a:lnTo>
                    <a:lnTo>
                      <a:pt x="155" y="39"/>
                    </a:lnTo>
                    <a:lnTo>
                      <a:pt x="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6"/>
              <p:cNvSpPr/>
              <p:nvPr/>
            </p:nvSpPr>
            <p:spPr>
              <a:xfrm>
                <a:off x="7880315" y="1506756"/>
                <a:ext cx="7090" cy="5694"/>
              </a:xfrm>
              <a:custGeom>
                <a:avLst/>
                <a:gdLst/>
                <a:ahLst/>
                <a:cxnLst/>
                <a:rect l="l" t="t" r="r" b="b"/>
                <a:pathLst>
                  <a:path w="193" h="155" extrusionOk="0">
                    <a:moveTo>
                      <a:pt x="39" y="0"/>
                    </a:moveTo>
                    <a:lnTo>
                      <a:pt x="39" y="39"/>
                    </a:lnTo>
                    <a:lnTo>
                      <a:pt x="0" y="77"/>
                    </a:lnTo>
                    <a:lnTo>
                      <a:pt x="39" y="116"/>
                    </a:lnTo>
                    <a:lnTo>
                      <a:pt x="77" y="154"/>
                    </a:lnTo>
                    <a:lnTo>
                      <a:pt x="154" y="154"/>
                    </a:lnTo>
                    <a:lnTo>
                      <a:pt x="154" y="116"/>
                    </a:lnTo>
                    <a:lnTo>
                      <a:pt x="193" y="116"/>
                    </a:lnTo>
                    <a:lnTo>
                      <a:pt x="193" y="77"/>
                    </a:lnTo>
                    <a:lnTo>
                      <a:pt x="193" y="39"/>
                    </a:lnTo>
                    <a:lnTo>
                      <a:pt x="154" y="39"/>
                    </a:lnTo>
                    <a:lnTo>
                      <a:pt x="1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6"/>
              <p:cNvSpPr/>
              <p:nvPr/>
            </p:nvSpPr>
            <p:spPr>
              <a:xfrm>
                <a:off x="7853460" y="1578872"/>
                <a:ext cx="5694" cy="5694"/>
              </a:xfrm>
              <a:custGeom>
                <a:avLst/>
                <a:gdLst/>
                <a:ahLst/>
                <a:cxnLst/>
                <a:rect l="l" t="t" r="r" b="b"/>
                <a:pathLst>
                  <a:path w="155" h="155" extrusionOk="0">
                    <a:moveTo>
                      <a:pt x="39" y="0"/>
                    </a:moveTo>
                    <a:lnTo>
                      <a:pt x="0" y="39"/>
                    </a:lnTo>
                    <a:lnTo>
                      <a:pt x="0" y="77"/>
                    </a:lnTo>
                    <a:lnTo>
                      <a:pt x="0" y="116"/>
                    </a:lnTo>
                    <a:lnTo>
                      <a:pt x="0" y="154"/>
                    </a:lnTo>
                    <a:lnTo>
                      <a:pt x="77" y="154"/>
                    </a:lnTo>
                    <a:lnTo>
                      <a:pt x="116" y="116"/>
                    </a:lnTo>
                    <a:lnTo>
                      <a:pt x="116" y="77"/>
                    </a:lnTo>
                    <a:lnTo>
                      <a:pt x="154" y="77"/>
                    </a:lnTo>
                    <a:lnTo>
                      <a:pt x="116"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6"/>
              <p:cNvSpPr/>
              <p:nvPr/>
            </p:nvSpPr>
            <p:spPr>
              <a:xfrm>
                <a:off x="7833659" y="1611385"/>
                <a:ext cx="5694" cy="7090"/>
              </a:xfrm>
              <a:custGeom>
                <a:avLst/>
                <a:gdLst/>
                <a:ahLst/>
                <a:cxnLst/>
                <a:rect l="l" t="t" r="r" b="b"/>
                <a:pathLst>
                  <a:path w="155" h="193" extrusionOk="0">
                    <a:moveTo>
                      <a:pt x="39" y="0"/>
                    </a:moveTo>
                    <a:lnTo>
                      <a:pt x="39" y="39"/>
                    </a:lnTo>
                    <a:lnTo>
                      <a:pt x="0" y="77"/>
                    </a:lnTo>
                    <a:lnTo>
                      <a:pt x="0" y="116"/>
                    </a:lnTo>
                    <a:lnTo>
                      <a:pt x="0" y="154"/>
                    </a:lnTo>
                    <a:lnTo>
                      <a:pt x="39" y="193"/>
                    </a:lnTo>
                    <a:lnTo>
                      <a:pt x="77" y="193"/>
                    </a:lnTo>
                    <a:lnTo>
                      <a:pt x="116" y="154"/>
                    </a:lnTo>
                    <a:lnTo>
                      <a:pt x="116" y="116"/>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6"/>
              <p:cNvSpPr/>
              <p:nvPr/>
            </p:nvSpPr>
            <p:spPr>
              <a:xfrm>
                <a:off x="7808200" y="1639672"/>
                <a:ext cx="5694" cy="7090"/>
              </a:xfrm>
              <a:custGeom>
                <a:avLst/>
                <a:gdLst/>
                <a:ahLst/>
                <a:cxnLst/>
                <a:rect l="l" t="t" r="r" b="b"/>
                <a:pathLst>
                  <a:path w="155" h="193" extrusionOk="0">
                    <a:moveTo>
                      <a:pt x="77" y="0"/>
                    </a:moveTo>
                    <a:lnTo>
                      <a:pt x="77" y="39"/>
                    </a:lnTo>
                    <a:lnTo>
                      <a:pt x="39" y="39"/>
                    </a:lnTo>
                    <a:lnTo>
                      <a:pt x="39" y="77"/>
                    </a:lnTo>
                    <a:lnTo>
                      <a:pt x="39" y="116"/>
                    </a:lnTo>
                    <a:lnTo>
                      <a:pt x="0" y="154"/>
                    </a:lnTo>
                    <a:lnTo>
                      <a:pt x="39" y="193"/>
                    </a:lnTo>
                    <a:lnTo>
                      <a:pt x="154" y="193"/>
                    </a:lnTo>
                    <a:lnTo>
                      <a:pt x="154" y="154"/>
                    </a:lnTo>
                    <a:lnTo>
                      <a:pt x="154" y="116"/>
                    </a:lnTo>
                    <a:lnTo>
                      <a:pt x="154" y="77"/>
                    </a:lnTo>
                    <a:lnTo>
                      <a:pt x="154" y="39"/>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6"/>
              <p:cNvSpPr/>
              <p:nvPr/>
            </p:nvSpPr>
            <p:spPr>
              <a:xfrm>
                <a:off x="7703571" y="1424721"/>
                <a:ext cx="7090" cy="5694"/>
              </a:xfrm>
              <a:custGeom>
                <a:avLst/>
                <a:gdLst/>
                <a:ahLst/>
                <a:cxnLst/>
                <a:rect l="l" t="t" r="r" b="b"/>
                <a:pathLst>
                  <a:path w="193" h="155" extrusionOk="0">
                    <a:moveTo>
                      <a:pt x="39" y="1"/>
                    </a:moveTo>
                    <a:lnTo>
                      <a:pt x="39" y="39"/>
                    </a:lnTo>
                    <a:lnTo>
                      <a:pt x="0" y="39"/>
                    </a:lnTo>
                    <a:lnTo>
                      <a:pt x="0" y="78"/>
                    </a:lnTo>
                    <a:lnTo>
                      <a:pt x="39" y="116"/>
                    </a:lnTo>
                    <a:lnTo>
                      <a:pt x="77" y="116"/>
                    </a:lnTo>
                    <a:lnTo>
                      <a:pt x="77" y="155"/>
                    </a:lnTo>
                    <a:lnTo>
                      <a:pt x="116" y="155"/>
                    </a:lnTo>
                    <a:lnTo>
                      <a:pt x="154" y="116"/>
                    </a:lnTo>
                    <a:lnTo>
                      <a:pt x="193" y="116"/>
                    </a:lnTo>
                    <a:lnTo>
                      <a:pt x="193" y="78"/>
                    </a:lnTo>
                    <a:lnTo>
                      <a:pt x="154" y="39"/>
                    </a:lnTo>
                    <a:lnTo>
                      <a:pt x="1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6"/>
              <p:cNvSpPr/>
              <p:nvPr/>
            </p:nvSpPr>
            <p:spPr>
              <a:xfrm>
                <a:off x="7731822" y="1431812"/>
                <a:ext cx="77810" cy="35378"/>
              </a:xfrm>
              <a:custGeom>
                <a:avLst/>
                <a:gdLst/>
                <a:ahLst/>
                <a:cxnLst/>
                <a:rect l="l" t="t" r="r" b="b"/>
                <a:pathLst>
                  <a:path w="2118" h="963" extrusionOk="0">
                    <a:moveTo>
                      <a:pt x="1387" y="0"/>
                    </a:moveTo>
                    <a:lnTo>
                      <a:pt x="1194" y="39"/>
                    </a:lnTo>
                    <a:lnTo>
                      <a:pt x="963" y="77"/>
                    </a:lnTo>
                    <a:lnTo>
                      <a:pt x="771" y="154"/>
                    </a:lnTo>
                    <a:lnTo>
                      <a:pt x="578" y="270"/>
                    </a:lnTo>
                    <a:lnTo>
                      <a:pt x="386" y="385"/>
                    </a:lnTo>
                    <a:lnTo>
                      <a:pt x="232" y="578"/>
                    </a:lnTo>
                    <a:lnTo>
                      <a:pt x="116" y="732"/>
                    </a:lnTo>
                    <a:lnTo>
                      <a:pt x="1" y="963"/>
                    </a:lnTo>
                    <a:lnTo>
                      <a:pt x="39" y="963"/>
                    </a:lnTo>
                    <a:lnTo>
                      <a:pt x="193" y="732"/>
                    </a:lnTo>
                    <a:lnTo>
                      <a:pt x="386" y="501"/>
                    </a:lnTo>
                    <a:lnTo>
                      <a:pt x="578" y="347"/>
                    </a:lnTo>
                    <a:lnTo>
                      <a:pt x="848" y="193"/>
                    </a:lnTo>
                    <a:lnTo>
                      <a:pt x="1117" y="116"/>
                    </a:lnTo>
                    <a:lnTo>
                      <a:pt x="1348" y="116"/>
                    </a:lnTo>
                    <a:lnTo>
                      <a:pt x="1695" y="154"/>
                    </a:lnTo>
                    <a:lnTo>
                      <a:pt x="2041" y="270"/>
                    </a:lnTo>
                    <a:lnTo>
                      <a:pt x="2118" y="231"/>
                    </a:lnTo>
                    <a:lnTo>
                      <a:pt x="2118" y="193"/>
                    </a:lnTo>
                    <a:lnTo>
                      <a:pt x="2079" y="193"/>
                    </a:lnTo>
                    <a:lnTo>
                      <a:pt x="1772" y="39"/>
                    </a:lnTo>
                    <a:lnTo>
                      <a:pt x="1387" y="0"/>
                    </a:lnTo>
                    <a:close/>
                  </a:path>
                </a:pathLst>
              </a:custGeom>
              <a:solidFill>
                <a:srgbClr val="66BB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652168" y="885060"/>
            <a:ext cx="6350841" cy="2126416"/>
          </a:xfrm>
          <a:prstGeom prst="rect">
            <a:avLst/>
          </a:prstGeom>
        </p:spPr>
        <p:txBody>
          <a:bodyPr wrap="none">
            <a:spAutoFit/>
          </a:bodyPr>
          <a:lstStyle/>
          <a:p>
            <a:pPr algn="ctr">
              <a:lnSpc>
                <a:spcPct val="150000"/>
              </a:lnSpc>
              <a:spcBef>
                <a:spcPts val="1000"/>
              </a:spcBef>
            </a:pPr>
            <a:r>
              <a:rPr lang="vi-VN" sz="4400" b="1" kern="1200">
                <a:solidFill>
                  <a:schemeClr val="bg2">
                    <a:lumMod val="10000"/>
                  </a:schemeClr>
                </a:solidFill>
                <a:latin typeface="Arial" panose="020B0604020202020204" pitchFamily="34" charset="0"/>
                <a:ea typeface="+mn-ea"/>
                <a:cs typeface="Arial" panose="020B0604020202020204" pitchFamily="34" charset="0"/>
              </a:rPr>
              <a:t>ÔN TẬP VÀ ĐÁNH GIÁ </a:t>
            </a:r>
            <a:endParaRPr lang="en-US" sz="4400" b="1" kern="1200">
              <a:solidFill>
                <a:schemeClr val="bg2">
                  <a:lumMod val="10000"/>
                </a:schemeClr>
              </a:solidFill>
              <a:latin typeface="Arial" panose="020B0604020202020204" pitchFamily="34" charset="0"/>
              <a:ea typeface="+mn-ea"/>
              <a:cs typeface="Arial" panose="020B0604020202020204" pitchFamily="34" charset="0"/>
            </a:endParaRPr>
          </a:p>
          <a:p>
            <a:pPr algn="ctr">
              <a:lnSpc>
                <a:spcPct val="150000"/>
              </a:lnSpc>
              <a:spcBef>
                <a:spcPts val="1000"/>
              </a:spcBef>
            </a:pPr>
            <a:r>
              <a:rPr lang="vi-VN" sz="4400" b="1" kern="1200">
                <a:solidFill>
                  <a:schemeClr val="bg2">
                    <a:lumMod val="10000"/>
                  </a:schemeClr>
                </a:solidFill>
                <a:latin typeface="Arial" panose="020B0604020202020204" pitchFamily="34" charset="0"/>
                <a:ea typeface="+mn-ea"/>
                <a:cs typeface="Arial" panose="020B0604020202020204" pitchFamily="34" charset="0"/>
              </a:rPr>
              <a:t>CUỐI HỌC KÌ I</a:t>
            </a:r>
            <a:endParaRPr lang="en-US" sz="4400" b="1" kern="1200">
              <a:solidFill>
                <a:schemeClr val="bg2">
                  <a:lumMod val="10000"/>
                </a:schemeClr>
              </a:solidFill>
              <a:latin typeface="Arial" panose="020B0604020202020204" pitchFamily="34" charset="0"/>
              <a:ea typeface="+mn-ea"/>
              <a:cs typeface="Arial" panose="020B0604020202020204" pitchFamily="34" charset="0"/>
            </a:endParaRPr>
          </a:p>
        </p:txBody>
      </p:sp>
      <p:sp>
        <p:nvSpPr>
          <p:cNvPr id="5" name="Rectangle 4"/>
          <p:cNvSpPr/>
          <p:nvPr/>
        </p:nvSpPr>
        <p:spPr>
          <a:xfrm>
            <a:off x="2151201" y="3327749"/>
            <a:ext cx="3262432" cy="923330"/>
          </a:xfrm>
          <a:prstGeom prst="rect">
            <a:avLst/>
          </a:prstGeom>
          <a:solidFill>
            <a:schemeClr val="tx1">
              <a:lumMod val="75000"/>
            </a:schemeClr>
          </a:solidFill>
        </p:spPr>
        <p:txBody>
          <a:bodyPr wrap="none">
            <a:spAutoFit/>
          </a:bodyPr>
          <a:lstStyle/>
          <a:p>
            <a:r>
              <a:rPr lang="nl-NL" sz="5400" b="1" kern="1200">
                <a:solidFill>
                  <a:schemeClr val="tx2"/>
                </a:solidFill>
                <a:latin typeface="Arial" panose="020B0604020202020204" pitchFamily="34" charset="0"/>
                <a:ea typeface="+mn-ea"/>
                <a:cs typeface="Arial" panose="020B0604020202020204" pitchFamily="34" charset="0"/>
              </a:rPr>
              <a:t>TIẾT 1 - 2</a:t>
            </a:r>
            <a:endParaRPr lang="en-US" sz="5400" b="1" kern="1200">
              <a:solidFill>
                <a:schemeClr val="tx2"/>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16" name="Google Shape;1616;p38"/>
          <p:cNvSpPr txBox="1">
            <a:spLocks noGrp="1"/>
          </p:cNvSpPr>
          <p:nvPr>
            <p:ph type="title" idx="7"/>
          </p:nvPr>
        </p:nvSpPr>
        <p:spPr>
          <a:xfrm>
            <a:off x="1505400" y="1218536"/>
            <a:ext cx="734700" cy="447600"/>
          </a:xfrm>
          <a:prstGeom prst="rect">
            <a:avLst/>
          </a:prstGeom>
          <a:solidFill>
            <a:schemeClr val="bg2">
              <a:lumMod val="5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tx2"/>
                </a:solidFill>
                <a:latin typeface="+mj-lt"/>
              </a:rPr>
              <a:t>01</a:t>
            </a:r>
            <a:endParaRPr b="1">
              <a:solidFill>
                <a:schemeClr val="tx2"/>
              </a:solidFill>
              <a:latin typeface="+mj-lt"/>
            </a:endParaRPr>
          </a:p>
        </p:txBody>
      </p:sp>
      <p:sp>
        <p:nvSpPr>
          <p:cNvPr id="1617" name="Google Shape;1617;p38"/>
          <p:cNvSpPr txBox="1">
            <a:spLocks noGrp="1"/>
          </p:cNvSpPr>
          <p:nvPr>
            <p:ph type="title" idx="8"/>
          </p:nvPr>
        </p:nvSpPr>
        <p:spPr>
          <a:xfrm>
            <a:off x="1505400" y="2778191"/>
            <a:ext cx="734700" cy="447600"/>
          </a:xfrm>
          <a:prstGeom prst="rect">
            <a:avLst/>
          </a:prstGeom>
          <a:solidFill>
            <a:schemeClr val="bg2">
              <a:lumMod val="5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tx2"/>
                </a:solidFill>
                <a:latin typeface="+mj-lt"/>
              </a:rPr>
              <a:t>04</a:t>
            </a:r>
            <a:endParaRPr b="1">
              <a:solidFill>
                <a:schemeClr val="tx2"/>
              </a:solidFill>
              <a:latin typeface="+mj-lt"/>
            </a:endParaRPr>
          </a:p>
        </p:txBody>
      </p:sp>
      <p:sp>
        <p:nvSpPr>
          <p:cNvPr id="1618" name="Google Shape;1618;p38"/>
          <p:cNvSpPr txBox="1">
            <a:spLocks noGrp="1"/>
          </p:cNvSpPr>
          <p:nvPr>
            <p:ph type="title" idx="9"/>
          </p:nvPr>
        </p:nvSpPr>
        <p:spPr>
          <a:xfrm>
            <a:off x="4204672" y="1218536"/>
            <a:ext cx="734700" cy="447600"/>
          </a:xfrm>
          <a:prstGeom prst="rect">
            <a:avLst/>
          </a:prstGeom>
          <a:solidFill>
            <a:schemeClr val="bg2">
              <a:lumMod val="5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tx2"/>
                </a:solidFill>
                <a:latin typeface="+mj-lt"/>
              </a:rPr>
              <a:t>02</a:t>
            </a:r>
            <a:endParaRPr b="1">
              <a:solidFill>
                <a:schemeClr val="tx2"/>
              </a:solidFill>
              <a:latin typeface="+mj-lt"/>
            </a:endParaRPr>
          </a:p>
        </p:txBody>
      </p:sp>
      <p:sp>
        <p:nvSpPr>
          <p:cNvPr id="1619" name="Google Shape;1619;p38"/>
          <p:cNvSpPr txBox="1">
            <a:spLocks noGrp="1"/>
          </p:cNvSpPr>
          <p:nvPr>
            <p:ph type="title" idx="13"/>
          </p:nvPr>
        </p:nvSpPr>
        <p:spPr>
          <a:xfrm>
            <a:off x="4204672" y="2778191"/>
            <a:ext cx="734700" cy="447600"/>
          </a:xfrm>
          <a:prstGeom prst="rect">
            <a:avLst/>
          </a:prstGeom>
          <a:solidFill>
            <a:schemeClr val="bg2">
              <a:lumMod val="5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tx2"/>
                </a:solidFill>
                <a:latin typeface="+mj-lt"/>
              </a:rPr>
              <a:t>05</a:t>
            </a:r>
            <a:endParaRPr b="1">
              <a:solidFill>
                <a:schemeClr val="tx2"/>
              </a:solidFill>
              <a:latin typeface="+mj-lt"/>
            </a:endParaRPr>
          </a:p>
        </p:txBody>
      </p:sp>
      <p:sp>
        <p:nvSpPr>
          <p:cNvPr id="1620" name="Google Shape;1620;p38"/>
          <p:cNvSpPr txBox="1">
            <a:spLocks noGrp="1"/>
          </p:cNvSpPr>
          <p:nvPr>
            <p:ph type="title" idx="14"/>
          </p:nvPr>
        </p:nvSpPr>
        <p:spPr>
          <a:xfrm>
            <a:off x="6903948" y="1218536"/>
            <a:ext cx="734700" cy="447600"/>
          </a:xfrm>
          <a:prstGeom prst="rect">
            <a:avLst/>
          </a:prstGeom>
          <a:solidFill>
            <a:schemeClr val="bg2">
              <a:lumMod val="5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tx2"/>
                </a:solidFill>
                <a:latin typeface="+mj-lt"/>
              </a:rPr>
              <a:t>03</a:t>
            </a:r>
            <a:endParaRPr b="1">
              <a:solidFill>
                <a:schemeClr val="tx2"/>
              </a:solidFill>
              <a:latin typeface="+mj-lt"/>
            </a:endParaRPr>
          </a:p>
        </p:txBody>
      </p:sp>
      <p:sp>
        <p:nvSpPr>
          <p:cNvPr id="1621" name="Google Shape;1621;p38"/>
          <p:cNvSpPr txBox="1">
            <a:spLocks noGrp="1"/>
          </p:cNvSpPr>
          <p:nvPr>
            <p:ph type="title" idx="15"/>
          </p:nvPr>
        </p:nvSpPr>
        <p:spPr>
          <a:xfrm>
            <a:off x="6903948" y="2778191"/>
            <a:ext cx="734700" cy="447600"/>
          </a:xfrm>
          <a:prstGeom prst="rect">
            <a:avLst/>
          </a:prstGeom>
          <a:solidFill>
            <a:schemeClr val="bg2">
              <a:lumMod val="5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tx2"/>
                </a:solidFill>
                <a:latin typeface="+mj-lt"/>
              </a:rPr>
              <a:t>06</a:t>
            </a:r>
            <a:endParaRPr b="1">
              <a:solidFill>
                <a:schemeClr val="tx2"/>
              </a:solidFill>
              <a:latin typeface="+mj-lt"/>
            </a:endParaRPr>
          </a:p>
        </p:txBody>
      </p:sp>
      <p:sp>
        <p:nvSpPr>
          <p:cNvPr id="1622" name="Google Shape;1622;p38"/>
          <p:cNvSpPr txBox="1">
            <a:spLocks noGrp="1"/>
          </p:cNvSpPr>
          <p:nvPr>
            <p:ph type="subTitle" idx="16"/>
          </p:nvPr>
        </p:nvSpPr>
        <p:spPr>
          <a:xfrm>
            <a:off x="720000" y="1875221"/>
            <a:ext cx="2305500" cy="484800"/>
          </a:xfrm>
          <a:prstGeom prst="rect">
            <a:avLst/>
          </a:prstGeom>
        </p:spPr>
        <p:txBody>
          <a:bodyPr spcFirstLastPara="1" wrap="square" lIns="91425" tIns="91425" rIns="91425" bIns="91425" anchor="b" anchorCtr="0">
            <a:noAutofit/>
          </a:bodyPr>
          <a:lstStyle/>
          <a:p>
            <a:pPr marL="0" lvl="0" indent="0"/>
            <a:r>
              <a:rPr lang="en-US" sz="2800" b="1">
                <a:latin typeface="+mj-lt"/>
              </a:rPr>
              <a:t>BÀI TẬP 1 </a:t>
            </a:r>
          </a:p>
        </p:txBody>
      </p:sp>
      <p:sp>
        <p:nvSpPr>
          <p:cNvPr id="1623" name="Google Shape;1623;p38"/>
          <p:cNvSpPr txBox="1">
            <a:spLocks noGrp="1"/>
          </p:cNvSpPr>
          <p:nvPr>
            <p:ph type="subTitle" idx="17"/>
          </p:nvPr>
        </p:nvSpPr>
        <p:spPr>
          <a:xfrm>
            <a:off x="3419273" y="1875221"/>
            <a:ext cx="2305500" cy="484800"/>
          </a:xfrm>
          <a:prstGeom prst="rect">
            <a:avLst/>
          </a:prstGeom>
        </p:spPr>
        <p:txBody>
          <a:bodyPr spcFirstLastPara="1" wrap="square" lIns="91425" tIns="91425" rIns="91425" bIns="91425" anchor="b" anchorCtr="0">
            <a:noAutofit/>
          </a:bodyPr>
          <a:lstStyle/>
          <a:p>
            <a:pPr marL="0" lvl="0" indent="0"/>
            <a:r>
              <a:rPr lang="en-US" sz="2800" b="1">
                <a:latin typeface="+mj-lt"/>
              </a:rPr>
              <a:t>BÀI TẬP 2 </a:t>
            </a:r>
          </a:p>
        </p:txBody>
      </p:sp>
      <p:sp>
        <p:nvSpPr>
          <p:cNvPr id="1624" name="Google Shape;1624;p38"/>
          <p:cNvSpPr txBox="1">
            <a:spLocks noGrp="1"/>
          </p:cNvSpPr>
          <p:nvPr>
            <p:ph type="subTitle" idx="18"/>
          </p:nvPr>
        </p:nvSpPr>
        <p:spPr>
          <a:xfrm>
            <a:off x="6118549" y="1875221"/>
            <a:ext cx="2305500" cy="484800"/>
          </a:xfrm>
          <a:prstGeom prst="rect">
            <a:avLst/>
          </a:prstGeom>
        </p:spPr>
        <p:txBody>
          <a:bodyPr spcFirstLastPara="1" wrap="square" lIns="91425" tIns="91425" rIns="91425" bIns="91425" anchor="b" anchorCtr="0">
            <a:noAutofit/>
          </a:bodyPr>
          <a:lstStyle/>
          <a:p>
            <a:pPr marL="0" lvl="0" indent="0"/>
            <a:r>
              <a:rPr lang="en-US" sz="2800" b="1">
                <a:latin typeface="+mj-lt"/>
              </a:rPr>
              <a:t>BÀI TẬP 3 </a:t>
            </a:r>
          </a:p>
        </p:txBody>
      </p:sp>
      <p:sp>
        <p:nvSpPr>
          <p:cNvPr id="1625" name="Google Shape;1625;p38"/>
          <p:cNvSpPr txBox="1">
            <a:spLocks noGrp="1"/>
          </p:cNvSpPr>
          <p:nvPr>
            <p:ph type="subTitle" idx="19"/>
          </p:nvPr>
        </p:nvSpPr>
        <p:spPr>
          <a:xfrm>
            <a:off x="720000" y="3416539"/>
            <a:ext cx="2305500" cy="484800"/>
          </a:xfrm>
          <a:prstGeom prst="rect">
            <a:avLst/>
          </a:prstGeom>
        </p:spPr>
        <p:txBody>
          <a:bodyPr spcFirstLastPara="1" wrap="square" lIns="91425" tIns="91425" rIns="91425" bIns="91425" anchor="b" anchorCtr="0">
            <a:noAutofit/>
          </a:bodyPr>
          <a:lstStyle/>
          <a:p>
            <a:pPr marL="0" lvl="0" indent="0"/>
            <a:r>
              <a:rPr lang="en-US" sz="2800" b="1">
                <a:latin typeface="+mj-lt"/>
              </a:rPr>
              <a:t>BÀI TẬP 4 </a:t>
            </a:r>
          </a:p>
        </p:txBody>
      </p:sp>
      <p:sp>
        <p:nvSpPr>
          <p:cNvPr id="1626" name="Google Shape;1626;p38"/>
          <p:cNvSpPr txBox="1">
            <a:spLocks noGrp="1"/>
          </p:cNvSpPr>
          <p:nvPr>
            <p:ph type="subTitle" idx="20"/>
          </p:nvPr>
        </p:nvSpPr>
        <p:spPr>
          <a:xfrm>
            <a:off x="3419273" y="3416539"/>
            <a:ext cx="2305500" cy="484800"/>
          </a:xfrm>
          <a:prstGeom prst="rect">
            <a:avLst/>
          </a:prstGeom>
        </p:spPr>
        <p:txBody>
          <a:bodyPr spcFirstLastPara="1" wrap="square" lIns="91425" tIns="91425" rIns="91425" bIns="91425" anchor="b" anchorCtr="0">
            <a:noAutofit/>
          </a:bodyPr>
          <a:lstStyle/>
          <a:p>
            <a:pPr marL="0" lvl="0" indent="0"/>
            <a:r>
              <a:rPr lang="en-US" sz="2800" b="1">
                <a:latin typeface="+mj-lt"/>
              </a:rPr>
              <a:t>BÀI TẬP 5 </a:t>
            </a:r>
          </a:p>
        </p:txBody>
      </p:sp>
      <p:sp>
        <p:nvSpPr>
          <p:cNvPr id="1627" name="Google Shape;1627;p38"/>
          <p:cNvSpPr txBox="1">
            <a:spLocks noGrp="1"/>
          </p:cNvSpPr>
          <p:nvPr>
            <p:ph type="subTitle" idx="21"/>
          </p:nvPr>
        </p:nvSpPr>
        <p:spPr>
          <a:xfrm>
            <a:off x="6118549" y="3416539"/>
            <a:ext cx="2305500" cy="484800"/>
          </a:xfrm>
          <a:prstGeom prst="rect">
            <a:avLst/>
          </a:prstGeom>
        </p:spPr>
        <p:txBody>
          <a:bodyPr spcFirstLastPara="1" wrap="square" lIns="91425" tIns="91425" rIns="91425" bIns="91425" anchor="b" anchorCtr="0">
            <a:noAutofit/>
          </a:bodyPr>
          <a:lstStyle/>
          <a:p>
            <a:pPr marL="0" lvl="0" indent="0"/>
            <a:r>
              <a:rPr lang="en-US" sz="2800" b="1">
                <a:latin typeface="+mj-lt"/>
              </a:rPr>
              <a:t>BÀI TẬP 6 </a:t>
            </a:r>
          </a:p>
        </p:txBody>
      </p:sp>
      <p:grpSp>
        <p:nvGrpSpPr>
          <p:cNvPr id="1628" name="Google Shape;1628;p38"/>
          <p:cNvGrpSpPr/>
          <p:nvPr/>
        </p:nvGrpSpPr>
        <p:grpSpPr>
          <a:xfrm rot="629050">
            <a:off x="4354337" y="4352532"/>
            <a:ext cx="435387" cy="566927"/>
            <a:chOff x="4061750" y="4525100"/>
            <a:chExt cx="299300" cy="389725"/>
          </a:xfrm>
        </p:grpSpPr>
        <p:sp>
          <p:nvSpPr>
            <p:cNvPr id="1629" name="Google Shape;1629;p38"/>
            <p:cNvSpPr/>
            <p:nvPr/>
          </p:nvSpPr>
          <p:spPr>
            <a:xfrm>
              <a:off x="4061750" y="4525100"/>
              <a:ext cx="299300" cy="389725"/>
            </a:xfrm>
            <a:custGeom>
              <a:avLst/>
              <a:gdLst/>
              <a:ahLst/>
              <a:cxnLst/>
              <a:rect l="l" t="t" r="r" b="b"/>
              <a:pathLst>
                <a:path w="11972" h="15589" extrusionOk="0">
                  <a:moveTo>
                    <a:pt x="5043" y="0"/>
                  </a:moveTo>
                  <a:lnTo>
                    <a:pt x="4928" y="39"/>
                  </a:lnTo>
                  <a:lnTo>
                    <a:pt x="4774" y="154"/>
                  </a:lnTo>
                  <a:lnTo>
                    <a:pt x="4658" y="308"/>
                  </a:lnTo>
                  <a:lnTo>
                    <a:pt x="4620" y="501"/>
                  </a:lnTo>
                  <a:lnTo>
                    <a:pt x="4658" y="693"/>
                  </a:lnTo>
                  <a:lnTo>
                    <a:pt x="4735" y="847"/>
                  </a:lnTo>
                  <a:lnTo>
                    <a:pt x="4889" y="1001"/>
                  </a:lnTo>
                  <a:lnTo>
                    <a:pt x="4966" y="1040"/>
                  </a:lnTo>
                  <a:lnTo>
                    <a:pt x="5082" y="1040"/>
                  </a:lnTo>
                  <a:lnTo>
                    <a:pt x="5543" y="1078"/>
                  </a:lnTo>
                  <a:lnTo>
                    <a:pt x="5274" y="5581"/>
                  </a:lnTo>
                  <a:lnTo>
                    <a:pt x="4350" y="6775"/>
                  </a:lnTo>
                  <a:lnTo>
                    <a:pt x="3426" y="8006"/>
                  </a:lnTo>
                  <a:lnTo>
                    <a:pt x="2387" y="9507"/>
                  </a:lnTo>
                  <a:lnTo>
                    <a:pt x="1386" y="11008"/>
                  </a:lnTo>
                  <a:lnTo>
                    <a:pt x="925" y="11740"/>
                  </a:lnTo>
                  <a:lnTo>
                    <a:pt x="578" y="12433"/>
                  </a:lnTo>
                  <a:lnTo>
                    <a:pt x="270" y="13048"/>
                  </a:lnTo>
                  <a:lnTo>
                    <a:pt x="78" y="13549"/>
                  </a:lnTo>
                  <a:lnTo>
                    <a:pt x="39" y="13780"/>
                  </a:lnTo>
                  <a:lnTo>
                    <a:pt x="1" y="13972"/>
                  </a:lnTo>
                  <a:lnTo>
                    <a:pt x="39" y="14126"/>
                  </a:lnTo>
                  <a:lnTo>
                    <a:pt x="78" y="14280"/>
                  </a:lnTo>
                  <a:lnTo>
                    <a:pt x="270" y="14472"/>
                  </a:lnTo>
                  <a:lnTo>
                    <a:pt x="501" y="14665"/>
                  </a:lnTo>
                  <a:lnTo>
                    <a:pt x="771" y="14819"/>
                  </a:lnTo>
                  <a:lnTo>
                    <a:pt x="1117" y="14934"/>
                  </a:lnTo>
                  <a:lnTo>
                    <a:pt x="1463" y="15050"/>
                  </a:lnTo>
                  <a:lnTo>
                    <a:pt x="1887" y="15165"/>
                  </a:lnTo>
                  <a:lnTo>
                    <a:pt x="2772" y="15319"/>
                  </a:lnTo>
                  <a:lnTo>
                    <a:pt x="3657" y="15396"/>
                  </a:lnTo>
                  <a:lnTo>
                    <a:pt x="4581" y="15473"/>
                  </a:lnTo>
                  <a:lnTo>
                    <a:pt x="6082" y="15550"/>
                  </a:lnTo>
                  <a:lnTo>
                    <a:pt x="7660" y="15589"/>
                  </a:lnTo>
                  <a:lnTo>
                    <a:pt x="8623" y="15589"/>
                  </a:lnTo>
                  <a:lnTo>
                    <a:pt x="9546" y="15550"/>
                  </a:lnTo>
                  <a:lnTo>
                    <a:pt x="10432" y="15473"/>
                  </a:lnTo>
                  <a:lnTo>
                    <a:pt x="11163" y="15358"/>
                  </a:lnTo>
                  <a:lnTo>
                    <a:pt x="11471" y="15281"/>
                  </a:lnTo>
                  <a:lnTo>
                    <a:pt x="11702" y="15165"/>
                  </a:lnTo>
                  <a:lnTo>
                    <a:pt x="11856" y="15050"/>
                  </a:lnTo>
                  <a:lnTo>
                    <a:pt x="11971" y="14896"/>
                  </a:lnTo>
                  <a:lnTo>
                    <a:pt x="11971" y="14819"/>
                  </a:lnTo>
                  <a:lnTo>
                    <a:pt x="11933" y="14665"/>
                  </a:lnTo>
                  <a:lnTo>
                    <a:pt x="11856" y="14280"/>
                  </a:lnTo>
                  <a:lnTo>
                    <a:pt x="11663" y="13741"/>
                  </a:lnTo>
                  <a:lnTo>
                    <a:pt x="11432" y="13125"/>
                  </a:lnTo>
                  <a:lnTo>
                    <a:pt x="10778" y="11624"/>
                  </a:lnTo>
                  <a:lnTo>
                    <a:pt x="10008" y="10008"/>
                  </a:lnTo>
                  <a:lnTo>
                    <a:pt x="8546" y="7005"/>
                  </a:lnTo>
                  <a:lnTo>
                    <a:pt x="7891" y="5697"/>
                  </a:lnTo>
                  <a:lnTo>
                    <a:pt x="8161" y="1193"/>
                  </a:lnTo>
                  <a:lnTo>
                    <a:pt x="8584" y="1232"/>
                  </a:lnTo>
                  <a:lnTo>
                    <a:pt x="8738" y="1193"/>
                  </a:lnTo>
                  <a:lnTo>
                    <a:pt x="8854" y="1078"/>
                  </a:lnTo>
                  <a:lnTo>
                    <a:pt x="8969" y="924"/>
                  </a:lnTo>
                  <a:lnTo>
                    <a:pt x="9007" y="732"/>
                  </a:lnTo>
                  <a:lnTo>
                    <a:pt x="8969" y="539"/>
                  </a:lnTo>
                  <a:lnTo>
                    <a:pt x="8892" y="385"/>
                  </a:lnTo>
                  <a:lnTo>
                    <a:pt x="8815" y="308"/>
                  </a:lnTo>
                  <a:lnTo>
                    <a:pt x="8738" y="270"/>
                  </a:lnTo>
                  <a:lnTo>
                    <a:pt x="8623" y="231"/>
                  </a:lnTo>
                  <a:lnTo>
                    <a:pt x="8469" y="193"/>
                  </a:lnTo>
                  <a:lnTo>
                    <a:pt x="5158" y="0"/>
                  </a:lnTo>
                  <a:close/>
                </a:path>
              </a:pathLst>
            </a:custGeom>
            <a:solidFill>
              <a:schemeClr val="lt2"/>
            </a:solidFill>
            <a:ln w="76200" cap="flat" cmpd="sng">
              <a:solidFill>
                <a:schemeClr val="lt2"/>
              </a:solidFill>
              <a:prstDash val="solid"/>
              <a:round/>
              <a:headEnd type="none" w="sm" len="sm"/>
              <a:tailEnd type="none" w="sm" len="sm"/>
            </a:ln>
            <a:effectLst>
              <a:outerShdw dist="47625" dir="88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0" name="Google Shape;1630;p38"/>
            <p:cNvSpPr/>
            <p:nvPr/>
          </p:nvSpPr>
          <p:spPr>
            <a:xfrm>
              <a:off x="4061750" y="4546275"/>
              <a:ext cx="299300" cy="368550"/>
            </a:xfrm>
            <a:custGeom>
              <a:avLst/>
              <a:gdLst/>
              <a:ahLst/>
              <a:cxnLst/>
              <a:rect l="l" t="t" r="r" b="b"/>
              <a:pathLst>
                <a:path w="11972" h="14742" extrusionOk="0">
                  <a:moveTo>
                    <a:pt x="5543" y="0"/>
                  </a:move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1" name="Google Shape;1631;p38"/>
            <p:cNvSpPr/>
            <p:nvPr/>
          </p:nvSpPr>
          <p:spPr>
            <a:xfrm>
              <a:off x="4061750" y="4546275"/>
              <a:ext cx="299300" cy="368550"/>
            </a:xfrm>
            <a:custGeom>
              <a:avLst/>
              <a:gdLst/>
              <a:ahLst/>
              <a:cxnLst/>
              <a:rect l="l" t="t" r="r" b="b"/>
              <a:pathLst>
                <a:path w="11972" h="14742" fill="none" extrusionOk="0">
                  <a:moveTo>
                    <a:pt x="5543" y="0"/>
                  </a:moveTo>
                  <a:lnTo>
                    <a:pt x="5274" y="4734"/>
                  </a:ln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2" name="Google Shape;1632;p38"/>
            <p:cNvSpPr/>
            <p:nvPr/>
          </p:nvSpPr>
          <p:spPr>
            <a:xfrm>
              <a:off x="4177225" y="4525100"/>
              <a:ext cx="109725" cy="30800"/>
            </a:xfrm>
            <a:custGeom>
              <a:avLst/>
              <a:gdLst/>
              <a:ahLst/>
              <a:cxnLst/>
              <a:rect l="l" t="t" r="r" b="b"/>
              <a:pathLst>
                <a:path w="4389" h="1232" extrusionOk="0">
                  <a:moveTo>
                    <a:pt x="424" y="0"/>
                  </a:moveTo>
                  <a:lnTo>
                    <a:pt x="309" y="39"/>
                  </a:lnTo>
                  <a:lnTo>
                    <a:pt x="155" y="154"/>
                  </a:lnTo>
                  <a:lnTo>
                    <a:pt x="39" y="308"/>
                  </a:lnTo>
                  <a:lnTo>
                    <a:pt x="1" y="501"/>
                  </a:lnTo>
                  <a:lnTo>
                    <a:pt x="39" y="693"/>
                  </a:lnTo>
                  <a:lnTo>
                    <a:pt x="116" y="847"/>
                  </a:lnTo>
                  <a:lnTo>
                    <a:pt x="270" y="1001"/>
                  </a:lnTo>
                  <a:lnTo>
                    <a:pt x="347" y="1040"/>
                  </a:lnTo>
                  <a:lnTo>
                    <a:pt x="463" y="1040"/>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539" y="0"/>
                  </a:lnTo>
                  <a:close/>
                </a:path>
              </a:pathLst>
            </a:custGeom>
            <a:solidFill>
              <a:srgbClr val="B3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3" name="Google Shape;1633;p38"/>
            <p:cNvSpPr/>
            <p:nvPr/>
          </p:nvSpPr>
          <p:spPr>
            <a:xfrm>
              <a:off x="4177225" y="4525100"/>
              <a:ext cx="109725" cy="30800"/>
            </a:xfrm>
            <a:custGeom>
              <a:avLst/>
              <a:gdLst/>
              <a:ahLst/>
              <a:cxnLst/>
              <a:rect l="l" t="t" r="r" b="b"/>
              <a:pathLst>
                <a:path w="4389" h="1232" fill="none" extrusionOk="0">
                  <a:moveTo>
                    <a:pt x="463" y="1040"/>
                  </a:moveTo>
                  <a:lnTo>
                    <a:pt x="463" y="1040"/>
                  </a:lnTo>
                  <a:lnTo>
                    <a:pt x="3965" y="1232"/>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3850" y="193"/>
                  </a:lnTo>
                  <a:lnTo>
                    <a:pt x="539" y="0"/>
                  </a:lnTo>
                  <a:lnTo>
                    <a:pt x="539" y="0"/>
                  </a:lnTo>
                  <a:lnTo>
                    <a:pt x="424" y="0"/>
                  </a:lnTo>
                  <a:lnTo>
                    <a:pt x="309" y="39"/>
                  </a:lnTo>
                  <a:lnTo>
                    <a:pt x="155" y="154"/>
                  </a:lnTo>
                  <a:lnTo>
                    <a:pt x="39" y="308"/>
                  </a:lnTo>
                  <a:lnTo>
                    <a:pt x="1" y="501"/>
                  </a:lnTo>
                  <a:lnTo>
                    <a:pt x="39" y="693"/>
                  </a:lnTo>
                  <a:lnTo>
                    <a:pt x="116" y="847"/>
                  </a:lnTo>
                  <a:lnTo>
                    <a:pt x="270" y="1001"/>
                  </a:lnTo>
                  <a:lnTo>
                    <a:pt x="347" y="1040"/>
                  </a:lnTo>
                  <a:lnTo>
                    <a:pt x="463" y="104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4" name="Google Shape;1634;p38"/>
            <p:cNvSpPr/>
            <p:nvPr/>
          </p:nvSpPr>
          <p:spPr>
            <a:xfrm>
              <a:off x="4083900" y="4749300"/>
              <a:ext cx="261750" cy="153025"/>
            </a:xfrm>
            <a:custGeom>
              <a:avLst/>
              <a:gdLst/>
              <a:ahLst/>
              <a:cxnLst/>
              <a:rect l="l" t="t" r="r" b="b"/>
              <a:pathLst>
                <a:path w="10470" h="6121" extrusionOk="0">
                  <a:moveTo>
                    <a:pt x="7506" y="0"/>
                  </a:moveTo>
                  <a:lnTo>
                    <a:pt x="7236" y="39"/>
                  </a:lnTo>
                  <a:lnTo>
                    <a:pt x="6928" y="154"/>
                  </a:lnTo>
                  <a:lnTo>
                    <a:pt x="6274" y="424"/>
                  </a:lnTo>
                  <a:lnTo>
                    <a:pt x="5889" y="578"/>
                  </a:lnTo>
                  <a:lnTo>
                    <a:pt x="5504" y="655"/>
                  </a:lnTo>
                  <a:lnTo>
                    <a:pt x="5158" y="655"/>
                  </a:lnTo>
                  <a:lnTo>
                    <a:pt x="4850" y="616"/>
                  </a:lnTo>
                  <a:lnTo>
                    <a:pt x="4503" y="539"/>
                  </a:lnTo>
                  <a:lnTo>
                    <a:pt x="4196" y="424"/>
                  </a:lnTo>
                  <a:lnTo>
                    <a:pt x="3734" y="270"/>
                  </a:lnTo>
                  <a:lnTo>
                    <a:pt x="3503" y="193"/>
                  </a:lnTo>
                  <a:lnTo>
                    <a:pt x="3272" y="154"/>
                  </a:lnTo>
                  <a:lnTo>
                    <a:pt x="3079" y="154"/>
                  </a:lnTo>
                  <a:lnTo>
                    <a:pt x="2887" y="193"/>
                  </a:lnTo>
                  <a:lnTo>
                    <a:pt x="2694" y="270"/>
                  </a:ln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852" y="154"/>
                  </a:lnTo>
                  <a:lnTo>
                    <a:pt x="7737" y="77"/>
                  </a:lnTo>
                  <a:lnTo>
                    <a:pt x="7660" y="39"/>
                  </a:lnTo>
                  <a:lnTo>
                    <a:pt x="75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5" name="Google Shape;1635;p38"/>
            <p:cNvSpPr/>
            <p:nvPr/>
          </p:nvSpPr>
          <p:spPr>
            <a:xfrm>
              <a:off x="4083900" y="4749300"/>
              <a:ext cx="261750" cy="153025"/>
            </a:xfrm>
            <a:custGeom>
              <a:avLst/>
              <a:gdLst/>
              <a:ahLst/>
              <a:cxnLst/>
              <a:rect l="l" t="t" r="r" b="b"/>
              <a:pathLst>
                <a:path w="10470" h="6121" fill="none" extrusionOk="0">
                  <a:moveTo>
                    <a:pt x="2502" y="385"/>
                  </a:move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929" y="231"/>
                  </a:lnTo>
                  <a:lnTo>
                    <a:pt x="7852" y="154"/>
                  </a:lnTo>
                  <a:lnTo>
                    <a:pt x="7737" y="77"/>
                  </a:lnTo>
                  <a:lnTo>
                    <a:pt x="7660" y="39"/>
                  </a:lnTo>
                  <a:lnTo>
                    <a:pt x="7506" y="0"/>
                  </a:lnTo>
                  <a:lnTo>
                    <a:pt x="7236" y="39"/>
                  </a:lnTo>
                  <a:lnTo>
                    <a:pt x="6928" y="154"/>
                  </a:lnTo>
                  <a:lnTo>
                    <a:pt x="6274" y="424"/>
                  </a:lnTo>
                  <a:lnTo>
                    <a:pt x="5889" y="578"/>
                  </a:lnTo>
                  <a:lnTo>
                    <a:pt x="5504" y="655"/>
                  </a:lnTo>
                  <a:lnTo>
                    <a:pt x="5504" y="655"/>
                  </a:lnTo>
                  <a:lnTo>
                    <a:pt x="5158" y="655"/>
                  </a:lnTo>
                  <a:lnTo>
                    <a:pt x="4850" y="616"/>
                  </a:lnTo>
                  <a:lnTo>
                    <a:pt x="4503" y="539"/>
                  </a:lnTo>
                  <a:lnTo>
                    <a:pt x="4196" y="424"/>
                  </a:lnTo>
                  <a:lnTo>
                    <a:pt x="4196" y="424"/>
                  </a:lnTo>
                  <a:lnTo>
                    <a:pt x="3734" y="270"/>
                  </a:lnTo>
                  <a:lnTo>
                    <a:pt x="3503" y="193"/>
                  </a:lnTo>
                  <a:lnTo>
                    <a:pt x="3272" y="154"/>
                  </a:lnTo>
                  <a:lnTo>
                    <a:pt x="3079" y="154"/>
                  </a:lnTo>
                  <a:lnTo>
                    <a:pt x="2887" y="193"/>
                  </a:lnTo>
                  <a:lnTo>
                    <a:pt x="2694" y="270"/>
                  </a:lnTo>
                  <a:lnTo>
                    <a:pt x="250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6" name="Google Shape;1636;p38"/>
            <p:cNvSpPr/>
            <p:nvPr/>
          </p:nvSpPr>
          <p:spPr>
            <a:xfrm>
              <a:off x="4206100" y="4552025"/>
              <a:ext cx="51975" cy="6775"/>
            </a:xfrm>
            <a:custGeom>
              <a:avLst/>
              <a:gdLst/>
              <a:ahLst/>
              <a:cxnLst/>
              <a:rect l="l" t="t" r="r" b="b"/>
              <a:pathLst>
                <a:path w="2079" h="271" extrusionOk="0">
                  <a:moveTo>
                    <a:pt x="0" y="1"/>
                  </a:moveTo>
                  <a:lnTo>
                    <a:pt x="462" y="116"/>
                  </a:lnTo>
                  <a:lnTo>
                    <a:pt x="886" y="193"/>
                  </a:lnTo>
                  <a:lnTo>
                    <a:pt x="1347" y="270"/>
                  </a:lnTo>
                  <a:lnTo>
                    <a:pt x="2040" y="270"/>
                  </a:lnTo>
                  <a:lnTo>
                    <a:pt x="2079" y="232"/>
                  </a:lnTo>
                  <a:lnTo>
                    <a:pt x="2079" y="193"/>
                  </a:lnTo>
                  <a:lnTo>
                    <a:pt x="2040" y="155"/>
                  </a:lnTo>
                  <a:lnTo>
                    <a:pt x="1771" y="193"/>
                  </a:lnTo>
                  <a:lnTo>
                    <a:pt x="1040" y="116"/>
                  </a:lnTo>
                  <a:lnTo>
                    <a:pt x="30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7" name="Google Shape;1637;p38"/>
            <p:cNvSpPr/>
            <p:nvPr/>
          </p:nvSpPr>
          <p:spPr>
            <a:xfrm>
              <a:off x="4203200" y="4550125"/>
              <a:ext cx="10625" cy="1925"/>
            </a:xfrm>
            <a:custGeom>
              <a:avLst/>
              <a:gdLst/>
              <a:ahLst/>
              <a:cxnLst/>
              <a:rect l="l" t="t" r="r" b="b"/>
              <a:pathLst>
                <a:path w="425" h="77" extrusionOk="0">
                  <a:moveTo>
                    <a:pt x="1" y="0"/>
                  </a:moveTo>
                  <a:lnTo>
                    <a:pt x="1" y="39"/>
                  </a:lnTo>
                  <a:lnTo>
                    <a:pt x="116" y="77"/>
                  </a:lnTo>
                  <a:lnTo>
                    <a:pt x="424" y="77"/>
                  </a:lnTo>
                  <a:lnTo>
                    <a:pt x="1" y="0"/>
                  </a:lnTo>
                  <a:close/>
                </a:path>
              </a:pathLst>
            </a:custGeom>
            <a:solidFill>
              <a:srgbClr val="5B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8" name="Google Shape;1638;p38"/>
            <p:cNvSpPr/>
            <p:nvPr/>
          </p:nvSpPr>
          <p:spPr>
            <a:xfrm>
              <a:off x="4203200" y="4550125"/>
              <a:ext cx="10625" cy="1925"/>
            </a:xfrm>
            <a:custGeom>
              <a:avLst/>
              <a:gdLst/>
              <a:ahLst/>
              <a:cxnLst/>
              <a:rect l="l" t="t" r="r" b="b"/>
              <a:pathLst>
                <a:path w="425" h="77" fill="none" extrusionOk="0">
                  <a:moveTo>
                    <a:pt x="1" y="0"/>
                  </a:moveTo>
                  <a:lnTo>
                    <a:pt x="1" y="0"/>
                  </a:lnTo>
                  <a:lnTo>
                    <a:pt x="1" y="0"/>
                  </a:lnTo>
                  <a:lnTo>
                    <a:pt x="1" y="39"/>
                  </a:lnTo>
                  <a:lnTo>
                    <a:pt x="1" y="39"/>
                  </a:lnTo>
                  <a:lnTo>
                    <a:pt x="116" y="77"/>
                  </a:lnTo>
                  <a:lnTo>
                    <a:pt x="116" y="77"/>
                  </a:lnTo>
                  <a:lnTo>
                    <a:pt x="424" y="77"/>
                  </a:lnTo>
                  <a:lnTo>
                    <a:pt x="424" y="77"/>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39" name="Google Shape;1639;p38"/>
            <p:cNvSpPr/>
            <p:nvPr/>
          </p:nvSpPr>
          <p:spPr>
            <a:xfrm>
              <a:off x="4152200" y="4765650"/>
              <a:ext cx="127050" cy="32750"/>
            </a:xfrm>
            <a:custGeom>
              <a:avLst/>
              <a:gdLst/>
              <a:ahLst/>
              <a:cxnLst/>
              <a:rect l="l" t="t" r="r" b="b"/>
              <a:pathLst>
                <a:path w="5082" h="1310" extrusionOk="0">
                  <a:moveTo>
                    <a:pt x="1" y="1"/>
                  </a:moveTo>
                  <a:lnTo>
                    <a:pt x="1" y="39"/>
                  </a:lnTo>
                  <a:lnTo>
                    <a:pt x="1" y="78"/>
                  </a:lnTo>
                  <a:lnTo>
                    <a:pt x="270" y="347"/>
                  </a:lnTo>
                  <a:lnTo>
                    <a:pt x="578" y="578"/>
                  </a:lnTo>
                  <a:lnTo>
                    <a:pt x="886" y="809"/>
                  </a:lnTo>
                  <a:lnTo>
                    <a:pt x="1233" y="1002"/>
                  </a:lnTo>
                  <a:lnTo>
                    <a:pt x="1579" y="1117"/>
                  </a:lnTo>
                  <a:lnTo>
                    <a:pt x="1964" y="1232"/>
                  </a:lnTo>
                  <a:lnTo>
                    <a:pt x="2349" y="1271"/>
                  </a:lnTo>
                  <a:lnTo>
                    <a:pt x="2734" y="1309"/>
                  </a:lnTo>
                  <a:lnTo>
                    <a:pt x="3042" y="1271"/>
                  </a:lnTo>
                  <a:lnTo>
                    <a:pt x="3350" y="1232"/>
                  </a:lnTo>
                  <a:lnTo>
                    <a:pt x="3657" y="1155"/>
                  </a:lnTo>
                  <a:lnTo>
                    <a:pt x="3965" y="1078"/>
                  </a:lnTo>
                  <a:lnTo>
                    <a:pt x="4273" y="963"/>
                  </a:lnTo>
                  <a:lnTo>
                    <a:pt x="4543" y="809"/>
                  </a:lnTo>
                  <a:lnTo>
                    <a:pt x="4812" y="655"/>
                  </a:lnTo>
                  <a:lnTo>
                    <a:pt x="5043" y="463"/>
                  </a:lnTo>
                  <a:lnTo>
                    <a:pt x="5082" y="424"/>
                  </a:lnTo>
                  <a:lnTo>
                    <a:pt x="5082" y="386"/>
                  </a:lnTo>
                  <a:lnTo>
                    <a:pt x="5043" y="347"/>
                  </a:lnTo>
                  <a:lnTo>
                    <a:pt x="5005" y="309"/>
                  </a:lnTo>
                  <a:lnTo>
                    <a:pt x="4966" y="347"/>
                  </a:lnTo>
                  <a:lnTo>
                    <a:pt x="4697" y="540"/>
                  </a:lnTo>
                  <a:lnTo>
                    <a:pt x="4427" y="732"/>
                  </a:lnTo>
                  <a:lnTo>
                    <a:pt x="4119" y="848"/>
                  </a:lnTo>
                  <a:lnTo>
                    <a:pt x="3811" y="963"/>
                  </a:lnTo>
                  <a:lnTo>
                    <a:pt x="3234" y="1117"/>
                  </a:lnTo>
                  <a:lnTo>
                    <a:pt x="2965" y="1155"/>
                  </a:lnTo>
                  <a:lnTo>
                    <a:pt x="2464" y="1155"/>
                  </a:lnTo>
                  <a:lnTo>
                    <a:pt x="2118" y="1117"/>
                  </a:lnTo>
                  <a:lnTo>
                    <a:pt x="1771" y="1040"/>
                  </a:lnTo>
                  <a:lnTo>
                    <a:pt x="1464" y="963"/>
                  </a:lnTo>
                  <a:lnTo>
                    <a:pt x="1156" y="809"/>
                  </a:lnTo>
                  <a:lnTo>
                    <a:pt x="848" y="655"/>
                  </a:lnTo>
                  <a:lnTo>
                    <a:pt x="578" y="463"/>
                  </a:lnTo>
                  <a:lnTo>
                    <a:pt x="309" y="270"/>
                  </a:lnTo>
                  <a:lnTo>
                    <a:pt x="39" y="39"/>
                  </a:lnTo>
                  <a:lnTo>
                    <a:pt x="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40" name="Google Shape;1640;p38"/>
            <p:cNvSpPr/>
            <p:nvPr/>
          </p:nvSpPr>
          <p:spPr>
            <a:xfrm>
              <a:off x="4267675" y="4817625"/>
              <a:ext cx="4850" cy="3875"/>
            </a:xfrm>
            <a:custGeom>
              <a:avLst/>
              <a:gdLst/>
              <a:ahLst/>
              <a:cxnLst/>
              <a:rect l="l" t="t" r="r" b="b"/>
              <a:pathLst>
                <a:path w="194" h="155" extrusionOk="0">
                  <a:moveTo>
                    <a:pt x="39" y="0"/>
                  </a:moveTo>
                  <a:lnTo>
                    <a:pt x="1" y="39"/>
                  </a:lnTo>
                  <a:lnTo>
                    <a:pt x="1" y="77"/>
                  </a:lnTo>
                  <a:lnTo>
                    <a:pt x="1" y="116"/>
                  </a:lnTo>
                  <a:lnTo>
                    <a:pt x="39" y="116"/>
                  </a:lnTo>
                  <a:lnTo>
                    <a:pt x="78" y="154"/>
                  </a:lnTo>
                  <a:lnTo>
                    <a:pt x="155" y="154"/>
                  </a:lnTo>
                  <a:lnTo>
                    <a:pt x="155" y="116"/>
                  </a:lnTo>
                  <a:lnTo>
                    <a:pt x="193" y="116"/>
                  </a:lnTo>
                  <a:lnTo>
                    <a:pt x="193" y="39"/>
                  </a:lnTo>
                  <a:lnTo>
                    <a:pt x="155" y="39"/>
                  </a:lnTo>
                  <a:lnTo>
                    <a:pt x="155"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41" name="Google Shape;1641;p38"/>
            <p:cNvSpPr/>
            <p:nvPr/>
          </p:nvSpPr>
          <p:spPr>
            <a:xfrm>
              <a:off x="4289800" y="4812800"/>
              <a:ext cx="3875" cy="5800"/>
            </a:xfrm>
            <a:custGeom>
              <a:avLst/>
              <a:gdLst/>
              <a:ahLst/>
              <a:cxnLst/>
              <a:rect l="l" t="t" r="r" b="b"/>
              <a:pathLst>
                <a:path w="155" h="232" extrusionOk="0">
                  <a:moveTo>
                    <a:pt x="78" y="1"/>
                  </a:moveTo>
                  <a:lnTo>
                    <a:pt x="39" y="39"/>
                  </a:lnTo>
                  <a:lnTo>
                    <a:pt x="1" y="116"/>
                  </a:lnTo>
                  <a:lnTo>
                    <a:pt x="1" y="155"/>
                  </a:lnTo>
                  <a:lnTo>
                    <a:pt x="39" y="193"/>
                  </a:lnTo>
                  <a:lnTo>
                    <a:pt x="39" y="232"/>
                  </a:lnTo>
                  <a:lnTo>
                    <a:pt x="116" y="232"/>
                  </a:lnTo>
                  <a:lnTo>
                    <a:pt x="116" y="193"/>
                  </a:lnTo>
                  <a:lnTo>
                    <a:pt x="155" y="155"/>
                  </a:lnTo>
                  <a:lnTo>
                    <a:pt x="155" y="116"/>
                  </a:lnTo>
                  <a:lnTo>
                    <a:pt x="155" y="39"/>
                  </a:lnTo>
                  <a:lnTo>
                    <a:pt x="78"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42" name="Google Shape;1642;p38"/>
            <p:cNvSpPr/>
            <p:nvPr/>
          </p:nvSpPr>
          <p:spPr>
            <a:xfrm>
              <a:off x="4289800" y="4844550"/>
              <a:ext cx="5800" cy="4850"/>
            </a:xfrm>
            <a:custGeom>
              <a:avLst/>
              <a:gdLst/>
              <a:ahLst/>
              <a:cxnLst/>
              <a:rect l="l" t="t" r="r" b="b"/>
              <a:pathLst>
                <a:path w="232" h="194" extrusionOk="0">
                  <a:moveTo>
                    <a:pt x="39" y="1"/>
                  </a:moveTo>
                  <a:lnTo>
                    <a:pt x="39" y="39"/>
                  </a:lnTo>
                  <a:lnTo>
                    <a:pt x="1" y="78"/>
                  </a:lnTo>
                  <a:lnTo>
                    <a:pt x="39" y="116"/>
                  </a:lnTo>
                  <a:lnTo>
                    <a:pt x="116" y="193"/>
                  </a:lnTo>
                  <a:lnTo>
                    <a:pt x="193" y="193"/>
                  </a:lnTo>
                  <a:lnTo>
                    <a:pt x="193" y="155"/>
                  </a:lnTo>
                  <a:lnTo>
                    <a:pt x="232" y="155"/>
                  </a:lnTo>
                  <a:lnTo>
                    <a:pt x="232" y="116"/>
                  </a:lnTo>
                  <a:lnTo>
                    <a:pt x="193" y="116"/>
                  </a:lnTo>
                  <a:lnTo>
                    <a:pt x="193" y="78"/>
                  </a:lnTo>
                  <a:lnTo>
                    <a:pt x="155" y="39"/>
                  </a:lnTo>
                  <a:lnTo>
                    <a:pt x="116"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43" name="Google Shape;1643;p38"/>
            <p:cNvSpPr/>
            <p:nvPr/>
          </p:nvSpPr>
          <p:spPr>
            <a:xfrm>
              <a:off x="4129125" y="4869575"/>
              <a:ext cx="5800" cy="3875"/>
            </a:xfrm>
            <a:custGeom>
              <a:avLst/>
              <a:gdLst/>
              <a:ahLst/>
              <a:cxnLst/>
              <a:rect l="l" t="t" r="r" b="b"/>
              <a:pathLst>
                <a:path w="232" h="155" extrusionOk="0">
                  <a:moveTo>
                    <a:pt x="193" y="1"/>
                  </a:moveTo>
                  <a:lnTo>
                    <a:pt x="116" y="39"/>
                  </a:lnTo>
                  <a:lnTo>
                    <a:pt x="77" y="39"/>
                  </a:lnTo>
                  <a:lnTo>
                    <a:pt x="39" y="78"/>
                  </a:lnTo>
                  <a:lnTo>
                    <a:pt x="0" y="78"/>
                  </a:lnTo>
                  <a:lnTo>
                    <a:pt x="0" y="155"/>
                  </a:lnTo>
                  <a:lnTo>
                    <a:pt x="116" y="155"/>
                  </a:lnTo>
                  <a:lnTo>
                    <a:pt x="154" y="116"/>
                  </a:lnTo>
                  <a:lnTo>
                    <a:pt x="231" y="78"/>
                  </a:lnTo>
                  <a:lnTo>
                    <a:pt x="231" y="39"/>
                  </a:lnTo>
                  <a:lnTo>
                    <a:pt x="193" y="1"/>
                  </a:lnTo>
                  <a:close/>
                </a:path>
              </a:pathLst>
            </a:custGeom>
            <a:solidFill>
              <a:srgbClr val="FD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44" name="Google Shape;1644;p38"/>
            <p:cNvSpPr/>
            <p:nvPr/>
          </p:nvSpPr>
          <p:spPr>
            <a:xfrm>
              <a:off x="4132975" y="4872475"/>
              <a:ext cx="25" cy="25"/>
            </a:xfrm>
            <a:custGeom>
              <a:avLst/>
              <a:gdLst/>
              <a:ahLst/>
              <a:cxnLst/>
              <a:rect l="l" t="t" r="r" b="b"/>
              <a:pathLst>
                <a:path w="1" h="1" fill="none" extrusionOk="0">
                  <a:moveTo>
                    <a:pt x="0" y="0"/>
                  </a:moveTo>
                  <a:lnTo>
                    <a:pt x="0" y="0"/>
                  </a:lnTo>
                  <a:lnTo>
                    <a:pt x="0" y="0"/>
                  </a:lnTo>
                  <a:lnTo>
                    <a:pt x="0" y="0"/>
                  </a:lnTo>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45" name="Google Shape;1645;p38"/>
            <p:cNvSpPr/>
            <p:nvPr/>
          </p:nvSpPr>
          <p:spPr>
            <a:xfrm>
              <a:off x="4125275" y="4839750"/>
              <a:ext cx="5800" cy="1950"/>
            </a:xfrm>
            <a:custGeom>
              <a:avLst/>
              <a:gdLst/>
              <a:ahLst/>
              <a:cxnLst/>
              <a:rect l="l" t="t" r="r" b="b"/>
              <a:pathLst>
                <a:path w="232" h="78" extrusionOk="0">
                  <a:moveTo>
                    <a:pt x="0" y="0"/>
                  </a:moveTo>
                  <a:lnTo>
                    <a:pt x="0" y="39"/>
                  </a:lnTo>
                  <a:lnTo>
                    <a:pt x="0" y="77"/>
                  </a:lnTo>
                  <a:lnTo>
                    <a:pt x="193" y="77"/>
                  </a:lnTo>
                  <a:lnTo>
                    <a:pt x="231" y="39"/>
                  </a:lnTo>
                  <a:lnTo>
                    <a:pt x="19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46" name="Google Shape;1646;p38"/>
            <p:cNvSpPr/>
            <p:nvPr/>
          </p:nvSpPr>
          <p:spPr>
            <a:xfrm>
              <a:off x="4152200" y="4855150"/>
              <a:ext cx="3875" cy="4825"/>
            </a:xfrm>
            <a:custGeom>
              <a:avLst/>
              <a:gdLst/>
              <a:ahLst/>
              <a:cxnLst/>
              <a:rect l="l" t="t" r="r" b="b"/>
              <a:pathLst>
                <a:path w="155" h="193" extrusionOk="0">
                  <a:moveTo>
                    <a:pt x="39" y="0"/>
                  </a:moveTo>
                  <a:lnTo>
                    <a:pt x="1" y="39"/>
                  </a:lnTo>
                  <a:lnTo>
                    <a:pt x="1" y="77"/>
                  </a:lnTo>
                  <a:lnTo>
                    <a:pt x="1" y="116"/>
                  </a:lnTo>
                  <a:lnTo>
                    <a:pt x="1" y="154"/>
                  </a:lnTo>
                  <a:lnTo>
                    <a:pt x="39" y="154"/>
                  </a:lnTo>
                  <a:lnTo>
                    <a:pt x="39" y="193"/>
                  </a:lnTo>
                  <a:lnTo>
                    <a:pt x="155" y="193"/>
                  </a:lnTo>
                  <a:lnTo>
                    <a:pt x="155" y="154"/>
                  </a:lnTo>
                  <a:lnTo>
                    <a:pt x="155" y="116"/>
                  </a:lnTo>
                  <a:lnTo>
                    <a:pt x="155" y="77"/>
                  </a:lnTo>
                  <a:lnTo>
                    <a:pt x="116" y="77"/>
                  </a:lnTo>
                  <a:lnTo>
                    <a:pt x="116" y="39"/>
                  </a:lnTo>
                  <a:lnTo>
                    <a:pt x="78" y="39"/>
                  </a:lnTo>
                  <a:lnTo>
                    <a:pt x="39"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647" name="Google Shape;1647;p38"/>
            <p:cNvSpPr/>
            <p:nvPr/>
          </p:nvSpPr>
          <p:spPr>
            <a:xfrm>
              <a:off x="4192625" y="4673275"/>
              <a:ext cx="48125" cy="12550"/>
            </a:xfrm>
            <a:custGeom>
              <a:avLst/>
              <a:gdLst/>
              <a:ahLst/>
              <a:cxnLst/>
              <a:rect l="l" t="t" r="r" b="b"/>
              <a:pathLst>
                <a:path w="1925" h="502" extrusionOk="0">
                  <a:moveTo>
                    <a:pt x="0" y="1"/>
                  </a:moveTo>
                  <a:lnTo>
                    <a:pt x="231" y="155"/>
                  </a:lnTo>
                  <a:lnTo>
                    <a:pt x="462" y="270"/>
                  </a:lnTo>
                  <a:lnTo>
                    <a:pt x="924" y="424"/>
                  </a:lnTo>
                  <a:lnTo>
                    <a:pt x="1425" y="501"/>
                  </a:lnTo>
                  <a:lnTo>
                    <a:pt x="1694" y="501"/>
                  </a:lnTo>
                  <a:lnTo>
                    <a:pt x="1925" y="463"/>
                  </a:lnTo>
                  <a:lnTo>
                    <a:pt x="1886" y="424"/>
                  </a:lnTo>
                  <a:lnTo>
                    <a:pt x="1425" y="424"/>
                  </a:lnTo>
                  <a:lnTo>
                    <a:pt x="924" y="347"/>
                  </a:lnTo>
                  <a:lnTo>
                    <a:pt x="462" y="193"/>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sp>
        <p:nvSpPr>
          <p:cNvPr id="48" name="TextBox 11">
            <a:extLst>
              <a:ext uri="{FF2B5EF4-FFF2-40B4-BE49-F238E27FC236}">
                <a16:creationId xmlns:a16="http://schemas.microsoft.com/office/drawing/2014/main" id="{27DF2B8C-8F3D-55D7-8C03-55D41324E176}"/>
              </a:ext>
            </a:extLst>
          </p:cNvPr>
          <p:cNvSpPr txBox="1"/>
          <p:nvPr/>
        </p:nvSpPr>
        <p:spPr>
          <a:xfrm>
            <a:off x="2216916" y="224114"/>
            <a:ext cx="466384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NỘI DUNG BÀI HỌC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16"/>
                                        </p:tgtEl>
                                        <p:attrNameLst>
                                          <p:attrName>style.visibility</p:attrName>
                                        </p:attrNameLst>
                                      </p:cBhvr>
                                      <p:to>
                                        <p:strVal val="visible"/>
                                      </p:to>
                                    </p:set>
                                    <p:animEffect transition="in" filter="fade">
                                      <p:cBhvr>
                                        <p:cTn id="12" dur="500"/>
                                        <p:tgtEl>
                                          <p:spTgt spid="16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17"/>
                                        </p:tgtEl>
                                        <p:attrNameLst>
                                          <p:attrName>style.visibility</p:attrName>
                                        </p:attrNameLst>
                                      </p:cBhvr>
                                      <p:to>
                                        <p:strVal val="visible"/>
                                      </p:to>
                                    </p:set>
                                    <p:animEffect transition="in" filter="fade">
                                      <p:cBhvr>
                                        <p:cTn id="15" dur="500"/>
                                        <p:tgtEl>
                                          <p:spTgt spid="16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18"/>
                                        </p:tgtEl>
                                        <p:attrNameLst>
                                          <p:attrName>style.visibility</p:attrName>
                                        </p:attrNameLst>
                                      </p:cBhvr>
                                      <p:to>
                                        <p:strVal val="visible"/>
                                      </p:to>
                                    </p:set>
                                    <p:animEffect transition="in" filter="fade">
                                      <p:cBhvr>
                                        <p:cTn id="18" dur="500"/>
                                        <p:tgtEl>
                                          <p:spTgt spid="16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19"/>
                                        </p:tgtEl>
                                        <p:attrNameLst>
                                          <p:attrName>style.visibility</p:attrName>
                                        </p:attrNameLst>
                                      </p:cBhvr>
                                      <p:to>
                                        <p:strVal val="visible"/>
                                      </p:to>
                                    </p:set>
                                    <p:animEffect transition="in" filter="fade">
                                      <p:cBhvr>
                                        <p:cTn id="21" dur="500"/>
                                        <p:tgtEl>
                                          <p:spTgt spid="16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20"/>
                                        </p:tgtEl>
                                        <p:attrNameLst>
                                          <p:attrName>style.visibility</p:attrName>
                                        </p:attrNameLst>
                                      </p:cBhvr>
                                      <p:to>
                                        <p:strVal val="visible"/>
                                      </p:to>
                                    </p:set>
                                    <p:animEffect transition="in" filter="fade">
                                      <p:cBhvr>
                                        <p:cTn id="24" dur="500"/>
                                        <p:tgtEl>
                                          <p:spTgt spid="16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21"/>
                                        </p:tgtEl>
                                        <p:attrNameLst>
                                          <p:attrName>style.visibility</p:attrName>
                                        </p:attrNameLst>
                                      </p:cBhvr>
                                      <p:to>
                                        <p:strVal val="visible"/>
                                      </p:to>
                                    </p:set>
                                    <p:animEffect transition="in" filter="fade">
                                      <p:cBhvr>
                                        <p:cTn id="27" dur="500"/>
                                        <p:tgtEl>
                                          <p:spTgt spid="16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22">
                                            <p:txEl>
                                              <p:pRg st="0" end="0"/>
                                            </p:txEl>
                                          </p:spTgt>
                                        </p:tgtEl>
                                        <p:attrNameLst>
                                          <p:attrName>style.visibility</p:attrName>
                                        </p:attrNameLst>
                                      </p:cBhvr>
                                      <p:to>
                                        <p:strVal val="visible"/>
                                      </p:to>
                                    </p:set>
                                    <p:animEffect transition="in" filter="fade">
                                      <p:cBhvr>
                                        <p:cTn id="30" dur="500"/>
                                        <p:tgtEl>
                                          <p:spTgt spid="1622">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23">
                                            <p:txEl>
                                              <p:pRg st="0" end="0"/>
                                            </p:txEl>
                                          </p:spTgt>
                                        </p:tgtEl>
                                        <p:attrNameLst>
                                          <p:attrName>style.visibility</p:attrName>
                                        </p:attrNameLst>
                                      </p:cBhvr>
                                      <p:to>
                                        <p:strVal val="visible"/>
                                      </p:to>
                                    </p:set>
                                    <p:animEffect transition="in" filter="fade">
                                      <p:cBhvr>
                                        <p:cTn id="33" dur="500"/>
                                        <p:tgtEl>
                                          <p:spTgt spid="1623">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24">
                                            <p:txEl>
                                              <p:pRg st="0" end="0"/>
                                            </p:txEl>
                                          </p:spTgt>
                                        </p:tgtEl>
                                        <p:attrNameLst>
                                          <p:attrName>style.visibility</p:attrName>
                                        </p:attrNameLst>
                                      </p:cBhvr>
                                      <p:to>
                                        <p:strVal val="visible"/>
                                      </p:to>
                                    </p:set>
                                    <p:animEffect transition="in" filter="fade">
                                      <p:cBhvr>
                                        <p:cTn id="36" dur="500"/>
                                        <p:tgtEl>
                                          <p:spTgt spid="1624">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25">
                                            <p:txEl>
                                              <p:pRg st="0" end="0"/>
                                            </p:txEl>
                                          </p:spTgt>
                                        </p:tgtEl>
                                        <p:attrNameLst>
                                          <p:attrName>style.visibility</p:attrName>
                                        </p:attrNameLst>
                                      </p:cBhvr>
                                      <p:to>
                                        <p:strVal val="visible"/>
                                      </p:to>
                                    </p:set>
                                    <p:animEffect transition="in" filter="fade">
                                      <p:cBhvr>
                                        <p:cTn id="39" dur="500"/>
                                        <p:tgtEl>
                                          <p:spTgt spid="1625">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26">
                                            <p:txEl>
                                              <p:pRg st="0" end="0"/>
                                            </p:txEl>
                                          </p:spTgt>
                                        </p:tgtEl>
                                        <p:attrNameLst>
                                          <p:attrName>style.visibility</p:attrName>
                                        </p:attrNameLst>
                                      </p:cBhvr>
                                      <p:to>
                                        <p:strVal val="visible"/>
                                      </p:to>
                                    </p:set>
                                    <p:animEffect transition="in" filter="fade">
                                      <p:cBhvr>
                                        <p:cTn id="42" dur="500"/>
                                        <p:tgtEl>
                                          <p:spTgt spid="1626">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27">
                                            <p:txEl>
                                              <p:pRg st="0" end="0"/>
                                            </p:txEl>
                                          </p:spTgt>
                                        </p:tgtEl>
                                        <p:attrNameLst>
                                          <p:attrName>style.visibility</p:attrName>
                                        </p:attrNameLst>
                                      </p:cBhvr>
                                      <p:to>
                                        <p:strVal val="visible"/>
                                      </p:to>
                                    </p:set>
                                    <p:animEffect transition="in" filter="fade">
                                      <p:cBhvr>
                                        <p:cTn id="45" dur="500"/>
                                        <p:tgtEl>
                                          <p:spTgt spid="1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6" grpId="0" animBg="1"/>
      <p:bldP spid="1617" grpId="0" animBg="1"/>
      <p:bldP spid="1618" grpId="0" animBg="1"/>
      <p:bldP spid="1619" grpId="0" animBg="1"/>
      <p:bldP spid="1620" grpId="0" animBg="1"/>
      <p:bldP spid="1621" grpId="0" animBg="1"/>
      <p:bldP spid="1622" grpId="0" build="p"/>
      <p:bldP spid="1623" grpId="0" build="p"/>
      <p:bldP spid="1624" grpId="0" build="p"/>
      <p:bldP spid="1625" grpId="0" build="p"/>
      <p:bldP spid="1626" grpId="0" build="p"/>
      <p:bldP spid="1627" grpId="0" build="p"/>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grpSp>
        <p:nvGrpSpPr>
          <p:cNvPr id="1747" name="Google Shape;1747;p40"/>
          <p:cNvGrpSpPr/>
          <p:nvPr/>
        </p:nvGrpSpPr>
        <p:grpSpPr>
          <a:xfrm>
            <a:off x="49278" y="3391963"/>
            <a:ext cx="2890095" cy="2424066"/>
            <a:chOff x="-85347" y="5712238"/>
            <a:chExt cx="2890095" cy="2424066"/>
          </a:xfrm>
        </p:grpSpPr>
        <p:sp>
          <p:nvSpPr>
            <p:cNvPr id="1748" name="Google Shape;1748;p40"/>
            <p:cNvSpPr/>
            <p:nvPr/>
          </p:nvSpPr>
          <p:spPr>
            <a:xfrm rot="-1025768">
              <a:off x="120672" y="6037301"/>
              <a:ext cx="2478057" cy="1773951"/>
            </a:xfrm>
            <a:custGeom>
              <a:avLst/>
              <a:gdLst/>
              <a:ahLst/>
              <a:cxnLst/>
              <a:rect l="l" t="t" r="r" b="b"/>
              <a:pathLst>
                <a:path w="36951" h="26521" extrusionOk="0">
                  <a:moveTo>
                    <a:pt x="4234" y="1"/>
                  </a:moveTo>
                  <a:lnTo>
                    <a:pt x="4003" y="78"/>
                  </a:lnTo>
                  <a:lnTo>
                    <a:pt x="3811" y="193"/>
                  </a:lnTo>
                  <a:lnTo>
                    <a:pt x="3657" y="347"/>
                  </a:lnTo>
                  <a:lnTo>
                    <a:pt x="3503" y="501"/>
                  </a:lnTo>
                  <a:lnTo>
                    <a:pt x="3387" y="693"/>
                  </a:lnTo>
                  <a:lnTo>
                    <a:pt x="3349" y="924"/>
                  </a:lnTo>
                  <a:lnTo>
                    <a:pt x="0" y="19553"/>
                  </a:lnTo>
                  <a:lnTo>
                    <a:pt x="0" y="19784"/>
                  </a:lnTo>
                  <a:lnTo>
                    <a:pt x="0" y="20015"/>
                  </a:lnTo>
                  <a:lnTo>
                    <a:pt x="77" y="20246"/>
                  </a:lnTo>
                  <a:lnTo>
                    <a:pt x="193" y="20439"/>
                  </a:lnTo>
                  <a:lnTo>
                    <a:pt x="347" y="20593"/>
                  </a:lnTo>
                  <a:lnTo>
                    <a:pt x="501" y="20747"/>
                  </a:lnTo>
                  <a:lnTo>
                    <a:pt x="732" y="20824"/>
                  </a:lnTo>
                  <a:lnTo>
                    <a:pt x="963" y="20901"/>
                  </a:lnTo>
                  <a:lnTo>
                    <a:pt x="32255" y="26482"/>
                  </a:lnTo>
                  <a:lnTo>
                    <a:pt x="32486" y="26520"/>
                  </a:lnTo>
                  <a:lnTo>
                    <a:pt x="32717" y="26482"/>
                  </a:lnTo>
                  <a:lnTo>
                    <a:pt x="32948" y="26405"/>
                  </a:lnTo>
                  <a:lnTo>
                    <a:pt x="33140" y="26289"/>
                  </a:lnTo>
                  <a:lnTo>
                    <a:pt x="33294" y="26174"/>
                  </a:lnTo>
                  <a:lnTo>
                    <a:pt x="33448" y="25981"/>
                  </a:lnTo>
                  <a:lnTo>
                    <a:pt x="33564" y="25789"/>
                  </a:lnTo>
                  <a:lnTo>
                    <a:pt x="33602" y="25558"/>
                  </a:lnTo>
                  <a:lnTo>
                    <a:pt x="36951" y="6929"/>
                  </a:lnTo>
                  <a:lnTo>
                    <a:pt x="36951" y="6698"/>
                  </a:lnTo>
                  <a:lnTo>
                    <a:pt x="36912" y="6467"/>
                  </a:lnTo>
                  <a:lnTo>
                    <a:pt x="36835" y="6274"/>
                  </a:lnTo>
                  <a:lnTo>
                    <a:pt x="36758" y="6082"/>
                  </a:lnTo>
                  <a:lnTo>
                    <a:pt x="36604" y="5890"/>
                  </a:lnTo>
                  <a:lnTo>
                    <a:pt x="36412" y="5774"/>
                  </a:lnTo>
                  <a:lnTo>
                    <a:pt x="36219" y="5659"/>
                  </a:lnTo>
                  <a:lnTo>
                    <a:pt x="35989" y="5582"/>
                  </a:lnTo>
                  <a:lnTo>
                    <a:pt x="4696" y="1"/>
                  </a:lnTo>
                  <a:close/>
                </a:path>
              </a:pathLst>
            </a:custGeom>
            <a:solidFill>
              <a:schemeClr val="lt2"/>
            </a:solidFill>
            <a:ln w="114300" cap="flat" cmpd="sng">
              <a:solidFill>
                <a:schemeClr val="lt2"/>
              </a:solidFill>
              <a:prstDash val="solid"/>
              <a:round/>
              <a:headEnd type="none" w="sm" len="sm"/>
              <a:tailEnd type="none" w="sm" len="sm"/>
            </a:ln>
            <a:effectLst>
              <a:outerShdw dist="47625" dir="80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49" name="Google Shape;1749;p40"/>
            <p:cNvGrpSpPr/>
            <p:nvPr/>
          </p:nvGrpSpPr>
          <p:grpSpPr>
            <a:xfrm rot="-1024427">
              <a:off x="122559" y="6036332"/>
              <a:ext cx="2474281" cy="1775877"/>
              <a:chOff x="2182825" y="1511300"/>
              <a:chExt cx="923775" cy="663025"/>
            </a:xfrm>
          </p:grpSpPr>
          <p:sp>
            <p:nvSpPr>
              <p:cNvPr id="1750" name="Google Shape;1750;p40"/>
              <p:cNvSpPr/>
              <p:nvPr/>
            </p:nvSpPr>
            <p:spPr>
              <a:xfrm>
                <a:off x="2182825" y="1511300"/>
                <a:ext cx="923775" cy="663025"/>
              </a:xfrm>
              <a:custGeom>
                <a:avLst/>
                <a:gdLst/>
                <a:ahLst/>
                <a:cxnLst/>
                <a:rect l="l" t="t" r="r" b="b"/>
                <a:pathLst>
                  <a:path w="36951" h="26521" extrusionOk="0">
                    <a:moveTo>
                      <a:pt x="4234" y="1"/>
                    </a:moveTo>
                    <a:lnTo>
                      <a:pt x="4003" y="78"/>
                    </a:lnTo>
                    <a:lnTo>
                      <a:pt x="3811" y="193"/>
                    </a:lnTo>
                    <a:lnTo>
                      <a:pt x="3657" y="347"/>
                    </a:lnTo>
                    <a:lnTo>
                      <a:pt x="3503" y="501"/>
                    </a:lnTo>
                    <a:lnTo>
                      <a:pt x="3387" y="693"/>
                    </a:lnTo>
                    <a:lnTo>
                      <a:pt x="3349" y="924"/>
                    </a:lnTo>
                    <a:lnTo>
                      <a:pt x="0" y="19553"/>
                    </a:lnTo>
                    <a:lnTo>
                      <a:pt x="0" y="19784"/>
                    </a:lnTo>
                    <a:lnTo>
                      <a:pt x="0" y="20015"/>
                    </a:lnTo>
                    <a:lnTo>
                      <a:pt x="77" y="20246"/>
                    </a:lnTo>
                    <a:lnTo>
                      <a:pt x="193" y="20439"/>
                    </a:lnTo>
                    <a:lnTo>
                      <a:pt x="347" y="20593"/>
                    </a:lnTo>
                    <a:lnTo>
                      <a:pt x="501" y="20747"/>
                    </a:lnTo>
                    <a:lnTo>
                      <a:pt x="732" y="20824"/>
                    </a:lnTo>
                    <a:lnTo>
                      <a:pt x="963" y="20901"/>
                    </a:lnTo>
                    <a:lnTo>
                      <a:pt x="32255" y="26482"/>
                    </a:lnTo>
                    <a:lnTo>
                      <a:pt x="32486" y="26520"/>
                    </a:lnTo>
                    <a:lnTo>
                      <a:pt x="32717" y="26482"/>
                    </a:lnTo>
                    <a:lnTo>
                      <a:pt x="32948" y="26405"/>
                    </a:lnTo>
                    <a:lnTo>
                      <a:pt x="33140" y="26289"/>
                    </a:lnTo>
                    <a:lnTo>
                      <a:pt x="33294" y="26174"/>
                    </a:lnTo>
                    <a:lnTo>
                      <a:pt x="33448" y="25981"/>
                    </a:lnTo>
                    <a:lnTo>
                      <a:pt x="33564" y="25789"/>
                    </a:lnTo>
                    <a:lnTo>
                      <a:pt x="33602" y="25558"/>
                    </a:lnTo>
                    <a:lnTo>
                      <a:pt x="36951" y="6929"/>
                    </a:lnTo>
                    <a:lnTo>
                      <a:pt x="36951" y="6698"/>
                    </a:lnTo>
                    <a:lnTo>
                      <a:pt x="36912" y="6467"/>
                    </a:lnTo>
                    <a:lnTo>
                      <a:pt x="36835" y="6274"/>
                    </a:lnTo>
                    <a:lnTo>
                      <a:pt x="36758" y="6082"/>
                    </a:lnTo>
                    <a:lnTo>
                      <a:pt x="36604" y="5890"/>
                    </a:lnTo>
                    <a:lnTo>
                      <a:pt x="36412" y="5774"/>
                    </a:lnTo>
                    <a:lnTo>
                      <a:pt x="36219" y="5659"/>
                    </a:lnTo>
                    <a:lnTo>
                      <a:pt x="35989" y="5582"/>
                    </a:lnTo>
                    <a:lnTo>
                      <a:pt x="46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51" name="Google Shape;1751;p40"/>
              <p:cNvSpPr/>
              <p:nvPr/>
            </p:nvSpPr>
            <p:spPr>
              <a:xfrm>
                <a:off x="2212650" y="1544025"/>
                <a:ext cx="864125" cy="597575"/>
              </a:xfrm>
              <a:custGeom>
                <a:avLst/>
                <a:gdLst/>
                <a:ahLst/>
                <a:cxnLst/>
                <a:rect l="l" t="t" r="r" b="b"/>
                <a:pathLst>
                  <a:path w="34565" h="23903" extrusionOk="0">
                    <a:moveTo>
                      <a:pt x="3773" y="0"/>
                    </a:moveTo>
                    <a:lnTo>
                      <a:pt x="3580" y="77"/>
                    </a:lnTo>
                    <a:lnTo>
                      <a:pt x="3426" y="154"/>
                    </a:lnTo>
                    <a:lnTo>
                      <a:pt x="3272" y="308"/>
                    </a:lnTo>
                    <a:lnTo>
                      <a:pt x="3118" y="462"/>
                    </a:lnTo>
                    <a:lnTo>
                      <a:pt x="3041" y="655"/>
                    </a:lnTo>
                    <a:lnTo>
                      <a:pt x="2964" y="847"/>
                    </a:lnTo>
                    <a:lnTo>
                      <a:pt x="39" y="17398"/>
                    </a:lnTo>
                    <a:lnTo>
                      <a:pt x="1" y="17590"/>
                    </a:lnTo>
                    <a:lnTo>
                      <a:pt x="39" y="17821"/>
                    </a:lnTo>
                    <a:lnTo>
                      <a:pt x="116" y="18014"/>
                    </a:lnTo>
                    <a:lnTo>
                      <a:pt x="193" y="18167"/>
                    </a:lnTo>
                    <a:lnTo>
                      <a:pt x="347" y="18321"/>
                    </a:lnTo>
                    <a:lnTo>
                      <a:pt x="501" y="18475"/>
                    </a:lnTo>
                    <a:lnTo>
                      <a:pt x="693" y="18552"/>
                    </a:lnTo>
                    <a:lnTo>
                      <a:pt x="886" y="18629"/>
                    </a:lnTo>
                    <a:lnTo>
                      <a:pt x="30331" y="23864"/>
                    </a:lnTo>
                    <a:lnTo>
                      <a:pt x="30562" y="23902"/>
                    </a:lnTo>
                    <a:lnTo>
                      <a:pt x="30754" y="23864"/>
                    </a:lnTo>
                    <a:lnTo>
                      <a:pt x="30947" y="23787"/>
                    </a:lnTo>
                    <a:lnTo>
                      <a:pt x="31139" y="23710"/>
                    </a:lnTo>
                    <a:lnTo>
                      <a:pt x="31293" y="23556"/>
                    </a:lnTo>
                    <a:lnTo>
                      <a:pt x="31408" y="23402"/>
                    </a:lnTo>
                    <a:lnTo>
                      <a:pt x="31524" y="23210"/>
                    </a:lnTo>
                    <a:lnTo>
                      <a:pt x="31562" y="23017"/>
                    </a:lnTo>
                    <a:lnTo>
                      <a:pt x="34526" y="6505"/>
                    </a:lnTo>
                    <a:lnTo>
                      <a:pt x="34565" y="6274"/>
                    </a:lnTo>
                    <a:lnTo>
                      <a:pt x="34526" y="6082"/>
                    </a:lnTo>
                    <a:lnTo>
                      <a:pt x="34449" y="5889"/>
                    </a:lnTo>
                    <a:lnTo>
                      <a:pt x="34372" y="5697"/>
                    </a:lnTo>
                    <a:lnTo>
                      <a:pt x="34218" y="5543"/>
                    </a:lnTo>
                    <a:lnTo>
                      <a:pt x="34064" y="5427"/>
                    </a:lnTo>
                    <a:lnTo>
                      <a:pt x="33872" y="5312"/>
                    </a:lnTo>
                    <a:lnTo>
                      <a:pt x="33679" y="5273"/>
                    </a:ln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sp>
        <p:nvSpPr>
          <p:cNvPr id="1752" name="Google Shape;1752;p40"/>
          <p:cNvSpPr txBox="1">
            <a:spLocks noGrp="1"/>
          </p:cNvSpPr>
          <p:nvPr>
            <p:ph type="title"/>
          </p:nvPr>
        </p:nvSpPr>
        <p:spPr>
          <a:xfrm>
            <a:off x="4492171" y="2638154"/>
            <a:ext cx="4061400" cy="841800"/>
          </a:xfrm>
          <a:prstGeom prst="rect">
            <a:avLst/>
          </a:prstGeom>
        </p:spPr>
        <p:txBody>
          <a:bodyPr spcFirstLastPara="1" wrap="square" lIns="91425" tIns="91425" rIns="91425" bIns="91425" anchor="ctr" anchorCtr="0">
            <a:noAutofit/>
          </a:bodyPr>
          <a:lstStyle/>
          <a:p>
            <a:pPr lvl="0"/>
            <a:r>
              <a:rPr lang="en-US" sz="5400" b="1">
                <a:latin typeface="+mj-lt"/>
              </a:rPr>
              <a:t>BÀI TẬP 1 </a:t>
            </a:r>
          </a:p>
        </p:txBody>
      </p:sp>
      <p:sp>
        <p:nvSpPr>
          <p:cNvPr id="1753" name="Google Shape;1753;p40"/>
          <p:cNvSpPr txBox="1">
            <a:spLocks noGrp="1"/>
          </p:cNvSpPr>
          <p:nvPr>
            <p:ph type="title" idx="2"/>
          </p:nvPr>
        </p:nvSpPr>
        <p:spPr>
          <a:xfrm>
            <a:off x="4492171" y="1601375"/>
            <a:ext cx="123212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b="1">
                <a:latin typeface="+mj-lt"/>
              </a:rPr>
              <a:t>01</a:t>
            </a:r>
            <a:endParaRPr sz="6600" b="1">
              <a:latin typeface="+mj-lt"/>
            </a:endParaRPr>
          </a:p>
        </p:txBody>
      </p:sp>
      <p:sp>
        <p:nvSpPr>
          <p:cNvPr id="1755" name="Google Shape;1755;p40"/>
          <p:cNvSpPr/>
          <p:nvPr/>
        </p:nvSpPr>
        <p:spPr>
          <a:xfrm rot="-1568227">
            <a:off x="6752823" y="725742"/>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56" name="Google Shape;1756;p40"/>
          <p:cNvGrpSpPr/>
          <p:nvPr/>
        </p:nvGrpSpPr>
        <p:grpSpPr>
          <a:xfrm>
            <a:off x="7004068" y="792423"/>
            <a:ext cx="1256708" cy="1256605"/>
            <a:chOff x="7308893" y="685748"/>
            <a:chExt cx="1256708" cy="1256605"/>
          </a:xfrm>
        </p:grpSpPr>
        <p:sp>
          <p:nvSpPr>
            <p:cNvPr id="1757" name="Google Shape;1757;p40"/>
            <p:cNvSpPr/>
            <p:nvPr/>
          </p:nvSpPr>
          <p:spPr>
            <a:xfrm rot="2039873">
              <a:off x="7484636" y="861440"/>
              <a:ext cx="905221" cy="905221"/>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58" name="Google Shape;1758;p40"/>
            <p:cNvGrpSpPr/>
            <p:nvPr/>
          </p:nvGrpSpPr>
          <p:grpSpPr>
            <a:xfrm rot="2038870">
              <a:off x="7486812" y="863643"/>
              <a:ext cx="900879" cy="900829"/>
              <a:chOff x="2485925" y="2919075"/>
              <a:chExt cx="448450" cy="448425"/>
            </a:xfrm>
          </p:grpSpPr>
          <p:sp>
            <p:nvSpPr>
              <p:cNvPr id="1759" name="Google Shape;1759;p40"/>
              <p:cNvSpPr/>
              <p:nvPr/>
            </p:nvSpPr>
            <p:spPr>
              <a:xfrm>
                <a:off x="2485925" y="2919075"/>
                <a:ext cx="448450" cy="448425"/>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0" name="Google Shape;1760;p40"/>
              <p:cNvSpPr/>
              <p:nvPr/>
            </p:nvSpPr>
            <p:spPr>
              <a:xfrm>
                <a:off x="2485925" y="2919075"/>
                <a:ext cx="448450" cy="448425"/>
              </a:xfrm>
              <a:custGeom>
                <a:avLst/>
                <a:gdLst/>
                <a:ahLst/>
                <a:cxnLst/>
                <a:rect l="l" t="t" r="r" b="b"/>
                <a:pathLst>
                  <a:path w="17938" h="17937" fill="none" extrusionOk="0">
                    <a:moveTo>
                      <a:pt x="17937" y="8969"/>
                    </a:move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lnTo>
                      <a:pt x="8969" y="0"/>
                    </a:lnTo>
                    <a:lnTo>
                      <a:pt x="8969" y="0"/>
                    </a:lnTo>
                    <a:lnTo>
                      <a:pt x="8507" y="0"/>
                    </a:ln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1" name="Google Shape;1761;p40"/>
              <p:cNvSpPr/>
              <p:nvPr/>
            </p:nvSpPr>
            <p:spPr>
              <a:xfrm>
                <a:off x="2497475" y="2933500"/>
                <a:ext cx="421500" cy="417650"/>
              </a:xfrm>
              <a:custGeom>
                <a:avLst/>
                <a:gdLst/>
                <a:ahLst/>
                <a:cxnLst/>
                <a:rect l="l" t="t" r="r" b="b"/>
                <a:pathLst>
                  <a:path w="16860" h="16706" extrusionOk="0">
                    <a:moveTo>
                      <a:pt x="5813" y="1"/>
                    </a:moveTo>
                    <a:lnTo>
                      <a:pt x="5774" y="39"/>
                    </a:lnTo>
                    <a:lnTo>
                      <a:pt x="5736" y="424"/>
                    </a:lnTo>
                    <a:lnTo>
                      <a:pt x="5697" y="847"/>
                    </a:lnTo>
                    <a:lnTo>
                      <a:pt x="5697" y="1232"/>
                    </a:lnTo>
                    <a:lnTo>
                      <a:pt x="5774" y="1617"/>
                    </a:lnTo>
                    <a:lnTo>
                      <a:pt x="5851" y="2002"/>
                    </a:lnTo>
                    <a:lnTo>
                      <a:pt x="5928" y="2387"/>
                    </a:lnTo>
                    <a:lnTo>
                      <a:pt x="6044" y="2733"/>
                    </a:lnTo>
                    <a:lnTo>
                      <a:pt x="6197" y="3118"/>
                    </a:lnTo>
                    <a:lnTo>
                      <a:pt x="6390" y="3465"/>
                    </a:lnTo>
                    <a:lnTo>
                      <a:pt x="6582" y="3811"/>
                    </a:lnTo>
                    <a:lnTo>
                      <a:pt x="7006" y="4466"/>
                    </a:lnTo>
                    <a:lnTo>
                      <a:pt x="7506" y="5081"/>
                    </a:lnTo>
                    <a:lnTo>
                      <a:pt x="8084" y="5620"/>
                    </a:lnTo>
                    <a:lnTo>
                      <a:pt x="8622" y="6044"/>
                    </a:lnTo>
                    <a:lnTo>
                      <a:pt x="9161" y="6429"/>
                    </a:lnTo>
                    <a:lnTo>
                      <a:pt x="9739" y="6775"/>
                    </a:lnTo>
                    <a:lnTo>
                      <a:pt x="10354" y="7083"/>
                    </a:lnTo>
                    <a:lnTo>
                      <a:pt x="10123" y="7737"/>
                    </a:lnTo>
                    <a:lnTo>
                      <a:pt x="9854" y="8353"/>
                    </a:lnTo>
                    <a:lnTo>
                      <a:pt x="9546" y="9007"/>
                    </a:lnTo>
                    <a:lnTo>
                      <a:pt x="9200" y="9623"/>
                    </a:lnTo>
                    <a:lnTo>
                      <a:pt x="8892" y="10239"/>
                    </a:lnTo>
                    <a:lnTo>
                      <a:pt x="8507" y="10855"/>
                    </a:lnTo>
                    <a:lnTo>
                      <a:pt x="8122" y="11432"/>
                    </a:lnTo>
                    <a:lnTo>
                      <a:pt x="7699" y="11971"/>
                    </a:lnTo>
                    <a:lnTo>
                      <a:pt x="7198" y="11663"/>
                    </a:lnTo>
                    <a:lnTo>
                      <a:pt x="6659" y="11355"/>
                    </a:lnTo>
                    <a:lnTo>
                      <a:pt x="6121" y="11124"/>
                    </a:lnTo>
                    <a:lnTo>
                      <a:pt x="5543" y="10893"/>
                    </a:lnTo>
                    <a:lnTo>
                      <a:pt x="5004" y="10739"/>
                    </a:lnTo>
                    <a:lnTo>
                      <a:pt x="4388" y="10585"/>
                    </a:lnTo>
                    <a:lnTo>
                      <a:pt x="3811" y="10508"/>
                    </a:lnTo>
                    <a:lnTo>
                      <a:pt x="3195" y="10431"/>
                    </a:lnTo>
                    <a:lnTo>
                      <a:pt x="2772" y="10431"/>
                    </a:lnTo>
                    <a:lnTo>
                      <a:pt x="2079" y="10470"/>
                    </a:lnTo>
                    <a:lnTo>
                      <a:pt x="1386" y="10547"/>
                    </a:lnTo>
                    <a:lnTo>
                      <a:pt x="693" y="10701"/>
                    </a:lnTo>
                    <a:lnTo>
                      <a:pt x="39" y="10932"/>
                    </a:lnTo>
                    <a:lnTo>
                      <a:pt x="1" y="10970"/>
                    </a:lnTo>
                    <a:lnTo>
                      <a:pt x="39" y="11009"/>
                    </a:lnTo>
                    <a:lnTo>
                      <a:pt x="39" y="10970"/>
                    </a:lnTo>
                    <a:lnTo>
                      <a:pt x="732" y="10816"/>
                    </a:lnTo>
                    <a:lnTo>
                      <a:pt x="1386" y="10701"/>
                    </a:lnTo>
                    <a:lnTo>
                      <a:pt x="2079" y="10624"/>
                    </a:lnTo>
                    <a:lnTo>
                      <a:pt x="2772" y="10585"/>
                    </a:lnTo>
                    <a:lnTo>
                      <a:pt x="3465" y="10624"/>
                    </a:lnTo>
                    <a:lnTo>
                      <a:pt x="4158" y="10701"/>
                    </a:lnTo>
                    <a:lnTo>
                      <a:pt x="4850" y="10855"/>
                    </a:lnTo>
                    <a:lnTo>
                      <a:pt x="5543" y="11047"/>
                    </a:lnTo>
                    <a:lnTo>
                      <a:pt x="6082" y="11240"/>
                    </a:lnTo>
                    <a:lnTo>
                      <a:pt x="6582" y="11509"/>
                    </a:lnTo>
                    <a:lnTo>
                      <a:pt x="7121" y="11779"/>
                    </a:lnTo>
                    <a:lnTo>
                      <a:pt x="7583" y="12125"/>
                    </a:lnTo>
                    <a:lnTo>
                      <a:pt x="6852" y="13010"/>
                    </a:lnTo>
                    <a:lnTo>
                      <a:pt x="6159" y="13703"/>
                    </a:lnTo>
                    <a:lnTo>
                      <a:pt x="5428" y="14357"/>
                    </a:lnTo>
                    <a:lnTo>
                      <a:pt x="4619" y="14935"/>
                    </a:lnTo>
                    <a:lnTo>
                      <a:pt x="3773" y="15435"/>
                    </a:lnTo>
                    <a:lnTo>
                      <a:pt x="3811" y="15474"/>
                    </a:lnTo>
                    <a:lnTo>
                      <a:pt x="4196" y="15281"/>
                    </a:lnTo>
                    <a:lnTo>
                      <a:pt x="4581" y="15089"/>
                    </a:lnTo>
                    <a:lnTo>
                      <a:pt x="4966" y="14858"/>
                    </a:lnTo>
                    <a:lnTo>
                      <a:pt x="5312" y="14588"/>
                    </a:lnTo>
                    <a:lnTo>
                      <a:pt x="5967" y="14050"/>
                    </a:lnTo>
                    <a:lnTo>
                      <a:pt x="6621" y="13434"/>
                    </a:lnTo>
                    <a:lnTo>
                      <a:pt x="7160" y="12856"/>
                    </a:lnTo>
                    <a:lnTo>
                      <a:pt x="7699" y="12202"/>
                    </a:lnTo>
                    <a:lnTo>
                      <a:pt x="8237" y="12625"/>
                    </a:lnTo>
                    <a:lnTo>
                      <a:pt x="8699" y="13087"/>
                    </a:lnTo>
                    <a:lnTo>
                      <a:pt x="9161" y="13588"/>
                    </a:lnTo>
                    <a:lnTo>
                      <a:pt x="9585" y="14127"/>
                    </a:lnTo>
                    <a:lnTo>
                      <a:pt x="9970" y="14704"/>
                    </a:lnTo>
                    <a:lnTo>
                      <a:pt x="10277" y="15358"/>
                    </a:lnTo>
                    <a:lnTo>
                      <a:pt x="10547" y="15974"/>
                    </a:lnTo>
                    <a:lnTo>
                      <a:pt x="10778" y="16667"/>
                    </a:lnTo>
                    <a:lnTo>
                      <a:pt x="10816" y="16705"/>
                    </a:lnTo>
                    <a:lnTo>
                      <a:pt x="10932" y="16705"/>
                    </a:lnTo>
                    <a:lnTo>
                      <a:pt x="10970" y="16667"/>
                    </a:lnTo>
                    <a:lnTo>
                      <a:pt x="10970" y="16628"/>
                    </a:lnTo>
                    <a:lnTo>
                      <a:pt x="10778" y="16013"/>
                    </a:lnTo>
                    <a:lnTo>
                      <a:pt x="10508" y="15397"/>
                    </a:lnTo>
                    <a:lnTo>
                      <a:pt x="10239" y="14819"/>
                    </a:lnTo>
                    <a:lnTo>
                      <a:pt x="9893" y="14280"/>
                    </a:lnTo>
                    <a:lnTo>
                      <a:pt x="9508" y="13742"/>
                    </a:lnTo>
                    <a:lnTo>
                      <a:pt x="9123" y="13241"/>
                    </a:lnTo>
                    <a:lnTo>
                      <a:pt x="8661" y="12779"/>
                    </a:lnTo>
                    <a:lnTo>
                      <a:pt x="8199" y="12356"/>
                    </a:lnTo>
                    <a:lnTo>
                      <a:pt x="7814" y="12087"/>
                    </a:lnTo>
                    <a:lnTo>
                      <a:pt x="8314" y="11394"/>
                    </a:lnTo>
                    <a:lnTo>
                      <a:pt x="8776" y="10701"/>
                    </a:lnTo>
                    <a:lnTo>
                      <a:pt x="9277" y="9854"/>
                    </a:lnTo>
                    <a:lnTo>
                      <a:pt x="9739" y="8969"/>
                    </a:lnTo>
                    <a:lnTo>
                      <a:pt x="10162" y="8045"/>
                    </a:lnTo>
                    <a:lnTo>
                      <a:pt x="10508" y="7121"/>
                    </a:lnTo>
                    <a:lnTo>
                      <a:pt x="10701" y="7237"/>
                    </a:lnTo>
                    <a:lnTo>
                      <a:pt x="11355" y="7468"/>
                    </a:lnTo>
                    <a:lnTo>
                      <a:pt x="12048" y="7660"/>
                    </a:lnTo>
                    <a:lnTo>
                      <a:pt x="12741" y="7776"/>
                    </a:lnTo>
                    <a:lnTo>
                      <a:pt x="13434" y="7814"/>
                    </a:lnTo>
                    <a:lnTo>
                      <a:pt x="14088" y="7776"/>
                    </a:lnTo>
                    <a:lnTo>
                      <a:pt x="14511" y="7699"/>
                    </a:lnTo>
                    <a:lnTo>
                      <a:pt x="14896" y="7583"/>
                    </a:lnTo>
                    <a:lnTo>
                      <a:pt x="15281" y="7468"/>
                    </a:lnTo>
                    <a:lnTo>
                      <a:pt x="15628" y="7275"/>
                    </a:lnTo>
                    <a:lnTo>
                      <a:pt x="15974" y="7083"/>
                    </a:lnTo>
                    <a:lnTo>
                      <a:pt x="16320" y="6813"/>
                    </a:lnTo>
                    <a:lnTo>
                      <a:pt x="16590" y="6544"/>
                    </a:lnTo>
                    <a:lnTo>
                      <a:pt x="16859" y="6236"/>
                    </a:lnTo>
                    <a:lnTo>
                      <a:pt x="16859" y="6198"/>
                    </a:lnTo>
                    <a:lnTo>
                      <a:pt x="16859" y="6159"/>
                    </a:lnTo>
                    <a:lnTo>
                      <a:pt x="16782" y="6121"/>
                    </a:lnTo>
                    <a:lnTo>
                      <a:pt x="16705" y="6159"/>
                    </a:lnTo>
                    <a:lnTo>
                      <a:pt x="16474" y="6429"/>
                    </a:lnTo>
                    <a:lnTo>
                      <a:pt x="16243" y="6698"/>
                    </a:lnTo>
                    <a:lnTo>
                      <a:pt x="15974" y="6890"/>
                    </a:lnTo>
                    <a:lnTo>
                      <a:pt x="15666" y="7083"/>
                    </a:lnTo>
                    <a:lnTo>
                      <a:pt x="15358" y="7275"/>
                    </a:lnTo>
                    <a:lnTo>
                      <a:pt x="15012" y="7391"/>
                    </a:lnTo>
                    <a:lnTo>
                      <a:pt x="14665" y="7506"/>
                    </a:lnTo>
                    <a:lnTo>
                      <a:pt x="14319" y="7583"/>
                    </a:lnTo>
                    <a:lnTo>
                      <a:pt x="13896" y="7660"/>
                    </a:lnTo>
                    <a:lnTo>
                      <a:pt x="13434" y="7660"/>
                    </a:lnTo>
                    <a:lnTo>
                      <a:pt x="12856" y="7622"/>
                    </a:lnTo>
                    <a:lnTo>
                      <a:pt x="12240" y="7545"/>
                    </a:lnTo>
                    <a:lnTo>
                      <a:pt x="11663" y="7391"/>
                    </a:lnTo>
                    <a:lnTo>
                      <a:pt x="11086" y="7198"/>
                    </a:lnTo>
                    <a:lnTo>
                      <a:pt x="10547" y="7006"/>
                    </a:lnTo>
                    <a:lnTo>
                      <a:pt x="10778" y="6313"/>
                    </a:lnTo>
                    <a:lnTo>
                      <a:pt x="11009" y="5582"/>
                    </a:lnTo>
                    <a:lnTo>
                      <a:pt x="11163" y="4850"/>
                    </a:lnTo>
                    <a:lnTo>
                      <a:pt x="11317" y="4119"/>
                    </a:lnTo>
                    <a:lnTo>
                      <a:pt x="11471" y="3157"/>
                    </a:lnTo>
                    <a:lnTo>
                      <a:pt x="11586" y="2156"/>
                    </a:lnTo>
                    <a:lnTo>
                      <a:pt x="11625" y="1155"/>
                    </a:lnTo>
                    <a:lnTo>
                      <a:pt x="11625" y="155"/>
                    </a:lnTo>
                    <a:lnTo>
                      <a:pt x="11586" y="116"/>
                    </a:lnTo>
                    <a:lnTo>
                      <a:pt x="11548" y="78"/>
                    </a:lnTo>
                    <a:lnTo>
                      <a:pt x="11471" y="116"/>
                    </a:lnTo>
                    <a:lnTo>
                      <a:pt x="11471" y="155"/>
                    </a:lnTo>
                    <a:lnTo>
                      <a:pt x="11471" y="1040"/>
                    </a:lnTo>
                    <a:lnTo>
                      <a:pt x="11432" y="1887"/>
                    </a:lnTo>
                    <a:lnTo>
                      <a:pt x="11355" y="2733"/>
                    </a:lnTo>
                    <a:lnTo>
                      <a:pt x="11240" y="3580"/>
                    </a:lnTo>
                    <a:lnTo>
                      <a:pt x="11086" y="4427"/>
                    </a:lnTo>
                    <a:lnTo>
                      <a:pt x="10893" y="5274"/>
                    </a:lnTo>
                    <a:lnTo>
                      <a:pt x="10662" y="6121"/>
                    </a:lnTo>
                    <a:lnTo>
                      <a:pt x="10393" y="6929"/>
                    </a:lnTo>
                    <a:lnTo>
                      <a:pt x="9816" y="6659"/>
                    </a:lnTo>
                    <a:lnTo>
                      <a:pt x="9238" y="6313"/>
                    </a:lnTo>
                    <a:lnTo>
                      <a:pt x="8661" y="5928"/>
                    </a:lnTo>
                    <a:lnTo>
                      <a:pt x="8160" y="5505"/>
                    </a:lnTo>
                    <a:lnTo>
                      <a:pt x="7660" y="5043"/>
                    </a:lnTo>
                    <a:lnTo>
                      <a:pt x="7237" y="4543"/>
                    </a:lnTo>
                    <a:lnTo>
                      <a:pt x="6852" y="4004"/>
                    </a:lnTo>
                    <a:lnTo>
                      <a:pt x="6505" y="3426"/>
                    </a:lnTo>
                    <a:lnTo>
                      <a:pt x="6313" y="3041"/>
                    </a:lnTo>
                    <a:lnTo>
                      <a:pt x="6159" y="2618"/>
                    </a:lnTo>
                    <a:lnTo>
                      <a:pt x="6005" y="2233"/>
                    </a:lnTo>
                    <a:lnTo>
                      <a:pt x="5928" y="1771"/>
                    </a:lnTo>
                    <a:lnTo>
                      <a:pt x="5851" y="1348"/>
                    </a:lnTo>
                    <a:lnTo>
                      <a:pt x="5813" y="924"/>
                    </a:lnTo>
                    <a:lnTo>
                      <a:pt x="5813" y="501"/>
                    </a:lnTo>
                    <a:lnTo>
                      <a:pt x="5813" y="39"/>
                    </a:lnTo>
                    <a:lnTo>
                      <a:pt x="5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grpSp>
        <p:nvGrpSpPr>
          <p:cNvPr id="1762" name="Google Shape;1762;p40"/>
          <p:cNvGrpSpPr/>
          <p:nvPr/>
        </p:nvGrpSpPr>
        <p:grpSpPr>
          <a:xfrm>
            <a:off x="1025921" y="714742"/>
            <a:ext cx="848040" cy="1061474"/>
            <a:chOff x="1025921" y="605229"/>
            <a:chExt cx="848040" cy="1061474"/>
          </a:xfrm>
        </p:grpSpPr>
        <p:sp>
          <p:nvSpPr>
            <p:cNvPr id="1763" name="Google Shape;1763;p40"/>
            <p:cNvSpPr/>
            <p:nvPr/>
          </p:nvSpPr>
          <p:spPr>
            <a:xfrm rot="1109778">
              <a:off x="1157330" y="674195"/>
              <a:ext cx="585222" cy="923542"/>
            </a:xfrm>
            <a:custGeom>
              <a:avLst/>
              <a:gdLst/>
              <a:ahLst/>
              <a:cxnLst/>
              <a:rect l="l" t="t" r="r" b="b"/>
              <a:pathLst>
                <a:path w="13434" h="21132" extrusionOk="0">
                  <a:moveTo>
                    <a:pt x="6697" y="0"/>
                  </a:moveTo>
                  <a:lnTo>
                    <a:pt x="6120" y="116"/>
                  </a:lnTo>
                  <a:lnTo>
                    <a:pt x="5543" y="270"/>
                  </a:lnTo>
                  <a:lnTo>
                    <a:pt x="4965" y="462"/>
                  </a:lnTo>
                  <a:lnTo>
                    <a:pt x="4465" y="693"/>
                  </a:lnTo>
                  <a:lnTo>
                    <a:pt x="3926" y="1001"/>
                  </a:lnTo>
                  <a:lnTo>
                    <a:pt x="3464" y="1347"/>
                  </a:lnTo>
                  <a:lnTo>
                    <a:pt x="3041" y="1732"/>
                  </a:lnTo>
                  <a:lnTo>
                    <a:pt x="2617" y="2194"/>
                  </a:lnTo>
                  <a:lnTo>
                    <a:pt x="2233" y="2656"/>
                  </a:lnTo>
                  <a:lnTo>
                    <a:pt x="1925" y="3195"/>
                  </a:lnTo>
                  <a:lnTo>
                    <a:pt x="1655" y="3772"/>
                  </a:lnTo>
                  <a:lnTo>
                    <a:pt x="1463" y="4350"/>
                  </a:lnTo>
                  <a:lnTo>
                    <a:pt x="1309" y="4927"/>
                  </a:lnTo>
                  <a:lnTo>
                    <a:pt x="1232" y="5543"/>
                  </a:lnTo>
                  <a:lnTo>
                    <a:pt x="1193" y="6159"/>
                  </a:lnTo>
                  <a:lnTo>
                    <a:pt x="1232" y="6736"/>
                  </a:lnTo>
                  <a:lnTo>
                    <a:pt x="1309" y="7313"/>
                  </a:lnTo>
                  <a:lnTo>
                    <a:pt x="1463" y="7891"/>
                  </a:lnTo>
                  <a:lnTo>
                    <a:pt x="1655" y="8429"/>
                  </a:lnTo>
                  <a:lnTo>
                    <a:pt x="1886" y="8968"/>
                  </a:lnTo>
                  <a:lnTo>
                    <a:pt x="2194" y="9469"/>
                  </a:lnTo>
                  <a:lnTo>
                    <a:pt x="2540" y="9969"/>
                  </a:lnTo>
                  <a:lnTo>
                    <a:pt x="2925" y="10392"/>
                  </a:lnTo>
                  <a:lnTo>
                    <a:pt x="3387" y="10816"/>
                  </a:lnTo>
                  <a:lnTo>
                    <a:pt x="3695" y="11047"/>
                  </a:lnTo>
                  <a:lnTo>
                    <a:pt x="3195" y="12240"/>
                  </a:lnTo>
                  <a:lnTo>
                    <a:pt x="2502" y="11971"/>
                  </a:lnTo>
                  <a:lnTo>
                    <a:pt x="116" y="18783"/>
                  </a:lnTo>
                  <a:lnTo>
                    <a:pt x="0" y="19053"/>
                  </a:lnTo>
                  <a:lnTo>
                    <a:pt x="0" y="19322"/>
                  </a:lnTo>
                  <a:lnTo>
                    <a:pt x="0" y="19592"/>
                  </a:lnTo>
                  <a:lnTo>
                    <a:pt x="77" y="19861"/>
                  </a:lnTo>
                  <a:lnTo>
                    <a:pt x="231" y="20092"/>
                  </a:lnTo>
                  <a:lnTo>
                    <a:pt x="385" y="20323"/>
                  </a:lnTo>
                  <a:lnTo>
                    <a:pt x="616" y="20477"/>
                  </a:lnTo>
                  <a:lnTo>
                    <a:pt x="847" y="20631"/>
                  </a:lnTo>
                  <a:lnTo>
                    <a:pt x="1809" y="21016"/>
                  </a:lnTo>
                  <a:lnTo>
                    <a:pt x="2079" y="21131"/>
                  </a:lnTo>
                  <a:lnTo>
                    <a:pt x="2387" y="21131"/>
                  </a:lnTo>
                  <a:lnTo>
                    <a:pt x="2656" y="21093"/>
                  </a:lnTo>
                  <a:lnTo>
                    <a:pt x="2887" y="21016"/>
                  </a:lnTo>
                  <a:lnTo>
                    <a:pt x="3156" y="20900"/>
                  </a:lnTo>
                  <a:lnTo>
                    <a:pt x="3349" y="20746"/>
                  </a:lnTo>
                  <a:lnTo>
                    <a:pt x="3541" y="20515"/>
                  </a:lnTo>
                  <a:lnTo>
                    <a:pt x="3657" y="20284"/>
                  </a:lnTo>
                  <a:lnTo>
                    <a:pt x="6813" y="13780"/>
                  </a:lnTo>
                  <a:lnTo>
                    <a:pt x="6005" y="13433"/>
                  </a:lnTo>
                  <a:lnTo>
                    <a:pt x="6543" y="12163"/>
                  </a:lnTo>
                  <a:lnTo>
                    <a:pt x="6736" y="12202"/>
                  </a:lnTo>
                  <a:lnTo>
                    <a:pt x="7352" y="12240"/>
                  </a:lnTo>
                  <a:lnTo>
                    <a:pt x="7929" y="12202"/>
                  </a:lnTo>
                  <a:lnTo>
                    <a:pt x="8506" y="12125"/>
                  </a:lnTo>
                  <a:lnTo>
                    <a:pt x="9084" y="11971"/>
                  </a:lnTo>
                  <a:lnTo>
                    <a:pt x="9661" y="11778"/>
                  </a:lnTo>
                  <a:lnTo>
                    <a:pt x="10162" y="11509"/>
                  </a:lnTo>
                  <a:lnTo>
                    <a:pt x="10700" y="11239"/>
                  </a:lnTo>
                  <a:lnTo>
                    <a:pt x="11162" y="10893"/>
                  </a:lnTo>
                  <a:lnTo>
                    <a:pt x="11624" y="10469"/>
                  </a:lnTo>
                  <a:lnTo>
                    <a:pt x="12009" y="10046"/>
                  </a:lnTo>
                  <a:lnTo>
                    <a:pt x="12394" y="9546"/>
                  </a:lnTo>
                  <a:lnTo>
                    <a:pt x="12702" y="9045"/>
                  </a:lnTo>
                  <a:lnTo>
                    <a:pt x="12971" y="8468"/>
                  </a:lnTo>
                  <a:lnTo>
                    <a:pt x="13164" y="7891"/>
                  </a:lnTo>
                  <a:lnTo>
                    <a:pt x="13318" y="7275"/>
                  </a:lnTo>
                  <a:lnTo>
                    <a:pt x="13395" y="6697"/>
                  </a:lnTo>
                  <a:lnTo>
                    <a:pt x="13433" y="6082"/>
                  </a:lnTo>
                  <a:lnTo>
                    <a:pt x="13395" y="5504"/>
                  </a:lnTo>
                  <a:lnTo>
                    <a:pt x="13318" y="4888"/>
                  </a:lnTo>
                  <a:lnTo>
                    <a:pt x="13164" y="4350"/>
                  </a:lnTo>
                  <a:lnTo>
                    <a:pt x="12971" y="3772"/>
                  </a:lnTo>
                  <a:lnTo>
                    <a:pt x="12740" y="3233"/>
                  </a:lnTo>
                  <a:lnTo>
                    <a:pt x="12432" y="2733"/>
                  </a:lnTo>
                  <a:lnTo>
                    <a:pt x="12086" y="2271"/>
                  </a:lnTo>
                  <a:lnTo>
                    <a:pt x="11701" y="1809"/>
                  </a:lnTo>
                  <a:lnTo>
                    <a:pt x="11239" y="1424"/>
                  </a:lnTo>
                  <a:lnTo>
                    <a:pt x="10777" y="1039"/>
                  </a:lnTo>
                  <a:lnTo>
                    <a:pt x="10238" y="731"/>
                  </a:lnTo>
                  <a:lnTo>
                    <a:pt x="9661" y="462"/>
                  </a:lnTo>
                  <a:lnTo>
                    <a:pt x="9084" y="231"/>
                  </a:lnTo>
                  <a:lnTo>
                    <a:pt x="8468" y="116"/>
                  </a:lnTo>
                  <a:lnTo>
                    <a:pt x="789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64" name="Google Shape;1764;p40"/>
            <p:cNvGrpSpPr/>
            <p:nvPr/>
          </p:nvGrpSpPr>
          <p:grpSpPr>
            <a:xfrm rot="1109717">
              <a:off x="1158041" y="675836"/>
              <a:ext cx="585042" cy="920284"/>
              <a:chOff x="3892750" y="3941950"/>
              <a:chExt cx="335850" cy="528300"/>
            </a:xfrm>
          </p:grpSpPr>
          <p:sp>
            <p:nvSpPr>
              <p:cNvPr id="1765" name="Google Shape;1765;p40"/>
              <p:cNvSpPr/>
              <p:nvPr/>
            </p:nvSpPr>
            <p:spPr>
              <a:xfrm>
                <a:off x="3922575" y="3941950"/>
                <a:ext cx="306025" cy="306000"/>
              </a:xfrm>
              <a:custGeom>
                <a:avLst/>
                <a:gdLst/>
                <a:ahLst/>
                <a:cxnLst/>
                <a:rect l="l" t="t" r="r" b="b"/>
                <a:pathLst>
                  <a:path w="12241" h="12240" extrusionOk="0">
                    <a:moveTo>
                      <a:pt x="5504" y="0"/>
                    </a:move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7891" y="231"/>
                    </a:lnTo>
                    <a:lnTo>
                      <a:pt x="7275" y="116"/>
                    </a:lnTo>
                    <a:lnTo>
                      <a:pt x="6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6" name="Google Shape;1766;p40"/>
              <p:cNvSpPr/>
              <p:nvPr/>
            </p:nvSpPr>
            <p:spPr>
              <a:xfrm>
                <a:off x="3922575" y="3941950"/>
                <a:ext cx="306025" cy="306000"/>
              </a:xfrm>
              <a:custGeom>
                <a:avLst/>
                <a:gdLst/>
                <a:ahLst/>
                <a:cxnLst/>
                <a:rect l="l" t="t" r="r" b="b"/>
                <a:pathLst>
                  <a:path w="12241" h="12240" fill="none" extrusionOk="0">
                    <a:moveTo>
                      <a:pt x="11778" y="8468"/>
                    </a:moveTo>
                    <a:lnTo>
                      <a:pt x="11778" y="8468"/>
                    </a:lnTo>
                    <a:lnTo>
                      <a:pt x="11971" y="7891"/>
                    </a:lnTo>
                    <a:lnTo>
                      <a:pt x="12125" y="7275"/>
                    </a:lnTo>
                    <a:lnTo>
                      <a:pt x="12202" y="6697"/>
                    </a:lnTo>
                    <a:lnTo>
                      <a:pt x="12240" y="6082"/>
                    </a:lnTo>
                    <a:lnTo>
                      <a:pt x="12202" y="5504"/>
                    </a:lnTo>
                    <a:lnTo>
                      <a:pt x="12125" y="4888"/>
                    </a:lnTo>
                    <a:lnTo>
                      <a:pt x="11971" y="4350"/>
                    </a:lnTo>
                    <a:lnTo>
                      <a:pt x="11778" y="3772"/>
                    </a:lnTo>
                    <a:lnTo>
                      <a:pt x="11547" y="3233"/>
                    </a:lnTo>
                    <a:lnTo>
                      <a:pt x="11239" y="2733"/>
                    </a:lnTo>
                    <a:lnTo>
                      <a:pt x="10893" y="2271"/>
                    </a:lnTo>
                    <a:lnTo>
                      <a:pt x="10508" y="1809"/>
                    </a:lnTo>
                    <a:lnTo>
                      <a:pt x="10046" y="1424"/>
                    </a:lnTo>
                    <a:lnTo>
                      <a:pt x="9584" y="1039"/>
                    </a:lnTo>
                    <a:lnTo>
                      <a:pt x="9045" y="731"/>
                    </a:lnTo>
                    <a:lnTo>
                      <a:pt x="8468" y="462"/>
                    </a:lnTo>
                    <a:lnTo>
                      <a:pt x="8468" y="462"/>
                    </a:lnTo>
                    <a:lnTo>
                      <a:pt x="7891" y="231"/>
                    </a:lnTo>
                    <a:lnTo>
                      <a:pt x="7275" y="116"/>
                    </a:lnTo>
                    <a:lnTo>
                      <a:pt x="6698" y="0"/>
                    </a:lnTo>
                    <a:lnTo>
                      <a:pt x="6082" y="0"/>
                    </a:lnTo>
                    <a:lnTo>
                      <a:pt x="5504" y="0"/>
                    </a:lnTo>
                    <a:lnTo>
                      <a:pt x="4927" y="116"/>
                    </a:lnTo>
                    <a:lnTo>
                      <a:pt x="4350" y="270"/>
                    </a:lnTo>
                    <a:lnTo>
                      <a:pt x="3772" y="462"/>
                    </a:lnTo>
                    <a:lnTo>
                      <a:pt x="3272" y="693"/>
                    </a:lnTo>
                    <a:lnTo>
                      <a:pt x="2733" y="1001"/>
                    </a:lnTo>
                    <a:lnTo>
                      <a:pt x="2271" y="1347"/>
                    </a:lnTo>
                    <a:lnTo>
                      <a:pt x="1848" y="1732"/>
                    </a:lnTo>
                    <a:lnTo>
                      <a:pt x="1424" y="2194"/>
                    </a:lnTo>
                    <a:lnTo>
                      <a:pt x="1040" y="2656"/>
                    </a:lnTo>
                    <a:lnTo>
                      <a:pt x="732" y="3195"/>
                    </a:lnTo>
                    <a:lnTo>
                      <a:pt x="462" y="3772"/>
                    </a:lnTo>
                    <a:lnTo>
                      <a:pt x="462" y="3772"/>
                    </a:lnTo>
                    <a:lnTo>
                      <a:pt x="270" y="4350"/>
                    </a:lnTo>
                    <a:lnTo>
                      <a:pt x="116" y="4927"/>
                    </a:lnTo>
                    <a:lnTo>
                      <a:pt x="39" y="5543"/>
                    </a:lnTo>
                    <a:lnTo>
                      <a:pt x="0" y="6159"/>
                    </a:lnTo>
                    <a:lnTo>
                      <a:pt x="39" y="6736"/>
                    </a:lnTo>
                    <a:lnTo>
                      <a:pt x="116" y="7313"/>
                    </a:lnTo>
                    <a:lnTo>
                      <a:pt x="270" y="7891"/>
                    </a:lnTo>
                    <a:lnTo>
                      <a:pt x="462" y="8429"/>
                    </a:lnTo>
                    <a:lnTo>
                      <a:pt x="693" y="8968"/>
                    </a:lnTo>
                    <a:lnTo>
                      <a:pt x="1001" y="9469"/>
                    </a:lnTo>
                    <a:lnTo>
                      <a:pt x="1347" y="9969"/>
                    </a:lnTo>
                    <a:lnTo>
                      <a:pt x="1732" y="10392"/>
                    </a:lnTo>
                    <a:lnTo>
                      <a:pt x="2194" y="10816"/>
                    </a:lnTo>
                    <a:lnTo>
                      <a:pt x="2656" y="11162"/>
                    </a:lnTo>
                    <a:lnTo>
                      <a:pt x="3195" y="11509"/>
                    </a:lnTo>
                    <a:lnTo>
                      <a:pt x="3772" y="11778"/>
                    </a:lnTo>
                    <a:lnTo>
                      <a:pt x="3772" y="11778"/>
                    </a:lnTo>
                    <a:lnTo>
                      <a:pt x="4350" y="11971"/>
                    </a:lnTo>
                    <a:lnTo>
                      <a:pt x="4966" y="12125"/>
                    </a:lnTo>
                    <a:lnTo>
                      <a:pt x="5543" y="12202"/>
                    </a:lnTo>
                    <a:lnTo>
                      <a:pt x="6159" y="12240"/>
                    </a:lnTo>
                    <a:lnTo>
                      <a:pt x="6736" y="12202"/>
                    </a:lnTo>
                    <a:lnTo>
                      <a:pt x="7313" y="12125"/>
                    </a:lnTo>
                    <a:lnTo>
                      <a:pt x="7891" y="11971"/>
                    </a:lnTo>
                    <a:lnTo>
                      <a:pt x="8468" y="11778"/>
                    </a:lnTo>
                    <a:lnTo>
                      <a:pt x="8969" y="11509"/>
                    </a:lnTo>
                    <a:lnTo>
                      <a:pt x="9507" y="11239"/>
                    </a:lnTo>
                    <a:lnTo>
                      <a:pt x="9969" y="10893"/>
                    </a:lnTo>
                    <a:lnTo>
                      <a:pt x="10431" y="10469"/>
                    </a:lnTo>
                    <a:lnTo>
                      <a:pt x="10816" y="10046"/>
                    </a:lnTo>
                    <a:lnTo>
                      <a:pt x="11201" y="9546"/>
                    </a:lnTo>
                    <a:lnTo>
                      <a:pt x="11509" y="9045"/>
                    </a:lnTo>
                    <a:lnTo>
                      <a:pt x="11778" y="8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7" name="Google Shape;1767;p40"/>
              <p:cNvSpPr/>
              <p:nvPr/>
            </p:nvSpPr>
            <p:spPr>
              <a:xfrm>
                <a:off x="3960100" y="3979475"/>
                <a:ext cx="230975" cy="230950"/>
              </a:xfrm>
              <a:custGeom>
                <a:avLst/>
                <a:gdLst/>
                <a:ahLst/>
                <a:cxnLst/>
                <a:rect l="l" t="t" r="r" b="b"/>
                <a:pathLst>
                  <a:path w="9239" h="9238" extrusionOk="0">
                    <a:moveTo>
                      <a:pt x="4157" y="0"/>
                    </a:move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5966" y="193"/>
                    </a:lnTo>
                    <a:lnTo>
                      <a:pt x="5505" y="77"/>
                    </a:lnTo>
                    <a:lnTo>
                      <a:pt x="50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8" name="Google Shape;1768;p40"/>
              <p:cNvSpPr/>
              <p:nvPr/>
            </p:nvSpPr>
            <p:spPr>
              <a:xfrm>
                <a:off x="3960100" y="3979475"/>
                <a:ext cx="230975" cy="230950"/>
              </a:xfrm>
              <a:custGeom>
                <a:avLst/>
                <a:gdLst/>
                <a:ahLst/>
                <a:cxnLst/>
                <a:rect l="l" t="t" r="r" b="b"/>
                <a:pathLst>
                  <a:path w="9239" h="9238" fill="none" extrusionOk="0">
                    <a:moveTo>
                      <a:pt x="8892" y="6390"/>
                    </a:moveTo>
                    <a:lnTo>
                      <a:pt x="8892" y="6390"/>
                    </a:lnTo>
                    <a:lnTo>
                      <a:pt x="9046" y="5928"/>
                    </a:lnTo>
                    <a:lnTo>
                      <a:pt x="9161" y="5504"/>
                    </a:lnTo>
                    <a:lnTo>
                      <a:pt x="9238" y="5042"/>
                    </a:lnTo>
                    <a:lnTo>
                      <a:pt x="9238" y="4581"/>
                    </a:lnTo>
                    <a:lnTo>
                      <a:pt x="9200" y="4157"/>
                    </a:lnTo>
                    <a:lnTo>
                      <a:pt x="9161" y="3695"/>
                    </a:lnTo>
                    <a:lnTo>
                      <a:pt x="9046" y="3272"/>
                    </a:lnTo>
                    <a:lnTo>
                      <a:pt x="8892" y="2849"/>
                    </a:lnTo>
                    <a:lnTo>
                      <a:pt x="8699" y="2464"/>
                    </a:lnTo>
                    <a:lnTo>
                      <a:pt x="8468" y="2079"/>
                    </a:lnTo>
                    <a:lnTo>
                      <a:pt x="8199" y="1694"/>
                    </a:lnTo>
                    <a:lnTo>
                      <a:pt x="7929" y="1386"/>
                    </a:lnTo>
                    <a:lnTo>
                      <a:pt x="7583" y="1078"/>
                    </a:lnTo>
                    <a:lnTo>
                      <a:pt x="7237" y="809"/>
                    </a:lnTo>
                    <a:lnTo>
                      <a:pt x="6813" y="539"/>
                    </a:lnTo>
                    <a:lnTo>
                      <a:pt x="6390" y="347"/>
                    </a:lnTo>
                    <a:lnTo>
                      <a:pt x="6390" y="347"/>
                    </a:lnTo>
                    <a:lnTo>
                      <a:pt x="5966" y="193"/>
                    </a:lnTo>
                    <a:lnTo>
                      <a:pt x="5505" y="77"/>
                    </a:lnTo>
                    <a:lnTo>
                      <a:pt x="5043" y="0"/>
                    </a:lnTo>
                    <a:lnTo>
                      <a:pt x="4581" y="0"/>
                    </a:lnTo>
                    <a:lnTo>
                      <a:pt x="4157" y="0"/>
                    </a:lnTo>
                    <a:lnTo>
                      <a:pt x="3695" y="77"/>
                    </a:lnTo>
                    <a:lnTo>
                      <a:pt x="3272" y="193"/>
                    </a:lnTo>
                    <a:lnTo>
                      <a:pt x="2849" y="347"/>
                    </a:lnTo>
                    <a:lnTo>
                      <a:pt x="2464" y="539"/>
                    </a:lnTo>
                    <a:lnTo>
                      <a:pt x="2079" y="770"/>
                    </a:lnTo>
                    <a:lnTo>
                      <a:pt x="1733" y="1001"/>
                    </a:lnTo>
                    <a:lnTo>
                      <a:pt x="1386" y="1309"/>
                    </a:lnTo>
                    <a:lnTo>
                      <a:pt x="1078" y="1655"/>
                    </a:lnTo>
                    <a:lnTo>
                      <a:pt x="809" y="2002"/>
                    </a:lnTo>
                    <a:lnTo>
                      <a:pt x="578" y="2425"/>
                    </a:lnTo>
                    <a:lnTo>
                      <a:pt x="347" y="2849"/>
                    </a:lnTo>
                    <a:lnTo>
                      <a:pt x="347" y="2849"/>
                    </a:lnTo>
                    <a:lnTo>
                      <a:pt x="193" y="3272"/>
                    </a:lnTo>
                    <a:lnTo>
                      <a:pt x="77" y="3734"/>
                    </a:lnTo>
                    <a:lnTo>
                      <a:pt x="0" y="4196"/>
                    </a:lnTo>
                    <a:lnTo>
                      <a:pt x="0" y="4619"/>
                    </a:lnTo>
                    <a:lnTo>
                      <a:pt x="39" y="5081"/>
                    </a:lnTo>
                    <a:lnTo>
                      <a:pt x="77" y="5504"/>
                    </a:lnTo>
                    <a:lnTo>
                      <a:pt x="193" y="5966"/>
                    </a:lnTo>
                    <a:lnTo>
                      <a:pt x="347" y="6351"/>
                    </a:lnTo>
                    <a:lnTo>
                      <a:pt x="539" y="6775"/>
                    </a:lnTo>
                    <a:lnTo>
                      <a:pt x="770" y="7159"/>
                    </a:lnTo>
                    <a:lnTo>
                      <a:pt x="1040" y="7506"/>
                    </a:lnTo>
                    <a:lnTo>
                      <a:pt x="1309" y="7852"/>
                    </a:lnTo>
                    <a:lnTo>
                      <a:pt x="1656" y="8160"/>
                    </a:lnTo>
                    <a:lnTo>
                      <a:pt x="2002" y="8430"/>
                    </a:lnTo>
                    <a:lnTo>
                      <a:pt x="2425" y="8661"/>
                    </a:lnTo>
                    <a:lnTo>
                      <a:pt x="2849" y="8891"/>
                    </a:lnTo>
                    <a:lnTo>
                      <a:pt x="2849" y="8891"/>
                    </a:lnTo>
                    <a:lnTo>
                      <a:pt x="3272" y="9045"/>
                    </a:lnTo>
                    <a:lnTo>
                      <a:pt x="3734" y="9161"/>
                    </a:lnTo>
                    <a:lnTo>
                      <a:pt x="4196" y="9199"/>
                    </a:lnTo>
                    <a:lnTo>
                      <a:pt x="4658" y="9238"/>
                    </a:lnTo>
                    <a:lnTo>
                      <a:pt x="5081" y="9199"/>
                    </a:lnTo>
                    <a:lnTo>
                      <a:pt x="5543" y="9122"/>
                    </a:lnTo>
                    <a:lnTo>
                      <a:pt x="5966" y="9045"/>
                    </a:lnTo>
                    <a:lnTo>
                      <a:pt x="6390" y="8891"/>
                    </a:lnTo>
                    <a:lnTo>
                      <a:pt x="6775" y="8699"/>
                    </a:lnTo>
                    <a:lnTo>
                      <a:pt x="7160" y="8468"/>
                    </a:lnTo>
                    <a:lnTo>
                      <a:pt x="7506" y="8199"/>
                    </a:lnTo>
                    <a:lnTo>
                      <a:pt x="7852" y="7891"/>
                    </a:lnTo>
                    <a:lnTo>
                      <a:pt x="8160" y="7583"/>
                    </a:lnTo>
                    <a:lnTo>
                      <a:pt x="8430" y="7198"/>
                    </a:lnTo>
                    <a:lnTo>
                      <a:pt x="8699" y="6813"/>
                    </a:lnTo>
                    <a:lnTo>
                      <a:pt x="8892" y="6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69" name="Google Shape;1769;p40"/>
              <p:cNvSpPr/>
              <p:nvPr/>
            </p:nvSpPr>
            <p:spPr>
              <a:xfrm>
                <a:off x="3962025" y="4201750"/>
                <a:ext cx="100100" cy="100100"/>
              </a:xfrm>
              <a:custGeom>
                <a:avLst/>
                <a:gdLst/>
                <a:ahLst/>
                <a:cxnLst/>
                <a:rect l="l" t="t" r="r" b="b"/>
                <a:pathLst>
                  <a:path w="4004" h="4004" extrusionOk="0">
                    <a:moveTo>
                      <a:pt x="1194" y="0"/>
                    </a:moveTo>
                    <a:lnTo>
                      <a:pt x="0" y="2849"/>
                    </a:lnTo>
                    <a:lnTo>
                      <a:pt x="2849" y="4003"/>
                    </a:lnTo>
                    <a:lnTo>
                      <a:pt x="4003" y="1194"/>
                    </a:lnTo>
                    <a:lnTo>
                      <a:pt x="1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0" name="Google Shape;1770;p40"/>
              <p:cNvSpPr/>
              <p:nvPr/>
            </p:nvSpPr>
            <p:spPr>
              <a:xfrm>
                <a:off x="3962025" y="4201750"/>
                <a:ext cx="100100" cy="100100"/>
              </a:xfrm>
              <a:custGeom>
                <a:avLst/>
                <a:gdLst/>
                <a:ahLst/>
                <a:cxnLst/>
                <a:rect l="l" t="t" r="r" b="b"/>
                <a:pathLst>
                  <a:path w="4004" h="4004" fill="none" extrusionOk="0">
                    <a:moveTo>
                      <a:pt x="2849" y="4003"/>
                    </a:moveTo>
                    <a:lnTo>
                      <a:pt x="0" y="2849"/>
                    </a:lnTo>
                    <a:lnTo>
                      <a:pt x="1194" y="0"/>
                    </a:lnTo>
                    <a:lnTo>
                      <a:pt x="4003" y="1194"/>
                    </a:lnTo>
                    <a:lnTo>
                      <a:pt x="2849" y="40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1" name="Google Shape;1771;p40"/>
              <p:cNvSpPr/>
              <p:nvPr/>
            </p:nvSpPr>
            <p:spPr>
              <a:xfrm>
                <a:off x="3892750" y="4241200"/>
                <a:ext cx="170325" cy="229050"/>
              </a:xfrm>
              <a:custGeom>
                <a:avLst/>
                <a:gdLst/>
                <a:ahLst/>
                <a:cxnLst/>
                <a:rect l="l" t="t" r="r" b="b"/>
                <a:pathLst>
                  <a:path w="6813" h="9162" extrusionOk="0">
                    <a:moveTo>
                      <a:pt x="2502" y="1"/>
                    </a:moveTo>
                    <a:lnTo>
                      <a:pt x="116" y="6813"/>
                    </a:lnTo>
                    <a:lnTo>
                      <a:pt x="0" y="7083"/>
                    </a:lnTo>
                    <a:lnTo>
                      <a:pt x="0" y="7352"/>
                    </a:lnTo>
                    <a:lnTo>
                      <a:pt x="0" y="7622"/>
                    </a:lnTo>
                    <a:lnTo>
                      <a:pt x="77" y="7891"/>
                    </a:lnTo>
                    <a:lnTo>
                      <a:pt x="231" y="8122"/>
                    </a:lnTo>
                    <a:lnTo>
                      <a:pt x="385" y="8353"/>
                    </a:lnTo>
                    <a:lnTo>
                      <a:pt x="616" y="8507"/>
                    </a:lnTo>
                    <a:lnTo>
                      <a:pt x="847" y="8661"/>
                    </a:lnTo>
                    <a:lnTo>
                      <a:pt x="1809" y="9046"/>
                    </a:lnTo>
                    <a:lnTo>
                      <a:pt x="2079" y="9161"/>
                    </a:lnTo>
                    <a:lnTo>
                      <a:pt x="2387" y="9161"/>
                    </a:lnTo>
                    <a:lnTo>
                      <a:pt x="2656" y="9123"/>
                    </a:lnTo>
                    <a:lnTo>
                      <a:pt x="2887" y="9046"/>
                    </a:lnTo>
                    <a:lnTo>
                      <a:pt x="3156" y="8930"/>
                    </a:lnTo>
                    <a:lnTo>
                      <a:pt x="3349" y="8776"/>
                    </a:lnTo>
                    <a:lnTo>
                      <a:pt x="3541" y="8545"/>
                    </a:lnTo>
                    <a:lnTo>
                      <a:pt x="3657" y="8314"/>
                    </a:lnTo>
                    <a:lnTo>
                      <a:pt x="6813" y="1810"/>
                    </a:lnTo>
                    <a:lnTo>
                      <a:pt x="2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2" name="Google Shape;1772;p40"/>
              <p:cNvSpPr/>
              <p:nvPr/>
            </p:nvSpPr>
            <p:spPr>
              <a:xfrm>
                <a:off x="3992825" y="4224850"/>
                <a:ext cx="59675" cy="24075"/>
              </a:xfrm>
              <a:custGeom>
                <a:avLst/>
                <a:gdLst/>
                <a:ahLst/>
                <a:cxnLst/>
                <a:rect l="l" t="t" r="r" b="b"/>
                <a:pathLst>
                  <a:path w="2387" h="963" extrusionOk="0">
                    <a:moveTo>
                      <a:pt x="0" y="0"/>
                    </a:moveTo>
                    <a:lnTo>
                      <a:pt x="539" y="347"/>
                    </a:lnTo>
                    <a:lnTo>
                      <a:pt x="1116" y="616"/>
                    </a:lnTo>
                    <a:lnTo>
                      <a:pt x="1732" y="809"/>
                    </a:lnTo>
                    <a:lnTo>
                      <a:pt x="2348" y="962"/>
                    </a:lnTo>
                    <a:lnTo>
                      <a:pt x="2386" y="962"/>
                    </a:lnTo>
                    <a:lnTo>
                      <a:pt x="2386" y="924"/>
                    </a:lnTo>
                    <a:lnTo>
                      <a:pt x="2386" y="886"/>
                    </a:lnTo>
                    <a:lnTo>
                      <a:pt x="2348" y="886"/>
                    </a:lnTo>
                    <a:lnTo>
                      <a:pt x="1732" y="770"/>
                    </a:lnTo>
                    <a:lnTo>
                      <a:pt x="1116" y="578"/>
                    </a:lnTo>
                    <a:lnTo>
                      <a:pt x="539" y="308"/>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3" name="Google Shape;1773;p40"/>
              <p:cNvSpPr/>
              <p:nvPr/>
            </p:nvSpPr>
            <p:spPr>
              <a:xfrm>
                <a:off x="3965875" y="3984275"/>
                <a:ext cx="184775" cy="186700"/>
              </a:xfrm>
              <a:custGeom>
                <a:avLst/>
                <a:gdLst/>
                <a:ahLst/>
                <a:cxnLst/>
                <a:rect l="l" t="t" r="r" b="b"/>
                <a:pathLst>
                  <a:path w="7391" h="7468" extrusionOk="0">
                    <a:moveTo>
                      <a:pt x="4427" y="1"/>
                    </a:moveTo>
                    <a:lnTo>
                      <a:pt x="3849" y="39"/>
                    </a:lnTo>
                    <a:lnTo>
                      <a:pt x="3272" y="116"/>
                    </a:lnTo>
                    <a:lnTo>
                      <a:pt x="2733" y="309"/>
                    </a:lnTo>
                    <a:lnTo>
                      <a:pt x="2194" y="578"/>
                    </a:lnTo>
                    <a:lnTo>
                      <a:pt x="1925" y="732"/>
                    </a:lnTo>
                    <a:lnTo>
                      <a:pt x="1655" y="963"/>
                    </a:lnTo>
                    <a:lnTo>
                      <a:pt x="1386" y="1155"/>
                    </a:lnTo>
                    <a:lnTo>
                      <a:pt x="1155" y="1386"/>
                    </a:lnTo>
                    <a:lnTo>
                      <a:pt x="924" y="1656"/>
                    </a:lnTo>
                    <a:lnTo>
                      <a:pt x="732" y="1925"/>
                    </a:lnTo>
                    <a:lnTo>
                      <a:pt x="578" y="2195"/>
                    </a:lnTo>
                    <a:lnTo>
                      <a:pt x="424" y="2503"/>
                    </a:lnTo>
                    <a:lnTo>
                      <a:pt x="270" y="2772"/>
                    </a:lnTo>
                    <a:lnTo>
                      <a:pt x="193" y="3080"/>
                    </a:lnTo>
                    <a:lnTo>
                      <a:pt x="39" y="3696"/>
                    </a:lnTo>
                    <a:lnTo>
                      <a:pt x="0" y="4312"/>
                    </a:lnTo>
                    <a:lnTo>
                      <a:pt x="39" y="4927"/>
                    </a:lnTo>
                    <a:lnTo>
                      <a:pt x="154" y="5582"/>
                    </a:lnTo>
                    <a:lnTo>
                      <a:pt x="270" y="5928"/>
                    </a:lnTo>
                    <a:lnTo>
                      <a:pt x="385" y="6275"/>
                    </a:lnTo>
                    <a:lnTo>
                      <a:pt x="501" y="6583"/>
                    </a:lnTo>
                    <a:lnTo>
                      <a:pt x="693" y="6890"/>
                    </a:lnTo>
                    <a:lnTo>
                      <a:pt x="886" y="7198"/>
                    </a:lnTo>
                    <a:lnTo>
                      <a:pt x="1078" y="7468"/>
                    </a:lnTo>
                    <a:lnTo>
                      <a:pt x="770" y="6929"/>
                    </a:lnTo>
                    <a:lnTo>
                      <a:pt x="501" y="6390"/>
                    </a:lnTo>
                    <a:lnTo>
                      <a:pt x="270" y="5813"/>
                    </a:lnTo>
                    <a:lnTo>
                      <a:pt x="154" y="5235"/>
                    </a:lnTo>
                    <a:lnTo>
                      <a:pt x="77" y="4620"/>
                    </a:lnTo>
                    <a:lnTo>
                      <a:pt x="77" y="4042"/>
                    </a:lnTo>
                    <a:lnTo>
                      <a:pt x="154" y="3426"/>
                    </a:lnTo>
                    <a:lnTo>
                      <a:pt x="308" y="2887"/>
                    </a:lnTo>
                    <a:lnTo>
                      <a:pt x="462" y="2580"/>
                    </a:lnTo>
                    <a:lnTo>
                      <a:pt x="616" y="2272"/>
                    </a:lnTo>
                    <a:lnTo>
                      <a:pt x="770" y="2002"/>
                    </a:lnTo>
                    <a:lnTo>
                      <a:pt x="963" y="1733"/>
                    </a:lnTo>
                    <a:lnTo>
                      <a:pt x="1194" y="1502"/>
                    </a:lnTo>
                    <a:lnTo>
                      <a:pt x="1425" y="1271"/>
                    </a:lnTo>
                    <a:lnTo>
                      <a:pt x="1655" y="1040"/>
                    </a:lnTo>
                    <a:lnTo>
                      <a:pt x="1925" y="848"/>
                    </a:lnTo>
                    <a:lnTo>
                      <a:pt x="2194" y="655"/>
                    </a:lnTo>
                    <a:lnTo>
                      <a:pt x="2464" y="501"/>
                    </a:lnTo>
                    <a:lnTo>
                      <a:pt x="2772" y="386"/>
                    </a:lnTo>
                    <a:lnTo>
                      <a:pt x="3080" y="270"/>
                    </a:lnTo>
                    <a:lnTo>
                      <a:pt x="3388" y="193"/>
                    </a:lnTo>
                    <a:lnTo>
                      <a:pt x="3695" y="116"/>
                    </a:lnTo>
                    <a:lnTo>
                      <a:pt x="4042" y="78"/>
                    </a:lnTo>
                    <a:lnTo>
                      <a:pt x="4350" y="39"/>
                    </a:lnTo>
                    <a:lnTo>
                      <a:pt x="4465" y="39"/>
                    </a:lnTo>
                    <a:lnTo>
                      <a:pt x="4850" y="78"/>
                    </a:lnTo>
                    <a:lnTo>
                      <a:pt x="5235" y="116"/>
                    </a:lnTo>
                    <a:lnTo>
                      <a:pt x="5620" y="193"/>
                    </a:lnTo>
                    <a:lnTo>
                      <a:pt x="5966" y="309"/>
                    </a:lnTo>
                    <a:lnTo>
                      <a:pt x="6313" y="463"/>
                    </a:lnTo>
                    <a:lnTo>
                      <a:pt x="6659" y="655"/>
                    </a:lnTo>
                    <a:lnTo>
                      <a:pt x="7006" y="848"/>
                    </a:lnTo>
                    <a:lnTo>
                      <a:pt x="7313" y="1078"/>
                    </a:lnTo>
                    <a:lnTo>
                      <a:pt x="7352" y="1078"/>
                    </a:lnTo>
                    <a:lnTo>
                      <a:pt x="7390" y="1040"/>
                    </a:lnTo>
                    <a:lnTo>
                      <a:pt x="7352" y="1001"/>
                    </a:lnTo>
                    <a:lnTo>
                      <a:pt x="7044" y="771"/>
                    </a:lnTo>
                    <a:lnTo>
                      <a:pt x="6698" y="578"/>
                    </a:lnTo>
                    <a:lnTo>
                      <a:pt x="6351" y="386"/>
                    </a:lnTo>
                    <a:lnTo>
                      <a:pt x="5966" y="232"/>
                    </a:lnTo>
                    <a:lnTo>
                      <a:pt x="5620" y="116"/>
                    </a:lnTo>
                    <a:lnTo>
                      <a:pt x="5235" y="39"/>
                    </a:lnTo>
                    <a:lnTo>
                      <a:pt x="481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sp>
        <p:nvSpPr>
          <p:cNvPr id="1774" name="Google Shape;1774;p40"/>
          <p:cNvSpPr/>
          <p:nvPr/>
        </p:nvSpPr>
        <p:spPr>
          <a:xfrm rot="-1568227">
            <a:off x="3074798" y="1594167"/>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5" name="Google Shape;1775;p40"/>
          <p:cNvSpPr/>
          <p:nvPr/>
        </p:nvSpPr>
        <p:spPr>
          <a:xfrm rot="1880347">
            <a:off x="2328523" y="114153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6" name="Google Shape;1776;p40"/>
          <p:cNvSpPr/>
          <p:nvPr/>
        </p:nvSpPr>
        <p:spPr>
          <a:xfrm rot="-1568227">
            <a:off x="3247148" y="2447392"/>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77" name="Google Shape;1777;p40"/>
          <p:cNvSpPr/>
          <p:nvPr/>
        </p:nvSpPr>
        <p:spPr>
          <a:xfrm rot="-1568227">
            <a:off x="3510473" y="3660867"/>
            <a:ext cx="216540" cy="2078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78" name="Google Shape;1778;p40"/>
          <p:cNvGrpSpPr/>
          <p:nvPr/>
        </p:nvGrpSpPr>
        <p:grpSpPr>
          <a:xfrm>
            <a:off x="344150" y="2975203"/>
            <a:ext cx="512074" cy="566928"/>
            <a:chOff x="8429275" y="4524778"/>
            <a:chExt cx="512074" cy="566928"/>
          </a:xfrm>
        </p:grpSpPr>
        <p:sp>
          <p:nvSpPr>
            <p:cNvPr id="1779" name="Google Shape;1779;p40"/>
            <p:cNvSpPr/>
            <p:nvPr/>
          </p:nvSpPr>
          <p:spPr>
            <a:xfrm>
              <a:off x="8429275" y="4524778"/>
              <a:ext cx="512074" cy="566928"/>
            </a:xfrm>
            <a:custGeom>
              <a:avLst/>
              <a:gdLst/>
              <a:ahLst/>
              <a:cxnLst/>
              <a:rect l="l" t="t" r="r" b="b"/>
              <a:pathLst>
                <a:path w="15744" h="17514" extrusionOk="0">
                  <a:moveTo>
                    <a:pt x="15551" y="1"/>
                  </a:moveTo>
                  <a:lnTo>
                    <a:pt x="15435" y="39"/>
                  </a:lnTo>
                  <a:lnTo>
                    <a:pt x="15166" y="155"/>
                  </a:lnTo>
                  <a:lnTo>
                    <a:pt x="14819" y="347"/>
                  </a:lnTo>
                  <a:lnTo>
                    <a:pt x="14358" y="616"/>
                  </a:lnTo>
                  <a:lnTo>
                    <a:pt x="14204" y="693"/>
                  </a:lnTo>
                  <a:lnTo>
                    <a:pt x="14011" y="809"/>
                  </a:lnTo>
                  <a:lnTo>
                    <a:pt x="13049" y="1386"/>
                  </a:lnTo>
                  <a:lnTo>
                    <a:pt x="11355" y="2541"/>
                  </a:lnTo>
                  <a:lnTo>
                    <a:pt x="10547" y="3041"/>
                  </a:lnTo>
                  <a:lnTo>
                    <a:pt x="1348" y="13588"/>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925" y="17360"/>
                  </a:lnTo>
                  <a:lnTo>
                    <a:pt x="1001" y="17437"/>
                  </a:lnTo>
                  <a:lnTo>
                    <a:pt x="1194" y="17475"/>
                  </a:lnTo>
                  <a:lnTo>
                    <a:pt x="1309" y="17513"/>
                  </a:lnTo>
                  <a:lnTo>
                    <a:pt x="1617" y="17513"/>
                  </a:lnTo>
                  <a:lnTo>
                    <a:pt x="1771" y="17475"/>
                  </a:lnTo>
                  <a:lnTo>
                    <a:pt x="1964" y="17398"/>
                  </a:lnTo>
                  <a:lnTo>
                    <a:pt x="2156" y="17321"/>
                  </a:lnTo>
                  <a:lnTo>
                    <a:pt x="2349" y="17206"/>
                  </a:lnTo>
                  <a:lnTo>
                    <a:pt x="2387" y="17167"/>
                  </a:lnTo>
                  <a:lnTo>
                    <a:pt x="2464" y="17129"/>
                  </a:lnTo>
                  <a:lnTo>
                    <a:pt x="2541" y="17052"/>
                  </a:lnTo>
                  <a:lnTo>
                    <a:pt x="2657" y="16975"/>
                  </a:lnTo>
                  <a:lnTo>
                    <a:pt x="2734" y="16898"/>
                  </a:lnTo>
                  <a:lnTo>
                    <a:pt x="2926" y="16705"/>
                  </a:lnTo>
                  <a:lnTo>
                    <a:pt x="3080" y="16551"/>
                  </a:lnTo>
                  <a:lnTo>
                    <a:pt x="3118" y="16474"/>
                  </a:lnTo>
                  <a:lnTo>
                    <a:pt x="3773" y="15781"/>
                  </a:lnTo>
                  <a:lnTo>
                    <a:pt x="13241" y="5543"/>
                  </a:lnTo>
                  <a:lnTo>
                    <a:pt x="13203" y="5543"/>
                  </a:lnTo>
                  <a:lnTo>
                    <a:pt x="13434" y="5312"/>
                  </a:lnTo>
                  <a:lnTo>
                    <a:pt x="13857" y="4542"/>
                  </a:lnTo>
                  <a:lnTo>
                    <a:pt x="14704" y="2810"/>
                  </a:lnTo>
                  <a:lnTo>
                    <a:pt x="15127" y="1887"/>
                  </a:lnTo>
                  <a:lnTo>
                    <a:pt x="15166" y="1810"/>
                  </a:lnTo>
                  <a:lnTo>
                    <a:pt x="15435" y="1194"/>
                  </a:lnTo>
                  <a:lnTo>
                    <a:pt x="15628" y="655"/>
                  </a:lnTo>
                  <a:lnTo>
                    <a:pt x="15743" y="270"/>
                  </a:lnTo>
                  <a:lnTo>
                    <a:pt x="15743" y="155"/>
                  </a:lnTo>
                  <a:lnTo>
                    <a:pt x="15743" y="116"/>
                  </a:lnTo>
                  <a:lnTo>
                    <a:pt x="15743" y="39"/>
                  </a:lnTo>
                  <a:lnTo>
                    <a:pt x="1570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80" name="Google Shape;1780;p40"/>
            <p:cNvGrpSpPr/>
            <p:nvPr/>
          </p:nvGrpSpPr>
          <p:grpSpPr>
            <a:xfrm>
              <a:off x="8430776" y="4525099"/>
              <a:ext cx="509079" cy="566278"/>
              <a:chOff x="441045" y="2414403"/>
              <a:chExt cx="675260" cy="751132"/>
            </a:xfrm>
          </p:grpSpPr>
          <p:sp>
            <p:nvSpPr>
              <p:cNvPr id="1781" name="Google Shape;1781;p40"/>
              <p:cNvSpPr/>
              <p:nvPr/>
            </p:nvSpPr>
            <p:spPr>
              <a:xfrm>
                <a:off x="441045" y="2414403"/>
                <a:ext cx="675260" cy="751132"/>
              </a:xfrm>
              <a:custGeom>
                <a:avLst/>
                <a:gdLst/>
                <a:ahLst/>
                <a:cxnLst/>
                <a:rect l="l" t="t" r="r" b="b"/>
                <a:pathLst>
                  <a:path w="15744" h="17514" extrusionOk="0">
                    <a:moveTo>
                      <a:pt x="15628" y="1"/>
                    </a:moveTo>
                    <a:lnTo>
                      <a:pt x="15435" y="39"/>
                    </a:lnTo>
                    <a:lnTo>
                      <a:pt x="15166" y="155"/>
                    </a:lnTo>
                    <a:lnTo>
                      <a:pt x="14819" y="347"/>
                    </a:lnTo>
                    <a:lnTo>
                      <a:pt x="14011" y="809"/>
                    </a:lnTo>
                    <a:lnTo>
                      <a:pt x="13049" y="1386"/>
                    </a:lnTo>
                    <a:lnTo>
                      <a:pt x="11355" y="2541"/>
                    </a:lnTo>
                    <a:lnTo>
                      <a:pt x="10547" y="3041"/>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857" y="4542"/>
                    </a:lnTo>
                    <a:lnTo>
                      <a:pt x="14704" y="2810"/>
                    </a:lnTo>
                    <a:lnTo>
                      <a:pt x="15127" y="1887"/>
                    </a:lnTo>
                    <a:lnTo>
                      <a:pt x="15474" y="1040"/>
                    </a:lnTo>
                    <a:lnTo>
                      <a:pt x="15705" y="385"/>
                    </a:lnTo>
                    <a:lnTo>
                      <a:pt x="15743" y="155"/>
                    </a:lnTo>
                    <a:lnTo>
                      <a:pt x="15743" y="39"/>
                    </a:lnTo>
                    <a:lnTo>
                      <a:pt x="15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2" name="Google Shape;1782;p40"/>
              <p:cNvSpPr/>
              <p:nvPr/>
            </p:nvSpPr>
            <p:spPr>
              <a:xfrm>
                <a:off x="441045" y="2414403"/>
                <a:ext cx="675260" cy="751132"/>
              </a:xfrm>
              <a:custGeom>
                <a:avLst/>
                <a:gdLst/>
                <a:ahLst/>
                <a:cxnLst/>
                <a:rect l="l" t="t" r="r" b="b"/>
                <a:pathLst>
                  <a:path w="15744" h="17514" fill="none" extrusionOk="0">
                    <a:moveTo>
                      <a:pt x="10547" y="3041"/>
                    </a:moveTo>
                    <a:lnTo>
                      <a:pt x="386" y="14704"/>
                    </a:lnTo>
                    <a:lnTo>
                      <a:pt x="386" y="14704"/>
                    </a:lnTo>
                    <a:lnTo>
                      <a:pt x="232" y="14973"/>
                    </a:lnTo>
                    <a:lnTo>
                      <a:pt x="116" y="15243"/>
                    </a:lnTo>
                    <a:lnTo>
                      <a:pt x="39" y="15551"/>
                    </a:lnTo>
                    <a:lnTo>
                      <a:pt x="1" y="15974"/>
                    </a:lnTo>
                    <a:lnTo>
                      <a:pt x="1" y="16166"/>
                    </a:lnTo>
                    <a:lnTo>
                      <a:pt x="39" y="16359"/>
                    </a:lnTo>
                    <a:lnTo>
                      <a:pt x="116" y="16590"/>
                    </a:lnTo>
                    <a:lnTo>
                      <a:pt x="232" y="16782"/>
                    </a:lnTo>
                    <a:lnTo>
                      <a:pt x="386" y="16975"/>
                    </a:lnTo>
                    <a:lnTo>
                      <a:pt x="617" y="17167"/>
                    </a:lnTo>
                    <a:lnTo>
                      <a:pt x="617" y="17167"/>
                    </a:lnTo>
                    <a:lnTo>
                      <a:pt x="848" y="17360"/>
                    </a:lnTo>
                    <a:lnTo>
                      <a:pt x="1078" y="17437"/>
                    </a:lnTo>
                    <a:lnTo>
                      <a:pt x="1309" y="17513"/>
                    </a:lnTo>
                    <a:lnTo>
                      <a:pt x="1540" y="17513"/>
                    </a:lnTo>
                    <a:lnTo>
                      <a:pt x="1733" y="17475"/>
                    </a:lnTo>
                    <a:lnTo>
                      <a:pt x="1964" y="17398"/>
                    </a:lnTo>
                    <a:lnTo>
                      <a:pt x="2156" y="17321"/>
                    </a:lnTo>
                    <a:lnTo>
                      <a:pt x="2349" y="17206"/>
                    </a:lnTo>
                    <a:lnTo>
                      <a:pt x="2657" y="16975"/>
                    </a:lnTo>
                    <a:lnTo>
                      <a:pt x="2926" y="16705"/>
                    </a:lnTo>
                    <a:lnTo>
                      <a:pt x="3118" y="16474"/>
                    </a:lnTo>
                    <a:lnTo>
                      <a:pt x="13434" y="5312"/>
                    </a:lnTo>
                    <a:lnTo>
                      <a:pt x="13434" y="5312"/>
                    </a:lnTo>
                    <a:lnTo>
                      <a:pt x="13857" y="4542"/>
                    </a:lnTo>
                    <a:lnTo>
                      <a:pt x="14704" y="2810"/>
                    </a:lnTo>
                    <a:lnTo>
                      <a:pt x="15127" y="1887"/>
                    </a:lnTo>
                    <a:lnTo>
                      <a:pt x="15474" y="1040"/>
                    </a:lnTo>
                    <a:lnTo>
                      <a:pt x="15705" y="385"/>
                    </a:lnTo>
                    <a:lnTo>
                      <a:pt x="15743" y="155"/>
                    </a:lnTo>
                    <a:lnTo>
                      <a:pt x="15743" y="39"/>
                    </a:lnTo>
                    <a:lnTo>
                      <a:pt x="15743" y="39"/>
                    </a:lnTo>
                    <a:lnTo>
                      <a:pt x="15705" y="1"/>
                    </a:lnTo>
                    <a:lnTo>
                      <a:pt x="15628" y="1"/>
                    </a:lnTo>
                    <a:lnTo>
                      <a:pt x="15435" y="39"/>
                    </a:lnTo>
                    <a:lnTo>
                      <a:pt x="15166" y="155"/>
                    </a:lnTo>
                    <a:lnTo>
                      <a:pt x="14819" y="347"/>
                    </a:lnTo>
                    <a:lnTo>
                      <a:pt x="14011" y="809"/>
                    </a:lnTo>
                    <a:lnTo>
                      <a:pt x="13049" y="1386"/>
                    </a:lnTo>
                    <a:lnTo>
                      <a:pt x="11355" y="2541"/>
                    </a:lnTo>
                    <a:lnTo>
                      <a:pt x="10547" y="30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3" name="Google Shape;1783;p40"/>
              <p:cNvSpPr/>
              <p:nvPr/>
            </p:nvSpPr>
            <p:spPr>
              <a:xfrm>
                <a:off x="1050212" y="2414403"/>
                <a:ext cx="66093" cy="77626"/>
              </a:xfrm>
              <a:custGeom>
                <a:avLst/>
                <a:gdLst/>
                <a:ahLst/>
                <a:cxnLst/>
                <a:rect l="l" t="t" r="r" b="b"/>
                <a:pathLst>
                  <a:path w="1541" h="1810" extrusionOk="0">
                    <a:moveTo>
                      <a:pt x="1386" y="1"/>
                    </a:moveTo>
                    <a:lnTo>
                      <a:pt x="1040" y="155"/>
                    </a:lnTo>
                    <a:lnTo>
                      <a:pt x="578" y="385"/>
                    </a:lnTo>
                    <a:lnTo>
                      <a:pt x="1" y="693"/>
                    </a:lnTo>
                    <a:lnTo>
                      <a:pt x="155" y="1001"/>
                    </a:lnTo>
                    <a:lnTo>
                      <a:pt x="308" y="1232"/>
                    </a:lnTo>
                    <a:lnTo>
                      <a:pt x="501" y="1463"/>
                    </a:lnTo>
                    <a:lnTo>
                      <a:pt x="732" y="1656"/>
                    </a:lnTo>
                    <a:lnTo>
                      <a:pt x="963" y="1810"/>
                    </a:lnTo>
                    <a:lnTo>
                      <a:pt x="1232" y="1194"/>
                    </a:lnTo>
                    <a:lnTo>
                      <a:pt x="1425" y="655"/>
                    </a:lnTo>
                    <a:lnTo>
                      <a:pt x="1540" y="270"/>
                    </a:lnTo>
                    <a:lnTo>
                      <a:pt x="1540" y="116"/>
                    </a:lnTo>
                    <a:lnTo>
                      <a:pt x="1540" y="39"/>
                    </a:lnTo>
                    <a:lnTo>
                      <a:pt x="15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4" name="Google Shape;1784;p40"/>
              <p:cNvSpPr/>
              <p:nvPr/>
            </p:nvSpPr>
            <p:spPr>
              <a:xfrm>
                <a:off x="441045" y="3031768"/>
                <a:ext cx="132101" cy="133766"/>
              </a:xfrm>
              <a:custGeom>
                <a:avLst/>
                <a:gdLst/>
                <a:ahLst/>
                <a:cxnLst/>
                <a:rect l="l" t="t" r="r" b="b"/>
                <a:pathLst>
                  <a:path w="3080" h="3119" extrusionOk="0">
                    <a:moveTo>
                      <a:pt x="655" y="1"/>
                    </a:moveTo>
                    <a:lnTo>
                      <a:pt x="386" y="309"/>
                    </a:lnTo>
                    <a:lnTo>
                      <a:pt x="232" y="578"/>
                    </a:lnTo>
                    <a:lnTo>
                      <a:pt x="116" y="848"/>
                    </a:lnTo>
                    <a:lnTo>
                      <a:pt x="39" y="1156"/>
                    </a:lnTo>
                    <a:lnTo>
                      <a:pt x="1" y="1579"/>
                    </a:lnTo>
                    <a:lnTo>
                      <a:pt x="1" y="1771"/>
                    </a:lnTo>
                    <a:lnTo>
                      <a:pt x="39" y="1964"/>
                    </a:lnTo>
                    <a:lnTo>
                      <a:pt x="116" y="2195"/>
                    </a:lnTo>
                    <a:lnTo>
                      <a:pt x="232" y="2387"/>
                    </a:lnTo>
                    <a:lnTo>
                      <a:pt x="386" y="2580"/>
                    </a:lnTo>
                    <a:lnTo>
                      <a:pt x="617" y="2772"/>
                    </a:lnTo>
                    <a:lnTo>
                      <a:pt x="809" y="2926"/>
                    </a:lnTo>
                    <a:lnTo>
                      <a:pt x="1001" y="3042"/>
                    </a:lnTo>
                    <a:lnTo>
                      <a:pt x="1194" y="3080"/>
                    </a:lnTo>
                    <a:lnTo>
                      <a:pt x="1425" y="3118"/>
                    </a:lnTo>
                    <a:lnTo>
                      <a:pt x="1617" y="3118"/>
                    </a:lnTo>
                    <a:lnTo>
                      <a:pt x="1771" y="3080"/>
                    </a:lnTo>
                    <a:lnTo>
                      <a:pt x="2156" y="2926"/>
                    </a:lnTo>
                    <a:lnTo>
                      <a:pt x="2464" y="2734"/>
                    </a:lnTo>
                    <a:lnTo>
                      <a:pt x="2734" y="2503"/>
                    </a:lnTo>
                    <a:lnTo>
                      <a:pt x="3080" y="2156"/>
                    </a:lnTo>
                    <a:lnTo>
                      <a:pt x="2426" y="1771"/>
                    </a:lnTo>
                    <a:lnTo>
                      <a:pt x="1848" y="1309"/>
                    </a:lnTo>
                    <a:lnTo>
                      <a:pt x="1540" y="1002"/>
                    </a:lnTo>
                    <a:lnTo>
                      <a:pt x="1232" y="694"/>
                    </a:lnTo>
                    <a:lnTo>
                      <a:pt x="925" y="347"/>
                    </a:lnTo>
                    <a:lnTo>
                      <a:pt x="6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5" name="Google Shape;1785;p40"/>
              <p:cNvSpPr/>
              <p:nvPr/>
            </p:nvSpPr>
            <p:spPr>
              <a:xfrm>
                <a:off x="498818" y="2543151"/>
                <a:ext cx="510177" cy="548102"/>
              </a:xfrm>
              <a:custGeom>
                <a:avLst/>
                <a:gdLst/>
                <a:ahLst/>
                <a:cxnLst/>
                <a:rect l="l" t="t" r="r" b="b"/>
                <a:pathLst>
                  <a:path w="11895" h="12780" extrusionOk="0">
                    <a:moveTo>
                      <a:pt x="9277" y="1"/>
                    </a:moveTo>
                    <a:lnTo>
                      <a:pt x="9200" y="39"/>
                    </a:lnTo>
                    <a:lnTo>
                      <a:pt x="1" y="10586"/>
                    </a:lnTo>
                    <a:lnTo>
                      <a:pt x="501" y="11201"/>
                    </a:lnTo>
                    <a:lnTo>
                      <a:pt x="809" y="11548"/>
                    </a:lnTo>
                    <a:lnTo>
                      <a:pt x="1156" y="11894"/>
                    </a:lnTo>
                    <a:lnTo>
                      <a:pt x="1541" y="12202"/>
                    </a:lnTo>
                    <a:lnTo>
                      <a:pt x="1925" y="12472"/>
                    </a:lnTo>
                    <a:lnTo>
                      <a:pt x="2426" y="12779"/>
                    </a:lnTo>
                    <a:lnTo>
                      <a:pt x="11894" y="2541"/>
                    </a:lnTo>
                    <a:lnTo>
                      <a:pt x="11625" y="2541"/>
                    </a:lnTo>
                    <a:lnTo>
                      <a:pt x="11394" y="2464"/>
                    </a:lnTo>
                    <a:lnTo>
                      <a:pt x="11317" y="2426"/>
                    </a:lnTo>
                    <a:lnTo>
                      <a:pt x="11240" y="2349"/>
                    </a:lnTo>
                    <a:lnTo>
                      <a:pt x="11163" y="2195"/>
                    </a:lnTo>
                    <a:lnTo>
                      <a:pt x="11163" y="2002"/>
                    </a:lnTo>
                    <a:lnTo>
                      <a:pt x="11202" y="1810"/>
                    </a:lnTo>
                    <a:lnTo>
                      <a:pt x="11009" y="1925"/>
                    </a:lnTo>
                    <a:lnTo>
                      <a:pt x="10778" y="2041"/>
                    </a:lnTo>
                    <a:lnTo>
                      <a:pt x="10586" y="2118"/>
                    </a:lnTo>
                    <a:lnTo>
                      <a:pt x="10355" y="2118"/>
                    </a:lnTo>
                    <a:lnTo>
                      <a:pt x="10124" y="2041"/>
                    </a:lnTo>
                    <a:lnTo>
                      <a:pt x="10047" y="2002"/>
                    </a:lnTo>
                    <a:lnTo>
                      <a:pt x="9970" y="1925"/>
                    </a:lnTo>
                    <a:lnTo>
                      <a:pt x="9893" y="1771"/>
                    </a:lnTo>
                    <a:lnTo>
                      <a:pt x="9854" y="1617"/>
                    </a:lnTo>
                    <a:lnTo>
                      <a:pt x="9893" y="1425"/>
                    </a:lnTo>
                    <a:lnTo>
                      <a:pt x="9970" y="1271"/>
                    </a:lnTo>
                    <a:lnTo>
                      <a:pt x="9970" y="1271"/>
                    </a:lnTo>
                    <a:lnTo>
                      <a:pt x="9854" y="1348"/>
                    </a:lnTo>
                    <a:lnTo>
                      <a:pt x="9623" y="1348"/>
                    </a:lnTo>
                    <a:lnTo>
                      <a:pt x="9546" y="1309"/>
                    </a:lnTo>
                    <a:lnTo>
                      <a:pt x="9354" y="1194"/>
                    </a:lnTo>
                    <a:lnTo>
                      <a:pt x="9239" y="1040"/>
                    </a:lnTo>
                    <a:lnTo>
                      <a:pt x="9162" y="848"/>
                    </a:lnTo>
                    <a:lnTo>
                      <a:pt x="9162" y="655"/>
                    </a:lnTo>
                    <a:lnTo>
                      <a:pt x="9162" y="424"/>
                    </a:lnTo>
                    <a:lnTo>
                      <a:pt x="9200" y="193"/>
                    </a:lnTo>
                    <a:lnTo>
                      <a:pt x="92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6" name="Google Shape;1786;p40"/>
              <p:cNvSpPr/>
              <p:nvPr/>
            </p:nvSpPr>
            <p:spPr>
              <a:xfrm>
                <a:off x="498818" y="2543151"/>
                <a:ext cx="510177" cy="548102"/>
              </a:xfrm>
              <a:custGeom>
                <a:avLst/>
                <a:gdLst/>
                <a:ahLst/>
                <a:cxnLst/>
                <a:rect l="l" t="t" r="r" b="b"/>
                <a:pathLst>
                  <a:path w="11895" h="12780" fill="none" extrusionOk="0">
                    <a:moveTo>
                      <a:pt x="501" y="11201"/>
                    </a:moveTo>
                    <a:lnTo>
                      <a:pt x="501" y="11201"/>
                    </a:lnTo>
                    <a:lnTo>
                      <a:pt x="809" y="11548"/>
                    </a:lnTo>
                    <a:lnTo>
                      <a:pt x="1156" y="11894"/>
                    </a:lnTo>
                    <a:lnTo>
                      <a:pt x="1541" y="12202"/>
                    </a:lnTo>
                    <a:lnTo>
                      <a:pt x="1925" y="12472"/>
                    </a:lnTo>
                    <a:lnTo>
                      <a:pt x="1925" y="12472"/>
                    </a:lnTo>
                    <a:lnTo>
                      <a:pt x="2426" y="12779"/>
                    </a:lnTo>
                    <a:lnTo>
                      <a:pt x="11894" y="2541"/>
                    </a:lnTo>
                    <a:lnTo>
                      <a:pt x="11894" y="2541"/>
                    </a:lnTo>
                    <a:lnTo>
                      <a:pt x="11625" y="2541"/>
                    </a:lnTo>
                    <a:lnTo>
                      <a:pt x="11394" y="2464"/>
                    </a:lnTo>
                    <a:lnTo>
                      <a:pt x="11394" y="2464"/>
                    </a:lnTo>
                    <a:lnTo>
                      <a:pt x="11317" y="2426"/>
                    </a:lnTo>
                    <a:lnTo>
                      <a:pt x="11240" y="2349"/>
                    </a:lnTo>
                    <a:lnTo>
                      <a:pt x="11163" y="2195"/>
                    </a:lnTo>
                    <a:lnTo>
                      <a:pt x="11163" y="2002"/>
                    </a:lnTo>
                    <a:lnTo>
                      <a:pt x="11202" y="1810"/>
                    </a:lnTo>
                    <a:lnTo>
                      <a:pt x="11202" y="1810"/>
                    </a:lnTo>
                    <a:lnTo>
                      <a:pt x="11009" y="1925"/>
                    </a:lnTo>
                    <a:lnTo>
                      <a:pt x="10778" y="2041"/>
                    </a:lnTo>
                    <a:lnTo>
                      <a:pt x="10778" y="2041"/>
                    </a:lnTo>
                    <a:lnTo>
                      <a:pt x="10586" y="2118"/>
                    </a:lnTo>
                    <a:lnTo>
                      <a:pt x="10355" y="2118"/>
                    </a:lnTo>
                    <a:lnTo>
                      <a:pt x="10124" y="2041"/>
                    </a:lnTo>
                    <a:lnTo>
                      <a:pt x="10047" y="2002"/>
                    </a:lnTo>
                    <a:lnTo>
                      <a:pt x="9970" y="1925"/>
                    </a:lnTo>
                    <a:lnTo>
                      <a:pt x="9970" y="1925"/>
                    </a:lnTo>
                    <a:lnTo>
                      <a:pt x="9893" y="1771"/>
                    </a:lnTo>
                    <a:lnTo>
                      <a:pt x="9854" y="1617"/>
                    </a:lnTo>
                    <a:lnTo>
                      <a:pt x="9893" y="1425"/>
                    </a:lnTo>
                    <a:lnTo>
                      <a:pt x="9970" y="1271"/>
                    </a:lnTo>
                    <a:lnTo>
                      <a:pt x="9970" y="1271"/>
                    </a:lnTo>
                    <a:lnTo>
                      <a:pt x="9854" y="1348"/>
                    </a:lnTo>
                    <a:lnTo>
                      <a:pt x="9739" y="1348"/>
                    </a:lnTo>
                    <a:lnTo>
                      <a:pt x="9739" y="1348"/>
                    </a:lnTo>
                    <a:lnTo>
                      <a:pt x="9623" y="1348"/>
                    </a:lnTo>
                    <a:lnTo>
                      <a:pt x="9546" y="1309"/>
                    </a:lnTo>
                    <a:lnTo>
                      <a:pt x="9354" y="1194"/>
                    </a:lnTo>
                    <a:lnTo>
                      <a:pt x="9239" y="1040"/>
                    </a:lnTo>
                    <a:lnTo>
                      <a:pt x="9162" y="848"/>
                    </a:lnTo>
                    <a:lnTo>
                      <a:pt x="9162" y="848"/>
                    </a:lnTo>
                    <a:lnTo>
                      <a:pt x="9162" y="655"/>
                    </a:lnTo>
                    <a:lnTo>
                      <a:pt x="9162" y="424"/>
                    </a:lnTo>
                    <a:lnTo>
                      <a:pt x="9200" y="193"/>
                    </a:lnTo>
                    <a:lnTo>
                      <a:pt x="9277" y="1"/>
                    </a:lnTo>
                    <a:lnTo>
                      <a:pt x="9277" y="1"/>
                    </a:lnTo>
                    <a:lnTo>
                      <a:pt x="9200" y="39"/>
                    </a:lnTo>
                    <a:lnTo>
                      <a:pt x="1" y="10586"/>
                    </a:lnTo>
                    <a:lnTo>
                      <a:pt x="1" y="10586"/>
                    </a:lnTo>
                    <a:lnTo>
                      <a:pt x="501" y="11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7" name="Google Shape;1787;p40"/>
              <p:cNvSpPr/>
              <p:nvPr/>
            </p:nvSpPr>
            <p:spPr>
              <a:xfrm>
                <a:off x="541751" y="2600920"/>
                <a:ext cx="383051" cy="440798"/>
              </a:xfrm>
              <a:custGeom>
                <a:avLst/>
                <a:gdLst/>
                <a:ahLst/>
                <a:cxnLst/>
                <a:rect l="l" t="t" r="r" b="b"/>
                <a:pathLst>
                  <a:path w="8931" h="10278" extrusionOk="0">
                    <a:moveTo>
                      <a:pt x="8892" y="1"/>
                    </a:moveTo>
                    <a:lnTo>
                      <a:pt x="8391" y="463"/>
                    </a:lnTo>
                    <a:lnTo>
                      <a:pt x="7930" y="963"/>
                    </a:lnTo>
                    <a:lnTo>
                      <a:pt x="7044" y="1925"/>
                    </a:lnTo>
                    <a:lnTo>
                      <a:pt x="5235" y="3888"/>
                    </a:lnTo>
                    <a:lnTo>
                      <a:pt x="3503" y="5890"/>
                    </a:lnTo>
                    <a:lnTo>
                      <a:pt x="1810" y="7930"/>
                    </a:lnTo>
                    <a:lnTo>
                      <a:pt x="1" y="10239"/>
                    </a:lnTo>
                    <a:lnTo>
                      <a:pt x="1" y="10278"/>
                    </a:lnTo>
                    <a:lnTo>
                      <a:pt x="78" y="10278"/>
                    </a:lnTo>
                    <a:lnTo>
                      <a:pt x="1733" y="8199"/>
                    </a:lnTo>
                    <a:lnTo>
                      <a:pt x="3388" y="6159"/>
                    </a:lnTo>
                    <a:lnTo>
                      <a:pt x="5120" y="4158"/>
                    </a:lnTo>
                    <a:lnTo>
                      <a:pt x="6890" y="2195"/>
                    </a:lnTo>
                    <a:lnTo>
                      <a:pt x="7891" y="1117"/>
                    </a:lnTo>
                    <a:lnTo>
                      <a:pt x="8430" y="578"/>
                    </a:lnTo>
                    <a:lnTo>
                      <a:pt x="8930" y="39"/>
                    </a:lnTo>
                    <a:lnTo>
                      <a:pt x="893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88" name="Google Shape;1788;p40"/>
              <p:cNvSpPr/>
              <p:nvPr/>
            </p:nvSpPr>
            <p:spPr>
              <a:xfrm>
                <a:off x="568171" y="2632314"/>
                <a:ext cx="407798" cy="427588"/>
              </a:xfrm>
              <a:custGeom>
                <a:avLst/>
                <a:gdLst/>
                <a:ahLst/>
                <a:cxnLst/>
                <a:rect l="l" t="t" r="r" b="b"/>
                <a:pathLst>
                  <a:path w="9508" h="9970" extrusionOk="0">
                    <a:moveTo>
                      <a:pt x="9508" y="0"/>
                    </a:moveTo>
                    <a:lnTo>
                      <a:pt x="8507" y="924"/>
                    </a:lnTo>
                    <a:lnTo>
                      <a:pt x="7583" y="1886"/>
                    </a:lnTo>
                    <a:lnTo>
                      <a:pt x="5697" y="3811"/>
                    </a:lnTo>
                    <a:lnTo>
                      <a:pt x="3849" y="5735"/>
                    </a:lnTo>
                    <a:lnTo>
                      <a:pt x="2040" y="7660"/>
                    </a:lnTo>
                    <a:lnTo>
                      <a:pt x="0" y="9892"/>
                    </a:lnTo>
                    <a:lnTo>
                      <a:pt x="0" y="9931"/>
                    </a:lnTo>
                    <a:lnTo>
                      <a:pt x="39" y="9969"/>
                    </a:lnTo>
                    <a:lnTo>
                      <a:pt x="77" y="9969"/>
                    </a:lnTo>
                    <a:lnTo>
                      <a:pt x="1886" y="8006"/>
                    </a:lnTo>
                    <a:lnTo>
                      <a:pt x="3696" y="6043"/>
                    </a:lnTo>
                    <a:lnTo>
                      <a:pt x="5543" y="4080"/>
                    </a:lnTo>
                    <a:lnTo>
                      <a:pt x="7429" y="2156"/>
                    </a:lnTo>
                    <a:lnTo>
                      <a:pt x="8468" y="1116"/>
                    </a:lnTo>
                    <a:lnTo>
                      <a:pt x="9508"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grpSp>
        <p:nvGrpSpPr>
          <p:cNvPr id="1789" name="Google Shape;1789;p40"/>
          <p:cNvGrpSpPr/>
          <p:nvPr/>
        </p:nvGrpSpPr>
        <p:grpSpPr>
          <a:xfrm>
            <a:off x="794219" y="1854500"/>
            <a:ext cx="2818018" cy="3660358"/>
            <a:chOff x="4319606" y="1854500"/>
            <a:chExt cx="2818018" cy="3660358"/>
          </a:xfrm>
        </p:grpSpPr>
        <p:sp>
          <p:nvSpPr>
            <p:cNvPr id="1790" name="Google Shape;1790;p40"/>
            <p:cNvSpPr/>
            <p:nvPr/>
          </p:nvSpPr>
          <p:spPr>
            <a:xfrm>
              <a:off x="4320458" y="1855863"/>
              <a:ext cx="2816315" cy="3657632"/>
            </a:xfrm>
            <a:custGeom>
              <a:avLst/>
              <a:gdLst/>
              <a:ahLst/>
              <a:cxnLst/>
              <a:rect l="l" t="t" r="r" b="b"/>
              <a:pathLst>
                <a:path w="39530" h="51346" extrusionOk="0">
                  <a:moveTo>
                    <a:pt x="18168" y="0"/>
                  </a:moveTo>
                  <a:lnTo>
                    <a:pt x="17629" y="39"/>
                  </a:lnTo>
                  <a:lnTo>
                    <a:pt x="17013" y="116"/>
                  </a:lnTo>
                  <a:lnTo>
                    <a:pt x="16397" y="270"/>
                  </a:lnTo>
                  <a:lnTo>
                    <a:pt x="15858" y="462"/>
                  </a:lnTo>
                  <a:lnTo>
                    <a:pt x="15358" y="693"/>
                  </a:lnTo>
                  <a:lnTo>
                    <a:pt x="14896" y="962"/>
                  </a:lnTo>
                  <a:lnTo>
                    <a:pt x="14473" y="1232"/>
                  </a:lnTo>
                  <a:lnTo>
                    <a:pt x="14088" y="1540"/>
                  </a:lnTo>
                  <a:lnTo>
                    <a:pt x="13780" y="1886"/>
                  </a:lnTo>
                  <a:lnTo>
                    <a:pt x="13510" y="2194"/>
                  </a:lnTo>
                  <a:lnTo>
                    <a:pt x="13048" y="2771"/>
                  </a:lnTo>
                  <a:lnTo>
                    <a:pt x="12740" y="3272"/>
                  </a:lnTo>
                  <a:lnTo>
                    <a:pt x="12548" y="3657"/>
                  </a:lnTo>
                  <a:lnTo>
                    <a:pt x="12510" y="3772"/>
                  </a:lnTo>
                  <a:lnTo>
                    <a:pt x="12394" y="3734"/>
                  </a:lnTo>
                  <a:lnTo>
                    <a:pt x="12125" y="3618"/>
                  </a:lnTo>
                  <a:lnTo>
                    <a:pt x="11740" y="3541"/>
                  </a:lnTo>
                  <a:lnTo>
                    <a:pt x="11470" y="3503"/>
                  </a:lnTo>
                  <a:lnTo>
                    <a:pt x="11201" y="3464"/>
                  </a:lnTo>
                  <a:lnTo>
                    <a:pt x="10931" y="3503"/>
                  </a:lnTo>
                  <a:lnTo>
                    <a:pt x="10624" y="3541"/>
                  </a:lnTo>
                  <a:lnTo>
                    <a:pt x="10277" y="3618"/>
                  </a:lnTo>
                  <a:lnTo>
                    <a:pt x="9969" y="3734"/>
                  </a:lnTo>
                  <a:lnTo>
                    <a:pt x="9661" y="3926"/>
                  </a:lnTo>
                  <a:lnTo>
                    <a:pt x="9315" y="4157"/>
                  </a:lnTo>
                  <a:lnTo>
                    <a:pt x="9007" y="4465"/>
                  </a:lnTo>
                  <a:lnTo>
                    <a:pt x="8699" y="4850"/>
                  </a:lnTo>
                  <a:lnTo>
                    <a:pt x="8430" y="5273"/>
                  </a:lnTo>
                  <a:lnTo>
                    <a:pt x="8276" y="5697"/>
                  </a:lnTo>
                  <a:lnTo>
                    <a:pt x="8160" y="6120"/>
                  </a:lnTo>
                  <a:lnTo>
                    <a:pt x="8122" y="6505"/>
                  </a:lnTo>
                  <a:lnTo>
                    <a:pt x="8160" y="6928"/>
                  </a:lnTo>
                  <a:lnTo>
                    <a:pt x="8199" y="7313"/>
                  </a:lnTo>
                  <a:lnTo>
                    <a:pt x="8314" y="7660"/>
                  </a:lnTo>
                  <a:lnTo>
                    <a:pt x="8430" y="8006"/>
                  </a:lnTo>
                  <a:lnTo>
                    <a:pt x="8584" y="8314"/>
                  </a:lnTo>
                  <a:lnTo>
                    <a:pt x="8738" y="8583"/>
                  </a:lnTo>
                  <a:lnTo>
                    <a:pt x="9045" y="9084"/>
                  </a:lnTo>
                  <a:lnTo>
                    <a:pt x="9276" y="9353"/>
                  </a:lnTo>
                  <a:lnTo>
                    <a:pt x="9392" y="9469"/>
                  </a:lnTo>
                  <a:lnTo>
                    <a:pt x="9276" y="9469"/>
                  </a:lnTo>
                  <a:lnTo>
                    <a:pt x="9007" y="9507"/>
                  </a:lnTo>
                  <a:lnTo>
                    <a:pt x="8584" y="9623"/>
                  </a:lnTo>
                  <a:lnTo>
                    <a:pt x="8353" y="9700"/>
                  </a:lnTo>
                  <a:lnTo>
                    <a:pt x="8122" y="9815"/>
                  </a:lnTo>
                  <a:lnTo>
                    <a:pt x="7852" y="10008"/>
                  </a:lnTo>
                  <a:lnTo>
                    <a:pt x="7621" y="10200"/>
                  </a:lnTo>
                  <a:lnTo>
                    <a:pt x="7390" y="10431"/>
                  </a:lnTo>
                  <a:lnTo>
                    <a:pt x="7159" y="10739"/>
                  </a:lnTo>
                  <a:lnTo>
                    <a:pt x="6967" y="11124"/>
                  </a:lnTo>
                  <a:lnTo>
                    <a:pt x="6813" y="11547"/>
                  </a:lnTo>
                  <a:lnTo>
                    <a:pt x="6698" y="12048"/>
                  </a:lnTo>
                  <a:lnTo>
                    <a:pt x="6582" y="12625"/>
                  </a:lnTo>
                  <a:lnTo>
                    <a:pt x="6582" y="13202"/>
                  </a:lnTo>
                  <a:lnTo>
                    <a:pt x="6621" y="13664"/>
                  </a:lnTo>
                  <a:lnTo>
                    <a:pt x="6736" y="14088"/>
                  </a:lnTo>
                  <a:lnTo>
                    <a:pt x="6928" y="14434"/>
                  </a:lnTo>
                  <a:lnTo>
                    <a:pt x="7121" y="14703"/>
                  </a:lnTo>
                  <a:lnTo>
                    <a:pt x="7390" y="14934"/>
                  </a:lnTo>
                  <a:lnTo>
                    <a:pt x="7660" y="15088"/>
                  </a:lnTo>
                  <a:lnTo>
                    <a:pt x="7929" y="15242"/>
                  </a:lnTo>
                  <a:lnTo>
                    <a:pt x="8237" y="15319"/>
                  </a:lnTo>
                  <a:lnTo>
                    <a:pt x="8507" y="15396"/>
                  </a:lnTo>
                  <a:lnTo>
                    <a:pt x="9045" y="15435"/>
                  </a:lnTo>
                  <a:lnTo>
                    <a:pt x="9392" y="15396"/>
                  </a:lnTo>
                  <a:lnTo>
                    <a:pt x="9546" y="15396"/>
                  </a:lnTo>
                  <a:lnTo>
                    <a:pt x="9238" y="15512"/>
                  </a:lnTo>
                  <a:lnTo>
                    <a:pt x="8891" y="15704"/>
                  </a:lnTo>
                  <a:lnTo>
                    <a:pt x="8545" y="15935"/>
                  </a:lnTo>
                  <a:lnTo>
                    <a:pt x="8353" y="16089"/>
                  </a:lnTo>
                  <a:lnTo>
                    <a:pt x="8199" y="16281"/>
                  </a:lnTo>
                  <a:lnTo>
                    <a:pt x="8045" y="16474"/>
                  </a:lnTo>
                  <a:lnTo>
                    <a:pt x="7929" y="16705"/>
                  </a:lnTo>
                  <a:lnTo>
                    <a:pt x="7852" y="16974"/>
                  </a:lnTo>
                  <a:lnTo>
                    <a:pt x="7814" y="17244"/>
                  </a:lnTo>
                  <a:lnTo>
                    <a:pt x="7814" y="17552"/>
                  </a:lnTo>
                  <a:lnTo>
                    <a:pt x="7891" y="17898"/>
                  </a:lnTo>
                  <a:lnTo>
                    <a:pt x="8006" y="18244"/>
                  </a:lnTo>
                  <a:lnTo>
                    <a:pt x="8160" y="18514"/>
                  </a:lnTo>
                  <a:lnTo>
                    <a:pt x="8314" y="18706"/>
                  </a:lnTo>
                  <a:lnTo>
                    <a:pt x="8545" y="18899"/>
                  </a:lnTo>
                  <a:lnTo>
                    <a:pt x="8776" y="19053"/>
                  </a:lnTo>
                  <a:lnTo>
                    <a:pt x="9007" y="19168"/>
                  </a:lnTo>
                  <a:lnTo>
                    <a:pt x="9276" y="19245"/>
                  </a:lnTo>
                  <a:lnTo>
                    <a:pt x="9507" y="19284"/>
                  </a:lnTo>
                  <a:lnTo>
                    <a:pt x="10008" y="19322"/>
                  </a:lnTo>
                  <a:lnTo>
                    <a:pt x="10393" y="19284"/>
                  </a:lnTo>
                  <a:lnTo>
                    <a:pt x="10777" y="19245"/>
                  </a:lnTo>
                  <a:lnTo>
                    <a:pt x="10662" y="19476"/>
                  </a:lnTo>
                  <a:lnTo>
                    <a:pt x="10547" y="19746"/>
                  </a:lnTo>
                  <a:lnTo>
                    <a:pt x="10470" y="20092"/>
                  </a:lnTo>
                  <a:lnTo>
                    <a:pt x="10431" y="20477"/>
                  </a:lnTo>
                  <a:lnTo>
                    <a:pt x="10470" y="20708"/>
                  </a:lnTo>
                  <a:lnTo>
                    <a:pt x="10508" y="20900"/>
                  </a:lnTo>
                  <a:lnTo>
                    <a:pt x="10585" y="21131"/>
                  </a:lnTo>
                  <a:lnTo>
                    <a:pt x="10700" y="21362"/>
                  </a:lnTo>
                  <a:lnTo>
                    <a:pt x="10816" y="21555"/>
                  </a:lnTo>
                  <a:lnTo>
                    <a:pt x="11008" y="21786"/>
                  </a:lnTo>
                  <a:lnTo>
                    <a:pt x="11239" y="21939"/>
                  </a:lnTo>
                  <a:lnTo>
                    <a:pt x="11470" y="22093"/>
                  </a:lnTo>
                  <a:lnTo>
                    <a:pt x="11701" y="22209"/>
                  </a:lnTo>
                  <a:lnTo>
                    <a:pt x="11971" y="22247"/>
                  </a:lnTo>
                  <a:lnTo>
                    <a:pt x="12202" y="22286"/>
                  </a:lnTo>
                  <a:lnTo>
                    <a:pt x="12471" y="22286"/>
                  </a:lnTo>
                  <a:lnTo>
                    <a:pt x="12933" y="22247"/>
                  </a:lnTo>
                  <a:lnTo>
                    <a:pt x="13356" y="22132"/>
                  </a:lnTo>
                  <a:lnTo>
                    <a:pt x="13703" y="22016"/>
                  </a:lnTo>
                  <a:lnTo>
                    <a:pt x="14011" y="21862"/>
                  </a:lnTo>
                  <a:lnTo>
                    <a:pt x="14011" y="22209"/>
                  </a:lnTo>
                  <a:lnTo>
                    <a:pt x="14049" y="22594"/>
                  </a:lnTo>
                  <a:lnTo>
                    <a:pt x="14165" y="22979"/>
                  </a:lnTo>
                  <a:lnTo>
                    <a:pt x="14319" y="23402"/>
                  </a:lnTo>
                  <a:lnTo>
                    <a:pt x="14473" y="23595"/>
                  </a:lnTo>
                  <a:lnTo>
                    <a:pt x="14549" y="23749"/>
                  </a:lnTo>
                  <a:lnTo>
                    <a:pt x="13934" y="24095"/>
                  </a:lnTo>
                  <a:lnTo>
                    <a:pt x="13510" y="24133"/>
                  </a:lnTo>
                  <a:lnTo>
                    <a:pt x="13087" y="24249"/>
                  </a:lnTo>
                  <a:lnTo>
                    <a:pt x="12740" y="24441"/>
                  </a:lnTo>
                  <a:lnTo>
                    <a:pt x="12433" y="24672"/>
                  </a:lnTo>
                  <a:lnTo>
                    <a:pt x="12125" y="24980"/>
                  </a:lnTo>
                  <a:lnTo>
                    <a:pt x="11855" y="25288"/>
                  </a:lnTo>
                  <a:lnTo>
                    <a:pt x="11740" y="25442"/>
                  </a:lnTo>
                  <a:lnTo>
                    <a:pt x="9892" y="26674"/>
                  </a:lnTo>
                  <a:lnTo>
                    <a:pt x="7852" y="28059"/>
                  </a:lnTo>
                  <a:lnTo>
                    <a:pt x="6851" y="28752"/>
                  </a:lnTo>
                  <a:lnTo>
                    <a:pt x="5889" y="29484"/>
                  </a:lnTo>
                  <a:lnTo>
                    <a:pt x="4965" y="30215"/>
                  </a:lnTo>
                  <a:lnTo>
                    <a:pt x="4119" y="30869"/>
                  </a:lnTo>
                  <a:lnTo>
                    <a:pt x="3387" y="31562"/>
                  </a:lnTo>
                  <a:lnTo>
                    <a:pt x="2810" y="32178"/>
                  </a:lnTo>
                  <a:lnTo>
                    <a:pt x="1886" y="33217"/>
                  </a:lnTo>
                  <a:lnTo>
                    <a:pt x="1193" y="34102"/>
                  </a:lnTo>
                  <a:lnTo>
                    <a:pt x="693" y="34834"/>
                  </a:lnTo>
                  <a:lnTo>
                    <a:pt x="539" y="35142"/>
                  </a:lnTo>
                  <a:lnTo>
                    <a:pt x="385" y="35449"/>
                  </a:lnTo>
                  <a:lnTo>
                    <a:pt x="308" y="35757"/>
                  </a:lnTo>
                  <a:lnTo>
                    <a:pt x="193" y="36027"/>
                  </a:lnTo>
                  <a:lnTo>
                    <a:pt x="116" y="36566"/>
                  </a:lnTo>
                  <a:lnTo>
                    <a:pt x="77" y="37181"/>
                  </a:lnTo>
                  <a:lnTo>
                    <a:pt x="0" y="37836"/>
                  </a:lnTo>
                  <a:lnTo>
                    <a:pt x="39" y="38182"/>
                  </a:lnTo>
                  <a:lnTo>
                    <a:pt x="116" y="38490"/>
                  </a:lnTo>
                  <a:lnTo>
                    <a:pt x="308" y="38760"/>
                  </a:lnTo>
                  <a:lnTo>
                    <a:pt x="539" y="39029"/>
                  </a:lnTo>
                  <a:lnTo>
                    <a:pt x="847" y="39221"/>
                  </a:lnTo>
                  <a:lnTo>
                    <a:pt x="1155" y="39414"/>
                  </a:lnTo>
                  <a:lnTo>
                    <a:pt x="1540" y="39568"/>
                  </a:lnTo>
                  <a:lnTo>
                    <a:pt x="1925" y="39722"/>
                  </a:lnTo>
                  <a:lnTo>
                    <a:pt x="2348" y="39799"/>
                  </a:lnTo>
                  <a:lnTo>
                    <a:pt x="2772" y="39914"/>
                  </a:lnTo>
                  <a:lnTo>
                    <a:pt x="3618" y="39991"/>
                  </a:lnTo>
                  <a:lnTo>
                    <a:pt x="4427" y="39991"/>
                  </a:lnTo>
                  <a:lnTo>
                    <a:pt x="5042" y="39953"/>
                  </a:lnTo>
                  <a:lnTo>
                    <a:pt x="5350" y="39876"/>
                  </a:lnTo>
                  <a:lnTo>
                    <a:pt x="5774" y="39722"/>
                  </a:lnTo>
                  <a:lnTo>
                    <a:pt x="6698" y="39375"/>
                  </a:lnTo>
                  <a:lnTo>
                    <a:pt x="7737" y="38952"/>
                  </a:lnTo>
                  <a:lnTo>
                    <a:pt x="7929" y="38991"/>
                  </a:lnTo>
                  <a:lnTo>
                    <a:pt x="8430" y="39068"/>
                  </a:lnTo>
                  <a:lnTo>
                    <a:pt x="8968" y="39106"/>
                  </a:lnTo>
                  <a:lnTo>
                    <a:pt x="9122" y="39106"/>
                  </a:lnTo>
                  <a:lnTo>
                    <a:pt x="9122" y="39414"/>
                  </a:lnTo>
                  <a:lnTo>
                    <a:pt x="9122" y="40068"/>
                  </a:lnTo>
                  <a:lnTo>
                    <a:pt x="9161" y="40607"/>
                  </a:lnTo>
                  <a:lnTo>
                    <a:pt x="9238" y="40992"/>
                  </a:lnTo>
                  <a:lnTo>
                    <a:pt x="9276" y="41146"/>
                  </a:lnTo>
                  <a:lnTo>
                    <a:pt x="9353" y="41261"/>
                  </a:lnTo>
                  <a:lnTo>
                    <a:pt x="9507" y="41415"/>
                  </a:lnTo>
                  <a:lnTo>
                    <a:pt x="9661" y="41531"/>
                  </a:lnTo>
                  <a:lnTo>
                    <a:pt x="9815" y="41608"/>
                  </a:lnTo>
                  <a:lnTo>
                    <a:pt x="9969" y="41685"/>
                  </a:lnTo>
                  <a:lnTo>
                    <a:pt x="10316" y="41685"/>
                  </a:lnTo>
                  <a:lnTo>
                    <a:pt x="10624" y="41646"/>
                  </a:lnTo>
                  <a:lnTo>
                    <a:pt x="10893" y="41569"/>
                  </a:lnTo>
                  <a:lnTo>
                    <a:pt x="11124" y="41454"/>
                  </a:lnTo>
                  <a:lnTo>
                    <a:pt x="11316" y="41338"/>
                  </a:lnTo>
                  <a:lnTo>
                    <a:pt x="11455" y="39745"/>
                  </a:lnTo>
                  <a:lnTo>
                    <a:pt x="11455" y="39745"/>
                  </a:lnTo>
                  <a:lnTo>
                    <a:pt x="11278" y="42224"/>
                  </a:lnTo>
                  <a:lnTo>
                    <a:pt x="11047" y="45226"/>
                  </a:lnTo>
                  <a:lnTo>
                    <a:pt x="11008" y="46458"/>
                  </a:lnTo>
                  <a:lnTo>
                    <a:pt x="11008" y="47458"/>
                  </a:lnTo>
                  <a:lnTo>
                    <a:pt x="11047" y="48190"/>
                  </a:lnTo>
                  <a:lnTo>
                    <a:pt x="11085" y="48421"/>
                  </a:lnTo>
                  <a:lnTo>
                    <a:pt x="11124" y="48575"/>
                  </a:lnTo>
                  <a:lnTo>
                    <a:pt x="11201" y="48690"/>
                  </a:lnTo>
                  <a:lnTo>
                    <a:pt x="11393" y="48805"/>
                  </a:lnTo>
                  <a:lnTo>
                    <a:pt x="11663" y="48921"/>
                  </a:lnTo>
                  <a:lnTo>
                    <a:pt x="12009" y="49036"/>
                  </a:lnTo>
                  <a:lnTo>
                    <a:pt x="12894" y="49306"/>
                  </a:lnTo>
                  <a:lnTo>
                    <a:pt x="14011" y="49575"/>
                  </a:lnTo>
                  <a:lnTo>
                    <a:pt x="15319" y="49883"/>
                  </a:lnTo>
                  <a:lnTo>
                    <a:pt x="16743" y="50153"/>
                  </a:lnTo>
                  <a:lnTo>
                    <a:pt x="18283" y="50384"/>
                  </a:lnTo>
                  <a:lnTo>
                    <a:pt x="19861" y="50653"/>
                  </a:lnTo>
                  <a:lnTo>
                    <a:pt x="21478" y="50845"/>
                  </a:lnTo>
                  <a:lnTo>
                    <a:pt x="23017" y="51038"/>
                  </a:lnTo>
                  <a:lnTo>
                    <a:pt x="24480" y="51192"/>
                  </a:lnTo>
                  <a:lnTo>
                    <a:pt x="25827" y="51307"/>
                  </a:lnTo>
                  <a:lnTo>
                    <a:pt x="26982" y="51346"/>
                  </a:lnTo>
                  <a:lnTo>
                    <a:pt x="27906" y="51346"/>
                  </a:lnTo>
                  <a:lnTo>
                    <a:pt x="28290" y="51307"/>
                  </a:lnTo>
                  <a:lnTo>
                    <a:pt x="28598" y="51269"/>
                  </a:lnTo>
                  <a:lnTo>
                    <a:pt x="28791" y="51192"/>
                  </a:lnTo>
                  <a:lnTo>
                    <a:pt x="28945" y="51115"/>
                  </a:lnTo>
                  <a:lnTo>
                    <a:pt x="29022" y="50961"/>
                  </a:lnTo>
                  <a:lnTo>
                    <a:pt x="29099" y="50730"/>
                  </a:lnTo>
                  <a:lnTo>
                    <a:pt x="29137" y="50345"/>
                  </a:lnTo>
                  <a:lnTo>
                    <a:pt x="29176" y="49883"/>
                  </a:lnTo>
                  <a:lnTo>
                    <a:pt x="29176" y="48690"/>
                  </a:lnTo>
                  <a:lnTo>
                    <a:pt x="29137" y="47227"/>
                  </a:lnTo>
                  <a:lnTo>
                    <a:pt x="29060" y="45457"/>
                  </a:lnTo>
                  <a:lnTo>
                    <a:pt x="28945" y="43571"/>
                  </a:lnTo>
                  <a:lnTo>
                    <a:pt x="28868" y="42609"/>
                  </a:lnTo>
                  <a:lnTo>
                    <a:pt x="28983" y="42647"/>
                  </a:lnTo>
                  <a:lnTo>
                    <a:pt x="29291" y="42647"/>
                  </a:lnTo>
                  <a:lnTo>
                    <a:pt x="29484" y="42609"/>
                  </a:lnTo>
                  <a:lnTo>
                    <a:pt x="29638" y="42532"/>
                  </a:lnTo>
                  <a:lnTo>
                    <a:pt x="29830" y="42416"/>
                  </a:lnTo>
                  <a:lnTo>
                    <a:pt x="29984" y="42262"/>
                  </a:lnTo>
                  <a:lnTo>
                    <a:pt x="30061" y="42147"/>
                  </a:lnTo>
                  <a:lnTo>
                    <a:pt x="30099" y="42031"/>
                  </a:lnTo>
                  <a:lnTo>
                    <a:pt x="30215" y="41608"/>
                  </a:lnTo>
                  <a:lnTo>
                    <a:pt x="30292" y="41107"/>
                  </a:lnTo>
                  <a:lnTo>
                    <a:pt x="30330" y="40453"/>
                  </a:lnTo>
                  <a:lnTo>
                    <a:pt x="30330" y="40145"/>
                  </a:lnTo>
                  <a:lnTo>
                    <a:pt x="31062" y="40145"/>
                  </a:lnTo>
                  <a:lnTo>
                    <a:pt x="31562" y="40107"/>
                  </a:lnTo>
                  <a:lnTo>
                    <a:pt x="31755" y="40068"/>
                  </a:lnTo>
                  <a:lnTo>
                    <a:pt x="32755" y="40569"/>
                  </a:lnTo>
                  <a:lnTo>
                    <a:pt x="33679" y="40992"/>
                  </a:lnTo>
                  <a:lnTo>
                    <a:pt x="34064" y="41146"/>
                  </a:lnTo>
                  <a:lnTo>
                    <a:pt x="34372" y="41261"/>
                  </a:lnTo>
                  <a:lnTo>
                    <a:pt x="34988" y="41377"/>
                  </a:lnTo>
                  <a:lnTo>
                    <a:pt x="35758" y="41415"/>
                  </a:lnTo>
                  <a:lnTo>
                    <a:pt x="36643" y="41377"/>
                  </a:lnTo>
                  <a:lnTo>
                    <a:pt x="37066" y="41338"/>
                  </a:lnTo>
                  <a:lnTo>
                    <a:pt x="37490" y="41261"/>
                  </a:lnTo>
                  <a:lnTo>
                    <a:pt x="37874" y="41146"/>
                  </a:lnTo>
                  <a:lnTo>
                    <a:pt x="38259" y="40992"/>
                  </a:lnTo>
                  <a:lnTo>
                    <a:pt x="38606" y="40838"/>
                  </a:lnTo>
                  <a:lnTo>
                    <a:pt x="38914" y="40646"/>
                  </a:lnTo>
                  <a:lnTo>
                    <a:pt x="39183" y="40415"/>
                  </a:lnTo>
                  <a:lnTo>
                    <a:pt x="39376" y="40145"/>
                  </a:lnTo>
                  <a:lnTo>
                    <a:pt x="39491" y="39837"/>
                  </a:lnTo>
                  <a:lnTo>
                    <a:pt x="39530" y="39529"/>
                  </a:lnTo>
                  <a:lnTo>
                    <a:pt x="39530" y="38837"/>
                  </a:lnTo>
                  <a:lnTo>
                    <a:pt x="39530" y="38259"/>
                  </a:lnTo>
                  <a:lnTo>
                    <a:pt x="39453" y="37682"/>
                  </a:lnTo>
                  <a:lnTo>
                    <a:pt x="39414" y="37412"/>
                  </a:lnTo>
                  <a:lnTo>
                    <a:pt x="39299" y="37105"/>
                  </a:lnTo>
                  <a:lnTo>
                    <a:pt x="39183" y="36797"/>
                  </a:lnTo>
                  <a:lnTo>
                    <a:pt x="39029" y="36489"/>
                  </a:lnTo>
                  <a:lnTo>
                    <a:pt x="38606" y="35719"/>
                  </a:lnTo>
                  <a:lnTo>
                    <a:pt x="37990" y="34795"/>
                  </a:lnTo>
                  <a:lnTo>
                    <a:pt x="37143" y="33640"/>
                  </a:lnTo>
                  <a:lnTo>
                    <a:pt x="36566" y="32986"/>
                  </a:lnTo>
                  <a:lnTo>
                    <a:pt x="35911" y="32293"/>
                  </a:lnTo>
                  <a:lnTo>
                    <a:pt x="35103" y="31562"/>
                  </a:lnTo>
                  <a:lnTo>
                    <a:pt x="34256" y="30754"/>
                  </a:lnTo>
                  <a:lnTo>
                    <a:pt x="33333" y="29984"/>
                  </a:lnTo>
                  <a:lnTo>
                    <a:pt x="32370" y="29214"/>
                  </a:lnTo>
                  <a:lnTo>
                    <a:pt x="30446" y="27674"/>
                  </a:lnTo>
                  <a:lnTo>
                    <a:pt x="28675" y="26366"/>
                  </a:lnTo>
                  <a:lnTo>
                    <a:pt x="28598" y="26173"/>
                  </a:lnTo>
                  <a:lnTo>
                    <a:pt x="28367" y="25827"/>
                  </a:lnTo>
                  <a:lnTo>
                    <a:pt x="28059" y="25519"/>
                  </a:lnTo>
                  <a:lnTo>
                    <a:pt x="27752" y="25250"/>
                  </a:lnTo>
                  <a:lnTo>
                    <a:pt x="27405" y="25057"/>
                  </a:lnTo>
                  <a:lnTo>
                    <a:pt x="27020" y="24903"/>
                  </a:lnTo>
                  <a:lnTo>
                    <a:pt x="26597" y="24826"/>
                  </a:lnTo>
                  <a:lnTo>
                    <a:pt x="26558" y="24826"/>
                  </a:lnTo>
                  <a:lnTo>
                    <a:pt x="26327" y="24595"/>
                  </a:lnTo>
                  <a:lnTo>
                    <a:pt x="25866" y="24249"/>
                  </a:lnTo>
                  <a:lnTo>
                    <a:pt x="25365" y="23979"/>
                  </a:lnTo>
                  <a:lnTo>
                    <a:pt x="24788" y="23710"/>
                  </a:lnTo>
                  <a:lnTo>
                    <a:pt x="24326" y="23556"/>
                  </a:lnTo>
                  <a:lnTo>
                    <a:pt x="24364" y="23325"/>
                  </a:lnTo>
                  <a:lnTo>
                    <a:pt x="24326" y="23017"/>
                  </a:lnTo>
                  <a:lnTo>
                    <a:pt x="24210" y="22709"/>
                  </a:lnTo>
                  <a:lnTo>
                    <a:pt x="24095" y="22440"/>
                  </a:lnTo>
                  <a:lnTo>
                    <a:pt x="23980" y="22170"/>
                  </a:lnTo>
                  <a:lnTo>
                    <a:pt x="23749" y="21824"/>
                  </a:lnTo>
                  <a:lnTo>
                    <a:pt x="23864" y="21939"/>
                  </a:lnTo>
                  <a:lnTo>
                    <a:pt x="24172" y="22209"/>
                  </a:lnTo>
                  <a:lnTo>
                    <a:pt x="24557" y="22440"/>
                  </a:lnTo>
                  <a:lnTo>
                    <a:pt x="25019" y="22671"/>
                  </a:lnTo>
                  <a:lnTo>
                    <a:pt x="25288" y="22748"/>
                  </a:lnTo>
                  <a:lnTo>
                    <a:pt x="25558" y="22825"/>
                  </a:lnTo>
                  <a:lnTo>
                    <a:pt x="26097" y="22825"/>
                  </a:lnTo>
                  <a:lnTo>
                    <a:pt x="26404" y="22748"/>
                  </a:lnTo>
                  <a:lnTo>
                    <a:pt x="26674" y="22632"/>
                  </a:lnTo>
                  <a:lnTo>
                    <a:pt x="26943" y="22478"/>
                  </a:lnTo>
                  <a:lnTo>
                    <a:pt x="27136" y="22286"/>
                  </a:lnTo>
                  <a:lnTo>
                    <a:pt x="27328" y="22093"/>
                  </a:lnTo>
                  <a:lnTo>
                    <a:pt x="27444" y="21862"/>
                  </a:lnTo>
                  <a:lnTo>
                    <a:pt x="27521" y="21632"/>
                  </a:lnTo>
                  <a:lnTo>
                    <a:pt x="27559" y="21401"/>
                  </a:lnTo>
                  <a:lnTo>
                    <a:pt x="27559" y="21170"/>
                  </a:lnTo>
                  <a:lnTo>
                    <a:pt x="27559" y="20939"/>
                  </a:lnTo>
                  <a:lnTo>
                    <a:pt x="27521" y="20515"/>
                  </a:lnTo>
                  <a:lnTo>
                    <a:pt x="27405" y="20130"/>
                  </a:lnTo>
                  <a:lnTo>
                    <a:pt x="27290" y="19823"/>
                  </a:lnTo>
                  <a:lnTo>
                    <a:pt x="27444" y="19823"/>
                  </a:lnTo>
                  <a:lnTo>
                    <a:pt x="27790" y="19861"/>
                  </a:lnTo>
                  <a:lnTo>
                    <a:pt x="28329" y="19900"/>
                  </a:lnTo>
                  <a:lnTo>
                    <a:pt x="29022" y="19861"/>
                  </a:lnTo>
                  <a:lnTo>
                    <a:pt x="29368" y="19784"/>
                  </a:lnTo>
                  <a:lnTo>
                    <a:pt x="29715" y="19707"/>
                  </a:lnTo>
                  <a:lnTo>
                    <a:pt x="30099" y="19553"/>
                  </a:lnTo>
                  <a:lnTo>
                    <a:pt x="30446" y="19399"/>
                  </a:lnTo>
                  <a:lnTo>
                    <a:pt x="30792" y="19168"/>
                  </a:lnTo>
                  <a:lnTo>
                    <a:pt x="31139" y="18899"/>
                  </a:lnTo>
                  <a:lnTo>
                    <a:pt x="31408" y="18552"/>
                  </a:lnTo>
                  <a:lnTo>
                    <a:pt x="31678" y="18167"/>
                  </a:lnTo>
                  <a:lnTo>
                    <a:pt x="31870" y="17706"/>
                  </a:lnTo>
                  <a:lnTo>
                    <a:pt x="32024" y="17282"/>
                  </a:lnTo>
                  <a:lnTo>
                    <a:pt x="32101" y="16859"/>
                  </a:lnTo>
                  <a:lnTo>
                    <a:pt x="32101" y="16435"/>
                  </a:lnTo>
                  <a:lnTo>
                    <a:pt x="32101" y="16051"/>
                  </a:lnTo>
                  <a:lnTo>
                    <a:pt x="32024" y="15666"/>
                  </a:lnTo>
                  <a:lnTo>
                    <a:pt x="31909" y="15281"/>
                  </a:lnTo>
                  <a:lnTo>
                    <a:pt x="31793" y="14934"/>
                  </a:lnTo>
                  <a:lnTo>
                    <a:pt x="31524" y="14357"/>
                  </a:lnTo>
                  <a:lnTo>
                    <a:pt x="31254" y="13895"/>
                  </a:lnTo>
                  <a:lnTo>
                    <a:pt x="30985" y="13472"/>
                  </a:lnTo>
                  <a:lnTo>
                    <a:pt x="31177" y="13241"/>
                  </a:lnTo>
                  <a:lnTo>
                    <a:pt x="31370" y="12933"/>
                  </a:lnTo>
                  <a:lnTo>
                    <a:pt x="31562" y="12509"/>
                  </a:lnTo>
                  <a:lnTo>
                    <a:pt x="31755" y="11971"/>
                  </a:lnTo>
                  <a:lnTo>
                    <a:pt x="31832" y="11663"/>
                  </a:lnTo>
                  <a:lnTo>
                    <a:pt x="31909" y="11316"/>
                  </a:lnTo>
                  <a:lnTo>
                    <a:pt x="31947" y="10970"/>
                  </a:lnTo>
                  <a:lnTo>
                    <a:pt x="31947" y="10585"/>
                  </a:lnTo>
                  <a:lnTo>
                    <a:pt x="31909" y="10162"/>
                  </a:lnTo>
                  <a:lnTo>
                    <a:pt x="31832" y="9700"/>
                  </a:lnTo>
                  <a:lnTo>
                    <a:pt x="31716" y="9276"/>
                  </a:lnTo>
                  <a:lnTo>
                    <a:pt x="31562" y="8891"/>
                  </a:lnTo>
                  <a:lnTo>
                    <a:pt x="31370" y="8545"/>
                  </a:lnTo>
                  <a:lnTo>
                    <a:pt x="31139" y="8237"/>
                  </a:lnTo>
                  <a:lnTo>
                    <a:pt x="30908" y="8006"/>
                  </a:lnTo>
                  <a:lnTo>
                    <a:pt x="30638" y="7775"/>
                  </a:lnTo>
                  <a:lnTo>
                    <a:pt x="30330" y="7621"/>
                  </a:lnTo>
                  <a:lnTo>
                    <a:pt x="30061" y="7467"/>
                  </a:lnTo>
                  <a:lnTo>
                    <a:pt x="29522" y="7275"/>
                  </a:lnTo>
                  <a:lnTo>
                    <a:pt x="29060" y="7121"/>
                  </a:lnTo>
                  <a:lnTo>
                    <a:pt x="28598" y="7082"/>
                  </a:lnTo>
                  <a:lnTo>
                    <a:pt x="28675" y="6928"/>
                  </a:lnTo>
                  <a:lnTo>
                    <a:pt x="28791" y="6467"/>
                  </a:lnTo>
                  <a:lnTo>
                    <a:pt x="28945" y="5812"/>
                  </a:lnTo>
                  <a:lnTo>
                    <a:pt x="29022" y="5389"/>
                  </a:lnTo>
                  <a:lnTo>
                    <a:pt x="29022" y="4965"/>
                  </a:lnTo>
                  <a:lnTo>
                    <a:pt x="29022" y="4504"/>
                  </a:lnTo>
                  <a:lnTo>
                    <a:pt x="28983" y="4042"/>
                  </a:lnTo>
                  <a:lnTo>
                    <a:pt x="28906" y="3541"/>
                  </a:lnTo>
                  <a:lnTo>
                    <a:pt x="28752" y="3079"/>
                  </a:lnTo>
                  <a:lnTo>
                    <a:pt x="28560" y="2579"/>
                  </a:lnTo>
                  <a:lnTo>
                    <a:pt x="28252" y="2117"/>
                  </a:lnTo>
                  <a:lnTo>
                    <a:pt x="27906" y="1655"/>
                  </a:lnTo>
                  <a:lnTo>
                    <a:pt x="27444" y="1232"/>
                  </a:lnTo>
                  <a:lnTo>
                    <a:pt x="26905" y="885"/>
                  </a:lnTo>
                  <a:lnTo>
                    <a:pt x="26366" y="616"/>
                  </a:lnTo>
                  <a:lnTo>
                    <a:pt x="25866" y="462"/>
                  </a:lnTo>
                  <a:lnTo>
                    <a:pt x="25327" y="347"/>
                  </a:lnTo>
                  <a:lnTo>
                    <a:pt x="24326" y="347"/>
                  </a:lnTo>
                  <a:lnTo>
                    <a:pt x="23826" y="424"/>
                  </a:lnTo>
                  <a:lnTo>
                    <a:pt x="23364" y="539"/>
                  </a:lnTo>
                  <a:lnTo>
                    <a:pt x="22979" y="655"/>
                  </a:lnTo>
                  <a:lnTo>
                    <a:pt x="22594" y="808"/>
                  </a:lnTo>
                  <a:lnTo>
                    <a:pt x="21940" y="1078"/>
                  </a:lnTo>
                  <a:lnTo>
                    <a:pt x="21555" y="1309"/>
                  </a:lnTo>
                  <a:lnTo>
                    <a:pt x="21401" y="1424"/>
                  </a:lnTo>
                  <a:lnTo>
                    <a:pt x="21324" y="1347"/>
                  </a:lnTo>
                  <a:lnTo>
                    <a:pt x="21170" y="1116"/>
                  </a:lnTo>
                  <a:lnTo>
                    <a:pt x="20900" y="847"/>
                  </a:lnTo>
                  <a:lnTo>
                    <a:pt x="20708" y="693"/>
                  </a:lnTo>
                  <a:lnTo>
                    <a:pt x="20477" y="539"/>
                  </a:lnTo>
                  <a:lnTo>
                    <a:pt x="20208" y="385"/>
                  </a:lnTo>
                  <a:lnTo>
                    <a:pt x="19900" y="231"/>
                  </a:lnTo>
                  <a:lnTo>
                    <a:pt x="19515" y="116"/>
                  </a:lnTo>
                  <a:lnTo>
                    <a:pt x="19130" y="39"/>
                  </a:lnTo>
                  <a:lnTo>
                    <a:pt x="18668" y="0"/>
                  </a:lnTo>
                  <a:close/>
                </a:path>
              </a:pathLst>
            </a:custGeom>
            <a:solidFill>
              <a:schemeClr val="lt2"/>
            </a:solidFill>
            <a:ln w="114300" cap="flat" cmpd="sng">
              <a:solidFill>
                <a:schemeClr val="lt2"/>
              </a:solidFill>
              <a:prstDash val="solid"/>
              <a:round/>
              <a:headEnd type="none" w="sm" len="sm"/>
              <a:tailEnd type="none" w="sm" len="sm"/>
            </a:ln>
            <a:effectLst>
              <a:outerShdw dist="47625" dir="76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1791" name="Google Shape;1791;p40"/>
            <p:cNvGrpSpPr/>
            <p:nvPr/>
          </p:nvGrpSpPr>
          <p:grpSpPr>
            <a:xfrm>
              <a:off x="4319606" y="1854500"/>
              <a:ext cx="2818018" cy="3660358"/>
              <a:chOff x="3497132" y="2627456"/>
              <a:chExt cx="1313088" cy="1705586"/>
            </a:xfrm>
          </p:grpSpPr>
          <p:sp>
            <p:nvSpPr>
              <p:cNvPr id="1792" name="Google Shape;1792;p40"/>
              <p:cNvSpPr/>
              <p:nvPr/>
            </p:nvSpPr>
            <p:spPr>
              <a:xfrm>
                <a:off x="3715770" y="2627456"/>
                <a:ext cx="847677" cy="841300"/>
              </a:xfrm>
              <a:custGeom>
                <a:avLst/>
                <a:gdLst/>
                <a:ahLst/>
                <a:cxnLst/>
                <a:rect l="l" t="t" r="r" b="b"/>
                <a:pathLst>
                  <a:path w="25519" h="25327" extrusionOk="0">
                    <a:moveTo>
                      <a:pt x="11586" y="0"/>
                    </a:moveTo>
                    <a:lnTo>
                      <a:pt x="11047" y="39"/>
                    </a:lnTo>
                    <a:lnTo>
                      <a:pt x="10431" y="116"/>
                    </a:lnTo>
                    <a:lnTo>
                      <a:pt x="9815" y="270"/>
                    </a:lnTo>
                    <a:lnTo>
                      <a:pt x="9276" y="462"/>
                    </a:lnTo>
                    <a:lnTo>
                      <a:pt x="8776" y="693"/>
                    </a:lnTo>
                    <a:lnTo>
                      <a:pt x="8314" y="962"/>
                    </a:lnTo>
                    <a:lnTo>
                      <a:pt x="7891" y="1232"/>
                    </a:lnTo>
                    <a:lnTo>
                      <a:pt x="7506" y="1540"/>
                    </a:lnTo>
                    <a:lnTo>
                      <a:pt x="7198" y="1886"/>
                    </a:lnTo>
                    <a:lnTo>
                      <a:pt x="6928" y="2194"/>
                    </a:lnTo>
                    <a:lnTo>
                      <a:pt x="6466" y="2771"/>
                    </a:lnTo>
                    <a:lnTo>
                      <a:pt x="6158" y="3272"/>
                    </a:lnTo>
                    <a:lnTo>
                      <a:pt x="5966" y="3657"/>
                    </a:lnTo>
                    <a:lnTo>
                      <a:pt x="5928" y="3772"/>
                    </a:lnTo>
                    <a:lnTo>
                      <a:pt x="5812" y="3734"/>
                    </a:lnTo>
                    <a:lnTo>
                      <a:pt x="5543" y="3618"/>
                    </a:lnTo>
                    <a:lnTo>
                      <a:pt x="5158" y="3541"/>
                    </a:lnTo>
                    <a:lnTo>
                      <a:pt x="4888" y="3503"/>
                    </a:lnTo>
                    <a:lnTo>
                      <a:pt x="4619" y="3464"/>
                    </a:lnTo>
                    <a:lnTo>
                      <a:pt x="4349" y="3503"/>
                    </a:lnTo>
                    <a:lnTo>
                      <a:pt x="4042" y="3541"/>
                    </a:lnTo>
                    <a:lnTo>
                      <a:pt x="3695" y="3618"/>
                    </a:lnTo>
                    <a:lnTo>
                      <a:pt x="3387" y="3734"/>
                    </a:lnTo>
                    <a:lnTo>
                      <a:pt x="3079" y="3926"/>
                    </a:lnTo>
                    <a:lnTo>
                      <a:pt x="2733" y="4157"/>
                    </a:lnTo>
                    <a:lnTo>
                      <a:pt x="2425" y="4465"/>
                    </a:lnTo>
                    <a:lnTo>
                      <a:pt x="2117" y="4850"/>
                    </a:lnTo>
                    <a:lnTo>
                      <a:pt x="1848" y="5273"/>
                    </a:lnTo>
                    <a:lnTo>
                      <a:pt x="1694" y="5697"/>
                    </a:lnTo>
                    <a:lnTo>
                      <a:pt x="1578" y="6120"/>
                    </a:lnTo>
                    <a:lnTo>
                      <a:pt x="1540" y="6505"/>
                    </a:lnTo>
                    <a:lnTo>
                      <a:pt x="1578" y="6928"/>
                    </a:lnTo>
                    <a:lnTo>
                      <a:pt x="1617" y="7313"/>
                    </a:lnTo>
                    <a:lnTo>
                      <a:pt x="1732" y="7660"/>
                    </a:lnTo>
                    <a:lnTo>
                      <a:pt x="1848" y="8006"/>
                    </a:lnTo>
                    <a:lnTo>
                      <a:pt x="2002" y="8314"/>
                    </a:lnTo>
                    <a:lnTo>
                      <a:pt x="2156" y="8583"/>
                    </a:lnTo>
                    <a:lnTo>
                      <a:pt x="2463" y="9084"/>
                    </a:lnTo>
                    <a:lnTo>
                      <a:pt x="2694" y="9353"/>
                    </a:lnTo>
                    <a:lnTo>
                      <a:pt x="2810" y="9469"/>
                    </a:lnTo>
                    <a:lnTo>
                      <a:pt x="2694" y="9469"/>
                    </a:lnTo>
                    <a:lnTo>
                      <a:pt x="2425" y="9507"/>
                    </a:lnTo>
                    <a:lnTo>
                      <a:pt x="2002" y="9623"/>
                    </a:lnTo>
                    <a:lnTo>
                      <a:pt x="1771" y="9700"/>
                    </a:lnTo>
                    <a:lnTo>
                      <a:pt x="1540" y="9815"/>
                    </a:lnTo>
                    <a:lnTo>
                      <a:pt x="1270" y="10008"/>
                    </a:lnTo>
                    <a:lnTo>
                      <a:pt x="1039" y="10200"/>
                    </a:lnTo>
                    <a:lnTo>
                      <a:pt x="808" y="10431"/>
                    </a:lnTo>
                    <a:lnTo>
                      <a:pt x="577" y="10739"/>
                    </a:lnTo>
                    <a:lnTo>
                      <a:pt x="385" y="11124"/>
                    </a:lnTo>
                    <a:lnTo>
                      <a:pt x="231" y="11547"/>
                    </a:lnTo>
                    <a:lnTo>
                      <a:pt x="116" y="12048"/>
                    </a:lnTo>
                    <a:lnTo>
                      <a:pt x="0" y="12625"/>
                    </a:lnTo>
                    <a:lnTo>
                      <a:pt x="0" y="13202"/>
                    </a:lnTo>
                    <a:lnTo>
                      <a:pt x="39" y="13664"/>
                    </a:lnTo>
                    <a:lnTo>
                      <a:pt x="154" y="14088"/>
                    </a:lnTo>
                    <a:lnTo>
                      <a:pt x="346" y="14434"/>
                    </a:lnTo>
                    <a:lnTo>
                      <a:pt x="539" y="14703"/>
                    </a:lnTo>
                    <a:lnTo>
                      <a:pt x="808" y="14934"/>
                    </a:lnTo>
                    <a:lnTo>
                      <a:pt x="1078" y="15088"/>
                    </a:lnTo>
                    <a:lnTo>
                      <a:pt x="1347" y="15242"/>
                    </a:lnTo>
                    <a:lnTo>
                      <a:pt x="1655" y="15319"/>
                    </a:lnTo>
                    <a:lnTo>
                      <a:pt x="1925" y="15396"/>
                    </a:lnTo>
                    <a:lnTo>
                      <a:pt x="2463" y="15435"/>
                    </a:lnTo>
                    <a:lnTo>
                      <a:pt x="2810" y="15396"/>
                    </a:lnTo>
                    <a:lnTo>
                      <a:pt x="2964" y="15396"/>
                    </a:lnTo>
                    <a:lnTo>
                      <a:pt x="2656" y="15512"/>
                    </a:lnTo>
                    <a:lnTo>
                      <a:pt x="2309" y="15704"/>
                    </a:lnTo>
                    <a:lnTo>
                      <a:pt x="1963" y="15935"/>
                    </a:lnTo>
                    <a:lnTo>
                      <a:pt x="1771" y="16089"/>
                    </a:lnTo>
                    <a:lnTo>
                      <a:pt x="1617" y="16281"/>
                    </a:lnTo>
                    <a:lnTo>
                      <a:pt x="1463" y="16474"/>
                    </a:lnTo>
                    <a:lnTo>
                      <a:pt x="1347" y="16705"/>
                    </a:lnTo>
                    <a:lnTo>
                      <a:pt x="1270" y="16974"/>
                    </a:lnTo>
                    <a:lnTo>
                      <a:pt x="1232" y="17244"/>
                    </a:lnTo>
                    <a:lnTo>
                      <a:pt x="1232" y="17552"/>
                    </a:lnTo>
                    <a:lnTo>
                      <a:pt x="1309" y="17898"/>
                    </a:lnTo>
                    <a:lnTo>
                      <a:pt x="1424" y="18244"/>
                    </a:lnTo>
                    <a:lnTo>
                      <a:pt x="1578" y="18514"/>
                    </a:lnTo>
                    <a:lnTo>
                      <a:pt x="1732" y="18706"/>
                    </a:lnTo>
                    <a:lnTo>
                      <a:pt x="1963" y="18899"/>
                    </a:lnTo>
                    <a:lnTo>
                      <a:pt x="2194" y="19053"/>
                    </a:lnTo>
                    <a:lnTo>
                      <a:pt x="2425" y="19168"/>
                    </a:lnTo>
                    <a:lnTo>
                      <a:pt x="2694" y="19245"/>
                    </a:lnTo>
                    <a:lnTo>
                      <a:pt x="2925" y="19284"/>
                    </a:lnTo>
                    <a:lnTo>
                      <a:pt x="3426" y="19322"/>
                    </a:lnTo>
                    <a:lnTo>
                      <a:pt x="3811" y="19284"/>
                    </a:lnTo>
                    <a:lnTo>
                      <a:pt x="4195" y="19245"/>
                    </a:lnTo>
                    <a:lnTo>
                      <a:pt x="4080" y="19476"/>
                    </a:lnTo>
                    <a:lnTo>
                      <a:pt x="3965" y="19746"/>
                    </a:lnTo>
                    <a:lnTo>
                      <a:pt x="3888" y="20092"/>
                    </a:lnTo>
                    <a:lnTo>
                      <a:pt x="3849" y="20477"/>
                    </a:lnTo>
                    <a:lnTo>
                      <a:pt x="3888" y="20708"/>
                    </a:lnTo>
                    <a:lnTo>
                      <a:pt x="3926" y="20900"/>
                    </a:lnTo>
                    <a:lnTo>
                      <a:pt x="4003" y="21131"/>
                    </a:lnTo>
                    <a:lnTo>
                      <a:pt x="4118" y="21362"/>
                    </a:lnTo>
                    <a:lnTo>
                      <a:pt x="4234" y="21555"/>
                    </a:lnTo>
                    <a:lnTo>
                      <a:pt x="4426" y="21786"/>
                    </a:lnTo>
                    <a:lnTo>
                      <a:pt x="4657" y="21939"/>
                    </a:lnTo>
                    <a:lnTo>
                      <a:pt x="4888" y="22093"/>
                    </a:lnTo>
                    <a:lnTo>
                      <a:pt x="5119" y="22209"/>
                    </a:lnTo>
                    <a:lnTo>
                      <a:pt x="5389" y="22247"/>
                    </a:lnTo>
                    <a:lnTo>
                      <a:pt x="5620" y="22286"/>
                    </a:lnTo>
                    <a:lnTo>
                      <a:pt x="5889" y="22286"/>
                    </a:lnTo>
                    <a:lnTo>
                      <a:pt x="6351" y="22247"/>
                    </a:lnTo>
                    <a:lnTo>
                      <a:pt x="6774" y="22132"/>
                    </a:lnTo>
                    <a:lnTo>
                      <a:pt x="7121" y="22016"/>
                    </a:lnTo>
                    <a:lnTo>
                      <a:pt x="7429" y="21862"/>
                    </a:lnTo>
                    <a:lnTo>
                      <a:pt x="7429" y="22209"/>
                    </a:lnTo>
                    <a:lnTo>
                      <a:pt x="7467" y="22594"/>
                    </a:lnTo>
                    <a:lnTo>
                      <a:pt x="7583" y="22979"/>
                    </a:lnTo>
                    <a:lnTo>
                      <a:pt x="7737" y="23402"/>
                    </a:lnTo>
                    <a:lnTo>
                      <a:pt x="7891" y="23595"/>
                    </a:lnTo>
                    <a:lnTo>
                      <a:pt x="8006" y="23787"/>
                    </a:lnTo>
                    <a:lnTo>
                      <a:pt x="8198" y="23941"/>
                    </a:lnTo>
                    <a:lnTo>
                      <a:pt x="8391" y="24056"/>
                    </a:lnTo>
                    <a:lnTo>
                      <a:pt x="8622" y="24133"/>
                    </a:lnTo>
                    <a:lnTo>
                      <a:pt x="9199" y="24133"/>
                    </a:lnTo>
                    <a:lnTo>
                      <a:pt x="9469" y="24095"/>
                    </a:lnTo>
                    <a:lnTo>
                      <a:pt x="9738" y="24056"/>
                    </a:lnTo>
                    <a:lnTo>
                      <a:pt x="10007" y="23941"/>
                    </a:lnTo>
                    <a:lnTo>
                      <a:pt x="10508" y="23710"/>
                    </a:lnTo>
                    <a:lnTo>
                      <a:pt x="10931" y="23479"/>
                    </a:lnTo>
                    <a:lnTo>
                      <a:pt x="11278" y="23210"/>
                    </a:lnTo>
                    <a:lnTo>
                      <a:pt x="11547" y="22979"/>
                    </a:lnTo>
                    <a:lnTo>
                      <a:pt x="11740" y="22748"/>
                    </a:lnTo>
                    <a:lnTo>
                      <a:pt x="12009" y="23171"/>
                    </a:lnTo>
                    <a:lnTo>
                      <a:pt x="12317" y="23595"/>
                    </a:lnTo>
                    <a:lnTo>
                      <a:pt x="12702" y="24095"/>
                    </a:lnTo>
                    <a:lnTo>
                      <a:pt x="13125" y="24595"/>
                    </a:lnTo>
                    <a:lnTo>
                      <a:pt x="13395" y="24788"/>
                    </a:lnTo>
                    <a:lnTo>
                      <a:pt x="13626" y="24980"/>
                    </a:lnTo>
                    <a:lnTo>
                      <a:pt x="13895" y="25173"/>
                    </a:lnTo>
                    <a:lnTo>
                      <a:pt x="14164" y="25288"/>
                    </a:lnTo>
                    <a:lnTo>
                      <a:pt x="14434" y="25327"/>
                    </a:lnTo>
                    <a:lnTo>
                      <a:pt x="14703" y="25327"/>
                    </a:lnTo>
                    <a:lnTo>
                      <a:pt x="15550" y="25211"/>
                    </a:lnTo>
                    <a:lnTo>
                      <a:pt x="16243" y="25019"/>
                    </a:lnTo>
                    <a:lnTo>
                      <a:pt x="16551" y="24903"/>
                    </a:lnTo>
                    <a:lnTo>
                      <a:pt x="16782" y="24788"/>
                    </a:lnTo>
                    <a:lnTo>
                      <a:pt x="17013" y="24672"/>
                    </a:lnTo>
                    <a:lnTo>
                      <a:pt x="17205" y="24557"/>
                    </a:lnTo>
                    <a:lnTo>
                      <a:pt x="17359" y="24403"/>
                    </a:lnTo>
                    <a:lnTo>
                      <a:pt x="17475" y="24249"/>
                    </a:lnTo>
                    <a:lnTo>
                      <a:pt x="17590" y="24095"/>
                    </a:lnTo>
                    <a:lnTo>
                      <a:pt x="17667" y="23941"/>
                    </a:lnTo>
                    <a:lnTo>
                      <a:pt x="17744" y="23633"/>
                    </a:lnTo>
                    <a:lnTo>
                      <a:pt x="17782" y="23325"/>
                    </a:lnTo>
                    <a:lnTo>
                      <a:pt x="17744" y="23017"/>
                    </a:lnTo>
                    <a:lnTo>
                      <a:pt x="17628" y="22709"/>
                    </a:lnTo>
                    <a:lnTo>
                      <a:pt x="17513" y="22440"/>
                    </a:lnTo>
                    <a:lnTo>
                      <a:pt x="17398" y="22170"/>
                    </a:lnTo>
                    <a:lnTo>
                      <a:pt x="17167" y="21824"/>
                    </a:lnTo>
                    <a:lnTo>
                      <a:pt x="17282" y="21939"/>
                    </a:lnTo>
                    <a:lnTo>
                      <a:pt x="17590" y="22209"/>
                    </a:lnTo>
                    <a:lnTo>
                      <a:pt x="17975" y="22440"/>
                    </a:lnTo>
                    <a:lnTo>
                      <a:pt x="18437" y="22671"/>
                    </a:lnTo>
                    <a:lnTo>
                      <a:pt x="18706" y="22748"/>
                    </a:lnTo>
                    <a:lnTo>
                      <a:pt x="18976" y="22825"/>
                    </a:lnTo>
                    <a:lnTo>
                      <a:pt x="19515" y="22825"/>
                    </a:lnTo>
                    <a:lnTo>
                      <a:pt x="19822" y="22748"/>
                    </a:lnTo>
                    <a:lnTo>
                      <a:pt x="20092" y="22632"/>
                    </a:lnTo>
                    <a:lnTo>
                      <a:pt x="20361" y="22478"/>
                    </a:lnTo>
                    <a:lnTo>
                      <a:pt x="20554" y="22286"/>
                    </a:lnTo>
                    <a:lnTo>
                      <a:pt x="20746" y="22093"/>
                    </a:lnTo>
                    <a:lnTo>
                      <a:pt x="20862" y="21862"/>
                    </a:lnTo>
                    <a:lnTo>
                      <a:pt x="20939" y="21632"/>
                    </a:lnTo>
                    <a:lnTo>
                      <a:pt x="20977" y="21401"/>
                    </a:lnTo>
                    <a:lnTo>
                      <a:pt x="20977" y="21170"/>
                    </a:lnTo>
                    <a:lnTo>
                      <a:pt x="20977" y="20939"/>
                    </a:lnTo>
                    <a:lnTo>
                      <a:pt x="20939" y="20515"/>
                    </a:lnTo>
                    <a:lnTo>
                      <a:pt x="20823" y="20130"/>
                    </a:lnTo>
                    <a:lnTo>
                      <a:pt x="20708" y="19823"/>
                    </a:lnTo>
                    <a:lnTo>
                      <a:pt x="20862" y="19823"/>
                    </a:lnTo>
                    <a:lnTo>
                      <a:pt x="21208" y="19861"/>
                    </a:lnTo>
                    <a:lnTo>
                      <a:pt x="21747" y="19900"/>
                    </a:lnTo>
                    <a:lnTo>
                      <a:pt x="22440" y="19861"/>
                    </a:lnTo>
                    <a:lnTo>
                      <a:pt x="22786" y="19784"/>
                    </a:lnTo>
                    <a:lnTo>
                      <a:pt x="23133" y="19707"/>
                    </a:lnTo>
                    <a:lnTo>
                      <a:pt x="23517" y="19553"/>
                    </a:lnTo>
                    <a:lnTo>
                      <a:pt x="23864" y="19399"/>
                    </a:lnTo>
                    <a:lnTo>
                      <a:pt x="24210" y="19168"/>
                    </a:lnTo>
                    <a:lnTo>
                      <a:pt x="24557" y="18899"/>
                    </a:lnTo>
                    <a:lnTo>
                      <a:pt x="24826" y="18552"/>
                    </a:lnTo>
                    <a:lnTo>
                      <a:pt x="25096" y="18167"/>
                    </a:lnTo>
                    <a:lnTo>
                      <a:pt x="25288" y="17706"/>
                    </a:lnTo>
                    <a:lnTo>
                      <a:pt x="25442" y="17282"/>
                    </a:lnTo>
                    <a:lnTo>
                      <a:pt x="25519" y="16859"/>
                    </a:lnTo>
                    <a:lnTo>
                      <a:pt x="25519" y="16435"/>
                    </a:lnTo>
                    <a:lnTo>
                      <a:pt x="25519" y="16051"/>
                    </a:lnTo>
                    <a:lnTo>
                      <a:pt x="25442" y="15666"/>
                    </a:lnTo>
                    <a:lnTo>
                      <a:pt x="25327" y="15281"/>
                    </a:lnTo>
                    <a:lnTo>
                      <a:pt x="25211" y="14934"/>
                    </a:lnTo>
                    <a:lnTo>
                      <a:pt x="24942" y="14357"/>
                    </a:lnTo>
                    <a:lnTo>
                      <a:pt x="24672" y="13895"/>
                    </a:lnTo>
                    <a:lnTo>
                      <a:pt x="24403" y="13472"/>
                    </a:lnTo>
                    <a:lnTo>
                      <a:pt x="24595" y="13241"/>
                    </a:lnTo>
                    <a:lnTo>
                      <a:pt x="24788" y="12933"/>
                    </a:lnTo>
                    <a:lnTo>
                      <a:pt x="24980" y="12509"/>
                    </a:lnTo>
                    <a:lnTo>
                      <a:pt x="25173" y="11971"/>
                    </a:lnTo>
                    <a:lnTo>
                      <a:pt x="25250" y="11663"/>
                    </a:lnTo>
                    <a:lnTo>
                      <a:pt x="25327" y="11316"/>
                    </a:lnTo>
                    <a:lnTo>
                      <a:pt x="25365" y="10970"/>
                    </a:lnTo>
                    <a:lnTo>
                      <a:pt x="25365" y="10585"/>
                    </a:lnTo>
                    <a:lnTo>
                      <a:pt x="25327" y="10162"/>
                    </a:lnTo>
                    <a:lnTo>
                      <a:pt x="25250" y="9700"/>
                    </a:lnTo>
                    <a:lnTo>
                      <a:pt x="25134" y="9276"/>
                    </a:lnTo>
                    <a:lnTo>
                      <a:pt x="24980" y="8891"/>
                    </a:lnTo>
                    <a:lnTo>
                      <a:pt x="24788" y="8545"/>
                    </a:lnTo>
                    <a:lnTo>
                      <a:pt x="24557" y="8237"/>
                    </a:lnTo>
                    <a:lnTo>
                      <a:pt x="24326" y="8006"/>
                    </a:lnTo>
                    <a:lnTo>
                      <a:pt x="24056" y="7775"/>
                    </a:lnTo>
                    <a:lnTo>
                      <a:pt x="23748" y="7621"/>
                    </a:lnTo>
                    <a:lnTo>
                      <a:pt x="23479" y="7467"/>
                    </a:lnTo>
                    <a:lnTo>
                      <a:pt x="22940" y="7275"/>
                    </a:lnTo>
                    <a:lnTo>
                      <a:pt x="22478" y="7121"/>
                    </a:lnTo>
                    <a:lnTo>
                      <a:pt x="22016" y="7082"/>
                    </a:lnTo>
                    <a:lnTo>
                      <a:pt x="22093" y="6928"/>
                    </a:lnTo>
                    <a:lnTo>
                      <a:pt x="22209" y="6467"/>
                    </a:lnTo>
                    <a:lnTo>
                      <a:pt x="22363" y="5812"/>
                    </a:lnTo>
                    <a:lnTo>
                      <a:pt x="22440" y="5389"/>
                    </a:lnTo>
                    <a:lnTo>
                      <a:pt x="22440" y="4965"/>
                    </a:lnTo>
                    <a:lnTo>
                      <a:pt x="22440" y="4504"/>
                    </a:lnTo>
                    <a:lnTo>
                      <a:pt x="22401" y="4042"/>
                    </a:lnTo>
                    <a:lnTo>
                      <a:pt x="22324" y="3541"/>
                    </a:lnTo>
                    <a:lnTo>
                      <a:pt x="22170" y="3079"/>
                    </a:lnTo>
                    <a:lnTo>
                      <a:pt x="21978" y="2579"/>
                    </a:lnTo>
                    <a:lnTo>
                      <a:pt x="21670" y="2117"/>
                    </a:lnTo>
                    <a:lnTo>
                      <a:pt x="21324" y="1655"/>
                    </a:lnTo>
                    <a:lnTo>
                      <a:pt x="20862" y="1232"/>
                    </a:lnTo>
                    <a:lnTo>
                      <a:pt x="20323" y="885"/>
                    </a:lnTo>
                    <a:lnTo>
                      <a:pt x="19784" y="616"/>
                    </a:lnTo>
                    <a:lnTo>
                      <a:pt x="19284" y="462"/>
                    </a:lnTo>
                    <a:lnTo>
                      <a:pt x="18745" y="347"/>
                    </a:lnTo>
                    <a:lnTo>
                      <a:pt x="17744" y="347"/>
                    </a:lnTo>
                    <a:lnTo>
                      <a:pt x="17244" y="424"/>
                    </a:lnTo>
                    <a:lnTo>
                      <a:pt x="16782" y="539"/>
                    </a:lnTo>
                    <a:lnTo>
                      <a:pt x="16397" y="655"/>
                    </a:lnTo>
                    <a:lnTo>
                      <a:pt x="16012" y="808"/>
                    </a:lnTo>
                    <a:lnTo>
                      <a:pt x="15358" y="1078"/>
                    </a:lnTo>
                    <a:lnTo>
                      <a:pt x="14973" y="1309"/>
                    </a:lnTo>
                    <a:lnTo>
                      <a:pt x="14819" y="1424"/>
                    </a:lnTo>
                    <a:lnTo>
                      <a:pt x="14742" y="1347"/>
                    </a:lnTo>
                    <a:lnTo>
                      <a:pt x="14588" y="1116"/>
                    </a:lnTo>
                    <a:lnTo>
                      <a:pt x="14318" y="847"/>
                    </a:lnTo>
                    <a:lnTo>
                      <a:pt x="14126" y="693"/>
                    </a:lnTo>
                    <a:lnTo>
                      <a:pt x="13895" y="539"/>
                    </a:lnTo>
                    <a:lnTo>
                      <a:pt x="13626" y="385"/>
                    </a:lnTo>
                    <a:lnTo>
                      <a:pt x="13318" y="231"/>
                    </a:lnTo>
                    <a:lnTo>
                      <a:pt x="12933" y="116"/>
                    </a:lnTo>
                    <a:lnTo>
                      <a:pt x="12548" y="39"/>
                    </a:lnTo>
                    <a:lnTo>
                      <a:pt x="120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3" name="Google Shape;1793;p40"/>
              <p:cNvSpPr/>
              <p:nvPr/>
            </p:nvSpPr>
            <p:spPr>
              <a:xfrm>
                <a:off x="3715770" y="2627456"/>
                <a:ext cx="847677" cy="841300"/>
              </a:xfrm>
              <a:custGeom>
                <a:avLst/>
                <a:gdLst/>
                <a:ahLst/>
                <a:cxnLst/>
                <a:rect l="l" t="t" r="r" b="b"/>
                <a:pathLst>
                  <a:path w="25519" h="25327" fill="none" extrusionOk="0">
                    <a:moveTo>
                      <a:pt x="14703" y="25327"/>
                    </a:moveTo>
                    <a:lnTo>
                      <a:pt x="14703" y="25327"/>
                    </a:lnTo>
                    <a:lnTo>
                      <a:pt x="14434" y="25327"/>
                    </a:lnTo>
                    <a:lnTo>
                      <a:pt x="14164" y="25288"/>
                    </a:lnTo>
                    <a:lnTo>
                      <a:pt x="13895" y="25173"/>
                    </a:lnTo>
                    <a:lnTo>
                      <a:pt x="13626" y="24980"/>
                    </a:lnTo>
                    <a:lnTo>
                      <a:pt x="13395" y="24788"/>
                    </a:lnTo>
                    <a:lnTo>
                      <a:pt x="13125" y="24595"/>
                    </a:lnTo>
                    <a:lnTo>
                      <a:pt x="12702" y="24095"/>
                    </a:lnTo>
                    <a:lnTo>
                      <a:pt x="12317" y="23595"/>
                    </a:lnTo>
                    <a:lnTo>
                      <a:pt x="12009" y="23171"/>
                    </a:lnTo>
                    <a:lnTo>
                      <a:pt x="11740" y="22748"/>
                    </a:lnTo>
                    <a:lnTo>
                      <a:pt x="11740" y="22748"/>
                    </a:lnTo>
                    <a:lnTo>
                      <a:pt x="11547" y="22979"/>
                    </a:lnTo>
                    <a:lnTo>
                      <a:pt x="11278" y="23210"/>
                    </a:lnTo>
                    <a:lnTo>
                      <a:pt x="10931" y="23479"/>
                    </a:lnTo>
                    <a:lnTo>
                      <a:pt x="10508" y="23710"/>
                    </a:lnTo>
                    <a:lnTo>
                      <a:pt x="10007" y="23941"/>
                    </a:lnTo>
                    <a:lnTo>
                      <a:pt x="9738" y="24056"/>
                    </a:lnTo>
                    <a:lnTo>
                      <a:pt x="9469" y="24095"/>
                    </a:lnTo>
                    <a:lnTo>
                      <a:pt x="9199" y="24133"/>
                    </a:lnTo>
                    <a:lnTo>
                      <a:pt x="8891" y="24133"/>
                    </a:lnTo>
                    <a:lnTo>
                      <a:pt x="8891" y="24133"/>
                    </a:lnTo>
                    <a:lnTo>
                      <a:pt x="8622" y="24133"/>
                    </a:lnTo>
                    <a:lnTo>
                      <a:pt x="8391" y="24056"/>
                    </a:lnTo>
                    <a:lnTo>
                      <a:pt x="8198" y="23941"/>
                    </a:lnTo>
                    <a:lnTo>
                      <a:pt x="8006" y="23787"/>
                    </a:lnTo>
                    <a:lnTo>
                      <a:pt x="7891" y="23595"/>
                    </a:lnTo>
                    <a:lnTo>
                      <a:pt x="7737" y="23402"/>
                    </a:lnTo>
                    <a:lnTo>
                      <a:pt x="7583" y="22979"/>
                    </a:lnTo>
                    <a:lnTo>
                      <a:pt x="7467" y="22594"/>
                    </a:lnTo>
                    <a:lnTo>
                      <a:pt x="7429" y="22209"/>
                    </a:lnTo>
                    <a:lnTo>
                      <a:pt x="7429" y="21862"/>
                    </a:lnTo>
                    <a:lnTo>
                      <a:pt x="7429" y="21862"/>
                    </a:lnTo>
                    <a:lnTo>
                      <a:pt x="7121" y="22016"/>
                    </a:lnTo>
                    <a:lnTo>
                      <a:pt x="6774" y="22132"/>
                    </a:lnTo>
                    <a:lnTo>
                      <a:pt x="6351" y="22247"/>
                    </a:lnTo>
                    <a:lnTo>
                      <a:pt x="5889" y="22286"/>
                    </a:lnTo>
                    <a:lnTo>
                      <a:pt x="5620" y="22286"/>
                    </a:lnTo>
                    <a:lnTo>
                      <a:pt x="5389" y="22247"/>
                    </a:lnTo>
                    <a:lnTo>
                      <a:pt x="5119" y="22209"/>
                    </a:lnTo>
                    <a:lnTo>
                      <a:pt x="4888" y="22093"/>
                    </a:lnTo>
                    <a:lnTo>
                      <a:pt x="4657" y="21939"/>
                    </a:lnTo>
                    <a:lnTo>
                      <a:pt x="4426" y="21786"/>
                    </a:lnTo>
                    <a:lnTo>
                      <a:pt x="4426" y="21786"/>
                    </a:lnTo>
                    <a:lnTo>
                      <a:pt x="4234" y="21555"/>
                    </a:lnTo>
                    <a:lnTo>
                      <a:pt x="4118" y="21362"/>
                    </a:lnTo>
                    <a:lnTo>
                      <a:pt x="4003" y="21131"/>
                    </a:lnTo>
                    <a:lnTo>
                      <a:pt x="3926" y="20900"/>
                    </a:lnTo>
                    <a:lnTo>
                      <a:pt x="3888" y="20708"/>
                    </a:lnTo>
                    <a:lnTo>
                      <a:pt x="3849" y="20477"/>
                    </a:lnTo>
                    <a:lnTo>
                      <a:pt x="3888" y="20092"/>
                    </a:lnTo>
                    <a:lnTo>
                      <a:pt x="3965" y="19746"/>
                    </a:lnTo>
                    <a:lnTo>
                      <a:pt x="4080" y="19476"/>
                    </a:lnTo>
                    <a:lnTo>
                      <a:pt x="4195" y="19245"/>
                    </a:lnTo>
                    <a:lnTo>
                      <a:pt x="4195" y="19245"/>
                    </a:lnTo>
                    <a:lnTo>
                      <a:pt x="3811" y="19284"/>
                    </a:lnTo>
                    <a:lnTo>
                      <a:pt x="3426" y="19322"/>
                    </a:lnTo>
                    <a:lnTo>
                      <a:pt x="2925" y="19284"/>
                    </a:lnTo>
                    <a:lnTo>
                      <a:pt x="2694" y="19245"/>
                    </a:lnTo>
                    <a:lnTo>
                      <a:pt x="2425" y="19168"/>
                    </a:lnTo>
                    <a:lnTo>
                      <a:pt x="2194" y="19053"/>
                    </a:lnTo>
                    <a:lnTo>
                      <a:pt x="1963" y="18899"/>
                    </a:lnTo>
                    <a:lnTo>
                      <a:pt x="1732" y="18706"/>
                    </a:lnTo>
                    <a:lnTo>
                      <a:pt x="1578" y="18514"/>
                    </a:lnTo>
                    <a:lnTo>
                      <a:pt x="1424" y="18244"/>
                    </a:lnTo>
                    <a:lnTo>
                      <a:pt x="1309" y="17898"/>
                    </a:lnTo>
                    <a:lnTo>
                      <a:pt x="1309" y="17898"/>
                    </a:lnTo>
                    <a:lnTo>
                      <a:pt x="1232" y="17552"/>
                    </a:lnTo>
                    <a:lnTo>
                      <a:pt x="1232" y="17244"/>
                    </a:lnTo>
                    <a:lnTo>
                      <a:pt x="1270" y="16974"/>
                    </a:lnTo>
                    <a:lnTo>
                      <a:pt x="1347" y="16705"/>
                    </a:lnTo>
                    <a:lnTo>
                      <a:pt x="1463" y="16474"/>
                    </a:lnTo>
                    <a:lnTo>
                      <a:pt x="1617" y="16281"/>
                    </a:lnTo>
                    <a:lnTo>
                      <a:pt x="1771" y="16089"/>
                    </a:lnTo>
                    <a:lnTo>
                      <a:pt x="1963" y="15935"/>
                    </a:lnTo>
                    <a:lnTo>
                      <a:pt x="2309" y="15704"/>
                    </a:lnTo>
                    <a:lnTo>
                      <a:pt x="2656" y="15512"/>
                    </a:lnTo>
                    <a:lnTo>
                      <a:pt x="2964" y="15396"/>
                    </a:lnTo>
                    <a:lnTo>
                      <a:pt x="2964" y="15396"/>
                    </a:lnTo>
                    <a:lnTo>
                      <a:pt x="2810" y="15396"/>
                    </a:lnTo>
                    <a:lnTo>
                      <a:pt x="2463" y="15435"/>
                    </a:lnTo>
                    <a:lnTo>
                      <a:pt x="1925" y="15396"/>
                    </a:lnTo>
                    <a:lnTo>
                      <a:pt x="1655" y="15319"/>
                    </a:lnTo>
                    <a:lnTo>
                      <a:pt x="1347" y="15242"/>
                    </a:lnTo>
                    <a:lnTo>
                      <a:pt x="1078" y="15088"/>
                    </a:lnTo>
                    <a:lnTo>
                      <a:pt x="808" y="14934"/>
                    </a:lnTo>
                    <a:lnTo>
                      <a:pt x="539" y="14703"/>
                    </a:lnTo>
                    <a:lnTo>
                      <a:pt x="346" y="14434"/>
                    </a:lnTo>
                    <a:lnTo>
                      <a:pt x="154" y="14088"/>
                    </a:lnTo>
                    <a:lnTo>
                      <a:pt x="39" y="13664"/>
                    </a:lnTo>
                    <a:lnTo>
                      <a:pt x="0" y="13202"/>
                    </a:lnTo>
                    <a:lnTo>
                      <a:pt x="0" y="12625"/>
                    </a:lnTo>
                    <a:lnTo>
                      <a:pt x="0" y="12625"/>
                    </a:lnTo>
                    <a:lnTo>
                      <a:pt x="116" y="12048"/>
                    </a:lnTo>
                    <a:lnTo>
                      <a:pt x="231" y="11547"/>
                    </a:lnTo>
                    <a:lnTo>
                      <a:pt x="385" y="11124"/>
                    </a:lnTo>
                    <a:lnTo>
                      <a:pt x="577" y="10739"/>
                    </a:lnTo>
                    <a:lnTo>
                      <a:pt x="808" y="10431"/>
                    </a:lnTo>
                    <a:lnTo>
                      <a:pt x="1039" y="10200"/>
                    </a:lnTo>
                    <a:lnTo>
                      <a:pt x="1270" y="10008"/>
                    </a:lnTo>
                    <a:lnTo>
                      <a:pt x="1540" y="9815"/>
                    </a:lnTo>
                    <a:lnTo>
                      <a:pt x="1771" y="9700"/>
                    </a:lnTo>
                    <a:lnTo>
                      <a:pt x="2002" y="9623"/>
                    </a:lnTo>
                    <a:lnTo>
                      <a:pt x="2425" y="9507"/>
                    </a:lnTo>
                    <a:lnTo>
                      <a:pt x="2694" y="9469"/>
                    </a:lnTo>
                    <a:lnTo>
                      <a:pt x="2810" y="9469"/>
                    </a:lnTo>
                    <a:lnTo>
                      <a:pt x="2810" y="9469"/>
                    </a:lnTo>
                    <a:lnTo>
                      <a:pt x="2694" y="9353"/>
                    </a:lnTo>
                    <a:lnTo>
                      <a:pt x="2463" y="9084"/>
                    </a:lnTo>
                    <a:lnTo>
                      <a:pt x="2156" y="8583"/>
                    </a:lnTo>
                    <a:lnTo>
                      <a:pt x="2002" y="8314"/>
                    </a:lnTo>
                    <a:lnTo>
                      <a:pt x="1848" y="8006"/>
                    </a:lnTo>
                    <a:lnTo>
                      <a:pt x="1732" y="7660"/>
                    </a:lnTo>
                    <a:lnTo>
                      <a:pt x="1617" y="7313"/>
                    </a:lnTo>
                    <a:lnTo>
                      <a:pt x="1578" y="6928"/>
                    </a:lnTo>
                    <a:lnTo>
                      <a:pt x="1540" y="6505"/>
                    </a:lnTo>
                    <a:lnTo>
                      <a:pt x="1578" y="6120"/>
                    </a:lnTo>
                    <a:lnTo>
                      <a:pt x="1694" y="5697"/>
                    </a:lnTo>
                    <a:lnTo>
                      <a:pt x="1848" y="5273"/>
                    </a:lnTo>
                    <a:lnTo>
                      <a:pt x="2117" y="4850"/>
                    </a:lnTo>
                    <a:lnTo>
                      <a:pt x="2117" y="4850"/>
                    </a:lnTo>
                    <a:lnTo>
                      <a:pt x="2425" y="4465"/>
                    </a:lnTo>
                    <a:lnTo>
                      <a:pt x="2733" y="4157"/>
                    </a:lnTo>
                    <a:lnTo>
                      <a:pt x="3079" y="3926"/>
                    </a:lnTo>
                    <a:lnTo>
                      <a:pt x="3387" y="3734"/>
                    </a:lnTo>
                    <a:lnTo>
                      <a:pt x="3695" y="3618"/>
                    </a:lnTo>
                    <a:lnTo>
                      <a:pt x="4042" y="3541"/>
                    </a:lnTo>
                    <a:lnTo>
                      <a:pt x="4349" y="3503"/>
                    </a:lnTo>
                    <a:lnTo>
                      <a:pt x="4619" y="3464"/>
                    </a:lnTo>
                    <a:lnTo>
                      <a:pt x="4888" y="3503"/>
                    </a:lnTo>
                    <a:lnTo>
                      <a:pt x="5158" y="3541"/>
                    </a:lnTo>
                    <a:lnTo>
                      <a:pt x="5543" y="3618"/>
                    </a:lnTo>
                    <a:lnTo>
                      <a:pt x="5812" y="3734"/>
                    </a:lnTo>
                    <a:lnTo>
                      <a:pt x="5928" y="3772"/>
                    </a:lnTo>
                    <a:lnTo>
                      <a:pt x="5928" y="3772"/>
                    </a:lnTo>
                    <a:lnTo>
                      <a:pt x="5966" y="3657"/>
                    </a:lnTo>
                    <a:lnTo>
                      <a:pt x="6158" y="3272"/>
                    </a:lnTo>
                    <a:lnTo>
                      <a:pt x="6466" y="2771"/>
                    </a:lnTo>
                    <a:lnTo>
                      <a:pt x="6928" y="2194"/>
                    </a:lnTo>
                    <a:lnTo>
                      <a:pt x="7198" y="1886"/>
                    </a:lnTo>
                    <a:lnTo>
                      <a:pt x="7506" y="1540"/>
                    </a:lnTo>
                    <a:lnTo>
                      <a:pt x="7891" y="1232"/>
                    </a:lnTo>
                    <a:lnTo>
                      <a:pt x="8314" y="962"/>
                    </a:lnTo>
                    <a:lnTo>
                      <a:pt x="8776" y="693"/>
                    </a:lnTo>
                    <a:lnTo>
                      <a:pt x="9276" y="462"/>
                    </a:lnTo>
                    <a:lnTo>
                      <a:pt x="9815" y="270"/>
                    </a:lnTo>
                    <a:lnTo>
                      <a:pt x="10431" y="116"/>
                    </a:lnTo>
                    <a:lnTo>
                      <a:pt x="10431" y="116"/>
                    </a:lnTo>
                    <a:lnTo>
                      <a:pt x="11047" y="39"/>
                    </a:lnTo>
                    <a:lnTo>
                      <a:pt x="11586" y="0"/>
                    </a:lnTo>
                    <a:lnTo>
                      <a:pt x="12086" y="0"/>
                    </a:lnTo>
                    <a:lnTo>
                      <a:pt x="12548" y="39"/>
                    </a:lnTo>
                    <a:lnTo>
                      <a:pt x="12933" y="116"/>
                    </a:lnTo>
                    <a:lnTo>
                      <a:pt x="13318" y="231"/>
                    </a:lnTo>
                    <a:lnTo>
                      <a:pt x="13626" y="385"/>
                    </a:lnTo>
                    <a:lnTo>
                      <a:pt x="13895" y="539"/>
                    </a:lnTo>
                    <a:lnTo>
                      <a:pt x="14126" y="693"/>
                    </a:lnTo>
                    <a:lnTo>
                      <a:pt x="14318" y="847"/>
                    </a:lnTo>
                    <a:lnTo>
                      <a:pt x="14588" y="1116"/>
                    </a:lnTo>
                    <a:lnTo>
                      <a:pt x="14742" y="1347"/>
                    </a:lnTo>
                    <a:lnTo>
                      <a:pt x="14819" y="1424"/>
                    </a:lnTo>
                    <a:lnTo>
                      <a:pt x="14819" y="1424"/>
                    </a:lnTo>
                    <a:lnTo>
                      <a:pt x="14973" y="1309"/>
                    </a:lnTo>
                    <a:lnTo>
                      <a:pt x="15358" y="1078"/>
                    </a:lnTo>
                    <a:lnTo>
                      <a:pt x="16012" y="808"/>
                    </a:lnTo>
                    <a:lnTo>
                      <a:pt x="16397" y="655"/>
                    </a:lnTo>
                    <a:lnTo>
                      <a:pt x="16782" y="539"/>
                    </a:lnTo>
                    <a:lnTo>
                      <a:pt x="17244" y="424"/>
                    </a:lnTo>
                    <a:lnTo>
                      <a:pt x="17744" y="347"/>
                    </a:lnTo>
                    <a:lnTo>
                      <a:pt x="18244" y="347"/>
                    </a:lnTo>
                    <a:lnTo>
                      <a:pt x="18745" y="347"/>
                    </a:lnTo>
                    <a:lnTo>
                      <a:pt x="19284" y="462"/>
                    </a:lnTo>
                    <a:lnTo>
                      <a:pt x="19784" y="616"/>
                    </a:lnTo>
                    <a:lnTo>
                      <a:pt x="20323" y="885"/>
                    </a:lnTo>
                    <a:lnTo>
                      <a:pt x="20862" y="1232"/>
                    </a:lnTo>
                    <a:lnTo>
                      <a:pt x="20862" y="1232"/>
                    </a:lnTo>
                    <a:lnTo>
                      <a:pt x="21324" y="1655"/>
                    </a:lnTo>
                    <a:lnTo>
                      <a:pt x="21670" y="2117"/>
                    </a:lnTo>
                    <a:lnTo>
                      <a:pt x="21978" y="2579"/>
                    </a:lnTo>
                    <a:lnTo>
                      <a:pt x="22170" y="3079"/>
                    </a:lnTo>
                    <a:lnTo>
                      <a:pt x="22324" y="3541"/>
                    </a:lnTo>
                    <a:lnTo>
                      <a:pt x="22401" y="4042"/>
                    </a:lnTo>
                    <a:lnTo>
                      <a:pt x="22440" y="4504"/>
                    </a:lnTo>
                    <a:lnTo>
                      <a:pt x="22440" y="4965"/>
                    </a:lnTo>
                    <a:lnTo>
                      <a:pt x="22440" y="5389"/>
                    </a:lnTo>
                    <a:lnTo>
                      <a:pt x="22363" y="5812"/>
                    </a:lnTo>
                    <a:lnTo>
                      <a:pt x="22209" y="6467"/>
                    </a:lnTo>
                    <a:lnTo>
                      <a:pt x="22093" y="6928"/>
                    </a:lnTo>
                    <a:lnTo>
                      <a:pt x="22016" y="7082"/>
                    </a:lnTo>
                    <a:lnTo>
                      <a:pt x="22016" y="7082"/>
                    </a:lnTo>
                    <a:lnTo>
                      <a:pt x="22478" y="7121"/>
                    </a:lnTo>
                    <a:lnTo>
                      <a:pt x="22940" y="7275"/>
                    </a:lnTo>
                    <a:lnTo>
                      <a:pt x="23479" y="7467"/>
                    </a:lnTo>
                    <a:lnTo>
                      <a:pt x="23748" y="7621"/>
                    </a:lnTo>
                    <a:lnTo>
                      <a:pt x="24056" y="7775"/>
                    </a:lnTo>
                    <a:lnTo>
                      <a:pt x="24326" y="8006"/>
                    </a:lnTo>
                    <a:lnTo>
                      <a:pt x="24557" y="8237"/>
                    </a:lnTo>
                    <a:lnTo>
                      <a:pt x="24788" y="8545"/>
                    </a:lnTo>
                    <a:lnTo>
                      <a:pt x="24980" y="8891"/>
                    </a:lnTo>
                    <a:lnTo>
                      <a:pt x="25134" y="9276"/>
                    </a:lnTo>
                    <a:lnTo>
                      <a:pt x="25250" y="9700"/>
                    </a:lnTo>
                    <a:lnTo>
                      <a:pt x="25250" y="9700"/>
                    </a:lnTo>
                    <a:lnTo>
                      <a:pt x="25327" y="10162"/>
                    </a:lnTo>
                    <a:lnTo>
                      <a:pt x="25365" y="10585"/>
                    </a:lnTo>
                    <a:lnTo>
                      <a:pt x="25365" y="10970"/>
                    </a:lnTo>
                    <a:lnTo>
                      <a:pt x="25327" y="11316"/>
                    </a:lnTo>
                    <a:lnTo>
                      <a:pt x="25250" y="11663"/>
                    </a:lnTo>
                    <a:lnTo>
                      <a:pt x="25173" y="11971"/>
                    </a:lnTo>
                    <a:lnTo>
                      <a:pt x="24980" y="12509"/>
                    </a:lnTo>
                    <a:lnTo>
                      <a:pt x="24788" y="12933"/>
                    </a:lnTo>
                    <a:lnTo>
                      <a:pt x="24595" y="13241"/>
                    </a:lnTo>
                    <a:lnTo>
                      <a:pt x="24403" y="13472"/>
                    </a:lnTo>
                    <a:lnTo>
                      <a:pt x="24403" y="13472"/>
                    </a:lnTo>
                    <a:lnTo>
                      <a:pt x="24672" y="13895"/>
                    </a:lnTo>
                    <a:lnTo>
                      <a:pt x="24942" y="14357"/>
                    </a:lnTo>
                    <a:lnTo>
                      <a:pt x="25211" y="14934"/>
                    </a:lnTo>
                    <a:lnTo>
                      <a:pt x="25327" y="15281"/>
                    </a:lnTo>
                    <a:lnTo>
                      <a:pt x="25442" y="15666"/>
                    </a:lnTo>
                    <a:lnTo>
                      <a:pt x="25519" y="16051"/>
                    </a:lnTo>
                    <a:lnTo>
                      <a:pt x="25519" y="16435"/>
                    </a:lnTo>
                    <a:lnTo>
                      <a:pt x="25519" y="16859"/>
                    </a:lnTo>
                    <a:lnTo>
                      <a:pt x="25442" y="17282"/>
                    </a:lnTo>
                    <a:lnTo>
                      <a:pt x="25288" y="17706"/>
                    </a:lnTo>
                    <a:lnTo>
                      <a:pt x="25096" y="18167"/>
                    </a:lnTo>
                    <a:lnTo>
                      <a:pt x="25096" y="18167"/>
                    </a:lnTo>
                    <a:lnTo>
                      <a:pt x="24826" y="18552"/>
                    </a:lnTo>
                    <a:lnTo>
                      <a:pt x="24557" y="18899"/>
                    </a:lnTo>
                    <a:lnTo>
                      <a:pt x="24210" y="19168"/>
                    </a:lnTo>
                    <a:lnTo>
                      <a:pt x="23864" y="19399"/>
                    </a:lnTo>
                    <a:lnTo>
                      <a:pt x="23517" y="19553"/>
                    </a:lnTo>
                    <a:lnTo>
                      <a:pt x="23133" y="19707"/>
                    </a:lnTo>
                    <a:lnTo>
                      <a:pt x="22786" y="19784"/>
                    </a:lnTo>
                    <a:lnTo>
                      <a:pt x="22440" y="19861"/>
                    </a:lnTo>
                    <a:lnTo>
                      <a:pt x="21747" y="19900"/>
                    </a:lnTo>
                    <a:lnTo>
                      <a:pt x="21208" y="19861"/>
                    </a:lnTo>
                    <a:lnTo>
                      <a:pt x="20862" y="19823"/>
                    </a:lnTo>
                    <a:lnTo>
                      <a:pt x="20708" y="19823"/>
                    </a:lnTo>
                    <a:lnTo>
                      <a:pt x="20708" y="19823"/>
                    </a:lnTo>
                    <a:lnTo>
                      <a:pt x="20823" y="20130"/>
                    </a:lnTo>
                    <a:lnTo>
                      <a:pt x="20939" y="20515"/>
                    </a:lnTo>
                    <a:lnTo>
                      <a:pt x="20977" y="20939"/>
                    </a:lnTo>
                    <a:lnTo>
                      <a:pt x="20977" y="21170"/>
                    </a:lnTo>
                    <a:lnTo>
                      <a:pt x="20977" y="21401"/>
                    </a:lnTo>
                    <a:lnTo>
                      <a:pt x="20939" y="21632"/>
                    </a:lnTo>
                    <a:lnTo>
                      <a:pt x="20862" y="21862"/>
                    </a:lnTo>
                    <a:lnTo>
                      <a:pt x="20746" y="22093"/>
                    </a:lnTo>
                    <a:lnTo>
                      <a:pt x="20554" y="22286"/>
                    </a:lnTo>
                    <a:lnTo>
                      <a:pt x="20361" y="22478"/>
                    </a:lnTo>
                    <a:lnTo>
                      <a:pt x="20092" y="22632"/>
                    </a:lnTo>
                    <a:lnTo>
                      <a:pt x="20092" y="22632"/>
                    </a:lnTo>
                    <a:lnTo>
                      <a:pt x="19822" y="22748"/>
                    </a:lnTo>
                    <a:lnTo>
                      <a:pt x="19515" y="22825"/>
                    </a:lnTo>
                    <a:lnTo>
                      <a:pt x="19245" y="22825"/>
                    </a:lnTo>
                    <a:lnTo>
                      <a:pt x="18976" y="22825"/>
                    </a:lnTo>
                    <a:lnTo>
                      <a:pt x="18706" y="22748"/>
                    </a:lnTo>
                    <a:lnTo>
                      <a:pt x="18437" y="22671"/>
                    </a:lnTo>
                    <a:lnTo>
                      <a:pt x="17975" y="22440"/>
                    </a:lnTo>
                    <a:lnTo>
                      <a:pt x="17590" y="22209"/>
                    </a:lnTo>
                    <a:lnTo>
                      <a:pt x="17282" y="21939"/>
                    </a:lnTo>
                    <a:lnTo>
                      <a:pt x="17051" y="21709"/>
                    </a:lnTo>
                    <a:lnTo>
                      <a:pt x="17051" y="21709"/>
                    </a:lnTo>
                    <a:lnTo>
                      <a:pt x="17167" y="21824"/>
                    </a:lnTo>
                    <a:lnTo>
                      <a:pt x="17398" y="22170"/>
                    </a:lnTo>
                    <a:lnTo>
                      <a:pt x="17513" y="22440"/>
                    </a:lnTo>
                    <a:lnTo>
                      <a:pt x="17628" y="22709"/>
                    </a:lnTo>
                    <a:lnTo>
                      <a:pt x="17744" y="23017"/>
                    </a:lnTo>
                    <a:lnTo>
                      <a:pt x="17782" y="23325"/>
                    </a:lnTo>
                    <a:lnTo>
                      <a:pt x="17744" y="23633"/>
                    </a:lnTo>
                    <a:lnTo>
                      <a:pt x="17667" y="23941"/>
                    </a:lnTo>
                    <a:lnTo>
                      <a:pt x="17590" y="24095"/>
                    </a:lnTo>
                    <a:lnTo>
                      <a:pt x="17475" y="24249"/>
                    </a:lnTo>
                    <a:lnTo>
                      <a:pt x="17359" y="24403"/>
                    </a:lnTo>
                    <a:lnTo>
                      <a:pt x="17205" y="24557"/>
                    </a:lnTo>
                    <a:lnTo>
                      <a:pt x="17013" y="24672"/>
                    </a:lnTo>
                    <a:lnTo>
                      <a:pt x="16782" y="24788"/>
                    </a:lnTo>
                    <a:lnTo>
                      <a:pt x="16551" y="24903"/>
                    </a:lnTo>
                    <a:lnTo>
                      <a:pt x="16243" y="25019"/>
                    </a:lnTo>
                    <a:lnTo>
                      <a:pt x="15550" y="25211"/>
                    </a:lnTo>
                    <a:lnTo>
                      <a:pt x="14703" y="253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4" name="Google Shape;1794;p40"/>
              <p:cNvSpPr/>
              <p:nvPr/>
            </p:nvSpPr>
            <p:spPr>
              <a:xfrm>
                <a:off x="3815489" y="3188732"/>
                <a:ext cx="66501" cy="46039"/>
              </a:xfrm>
              <a:custGeom>
                <a:avLst/>
                <a:gdLst/>
                <a:ahLst/>
                <a:cxnLst/>
                <a:rect l="l" t="t" r="r" b="b"/>
                <a:pathLst>
                  <a:path w="2002" h="1386" extrusionOk="0">
                    <a:moveTo>
                      <a:pt x="154" y="0"/>
                    </a:moveTo>
                    <a:lnTo>
                      <a:pt x="77" y="116"/>
                    </a:lnTo>
                    <a:lnTo>
                      <a:pt x="39" y="270"/>
                    </a:lnTo>
                    <a:lnTo>
                      <a:pt x="0" y="424"/>
                    </a:lnTo>
                    <a:lnTo>
                      <a:pt x="0" y="539"/>
                    </a:lnTo>
                    <a:lnTo>
                      <a:pt x="0" y="693"/>
                    </a:lnTo>
                    <a:lnTo>
                      <a:pt x="77" y="809"/>
                    </a:lnTo>
                    <a:lnTo>
                      <a:pt x="154" y="963"/>
                    </a:lnTo>
                    <a:lnTo>
                      <a:pt x="231" y="1040"/>
                    </a:lnTo>
                    <a:lnTo>
                      <a:pt x="347" y="1117"/>
                    </a:lnTo>
                    <a:lnTo>
                      <a:pt x="539" y="1117"/>
                    </a:lnTo>
                    <a:lnTo>
                      <a:pt x="655" y="1001"/>
                    </a:lnTo>
                    <a:lnTo>
                      <a:pt x="732" y="886"/>
                    </a:lnTo>
                    <a:lnTo>
                      <a:pt x="886" y="693"/>
                    </a:lnTo>
                    <a:lnTo>
                      <a:pt x="963" y="462"/>
                    </a:lnTo>
                    <a:lnTo>
                      <a:pt x="1001" y="693"/>
                    </a:lnTo>
                    <a:lnTo>
                      <a:pt x="1078" y="924"/>
                    </a:lnTo>
                    <a:lnTo>
                      <a:pt x="1193" y="1117"/>
                    </a:lnTo>
                    <a:lnTo>
                      <a:pt x="1347" y="1270"/>
                    </a:lnTo>
                    <a:lnTo>
                      <a:pt x="1463" y="1347"/>
                    </a:lnTo>
                    <a:lnTo>
                      <a:pt x="1617" y="1386"/>
                    </a:lnTo>
                    <a:lnTo>
                      <a:pt x="1771" y="1347"/>
                    </a:lnTo>
                    <a:lnTo>
                      <a:pt x="1886" y="1270"/>
                    </a:lnTo>
                    <a:lnTo>
                      <a:pt x="1925" y="1193"/>
                    </a:lnTo>
                    <a:lnTo>
                      <a:pt x="2002" y="1117"/>
                    </a:lnTo>
                    <a:lnTo>
                      <a:pt x="2002" y="1001"/>
                    </a:lnTo>
                    <a:lnTo>
                      <a:pt x="1963" y="963"/>
                    </a:lnTo>
                    <a:lnTo>
                      <a:pt x="1925" y="924"/>
                    </a:lnTo>
                    <a:lnTo>
                      <a:pt x="1886" y="963"/>
                    </a:lnTo>
                    <a:lnTo>
                      <a:pt x="1848" y="1001"/>
                    </a:lnTo>
                    <a:lnTo>
                      <a:pt x="1848" y="1117"/>
                    </a:lnTo>
                    <a:lnTo>
                      <a:pt x="1809" y="1155"/>
                    </a:lnTo>
                    <a:lnTo>
                      <a:pt x="1732" y="1232"/>
                    </a:lnTo>
                    <a:lnTo>
                      <a:pt x="1501" y="1232"/>
                    </a:lnTo>
                    <a:lnTo>
                      <a:pt x="1424" y="1193"/>
                    </a:lnTo>
                    <a:lnTo>
                      <a:pt x="1309" y="1078"/>
                    </a:lnTo>
                    <a:lnTo>
                      <a:pt x="1193" y="847"/>
                    </a:lnTo>
                    <a:lnTo>
                      <a:pt x="1116" y="616"/>
                    </a:lnTo>
                    <a:lnTo>
                      <a:pt x="1078" y="385"/>
                    </a:lnTo>
                    <a:lnTo>
                      <a:pt x="1078" y="154"/>
                    </a:lnTo>
                    <a:lnTo>
                      <a:pt x="1078" y="77"/>
                    </a:lnTo>
                    <a:lnTo>
                      <a:pt x="1001" y="77"/>
                    </a:lnTo>
                    <a:lnTo>
                      <a:pt x="963" y="116"/>
                    </a:lnTo>
                    <a:lnTo>
                      <a:pt x="886" y="424"/>
                    </a:lnTo>
                    <a:lnTo>
                      <a:pt x="732" y="693"/>
                    </a:lnTo>
                    <a:lnTo>
                      <a:pt x="578" y="924"/>
                    </a:lnTo>
                    <a:lnTo>
                      <a:pt x="501" y="1001"/>
                    </a:lnTo>
                    <a:lnTo>
                      <a:pt x="462" y="1040"/>
                    </a:lnTo>
                    <a:lnTo>
                      <a:pt x="424" y="1040"/>
                    </a:lnTo>
                    <a:lnTo>
                      <a:pt x="347" y="1001"/>
                    </a:lnTo>
                    <a:lnTo>
                      <a:pt x="270" y="963"/>
                    </a:lnTo>
                    <a:lnTo>
                      <a:pt x="193" y="847"/>
                    </a:lnTo>
                    <a:lnTo>
                      <a:pt x="154" y="770"/>
                    </a:lnTo>
                    <a:lnTo>
                      <a:pt x="77" y="501"/>
                    </a:lnTo>
                    <a:lnTo>
                      <a:pt x="116" y="270"/>
                    </a:lnTo>
                    <a:lnTo>
                      <a:pt x="193" y="39"/>
                    </a:lnTo>
                    <a:lnTo>
                      <a:pt x="193"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5" name="Google Shape;1795;p40"/>
              <p:cNvSpPr/>
              <p:nvPr/>
            </p:nvSpPr>
            <p:spPr>
              <a:xfrm>
                <a:off x="4417689" y="3218130"/>
                <a:ext cx="81848" cy="51188"/>
              </a:xfrm>
              <a:custGeom>
                <a:avLst/>
                <a:gdLst/>
                <a:ahLst/>
                <a:cxnLst/>
                <a:rect l="l" t="t" r="r" b="b"/>
                <a:pathLst>
                  <a:path w="2464" h="1541" extrusionOk="0">
                    <a:moveTo>
                      <a:pt x="2271" y="1"/>
                    </a:moveTo>
                    <a:lnTo>
                      <a:pt x="2233" y="39"/>
                    </a:lnTo>
                    <a:lnTo>
                      <a:pt x="2233" y="78"/>
                    </a:lnTo>
                    <a:lnTo>
                      <a:pt x="2309" y="385"/>
                    </a:lnTo>
                    <a:lnTo>
                      <a:pt x="2309" y="539"/>
                    </a:lnTo>
                    <a:lnTo>
                      <a:pt x="2309" y="655"/>
                    </a:lnTo>
                    <a:lnTo>
                      <a:pt x="2233" y="770"/>
                    </a:lnTo>
                    <a:lnTo>
                      <a:pt x="2156" y="847"/>
                    </a:lnTo>
                    <a:lnTo>
                      <a:pt x="2040" y="886"/>
                    </a:lnTo>
                    <a:lnTo>
                      <a:pt x="1925" y="886"/>
                    </a:lnTo>
                    <a:lnTo>
                      <a:pt x="1886" y="924"/>
                    </a:lnTo>
                    <a:lnTo>
                      <a:pt x="1771" y="886"/>
                    </a:lnTo>
                    <a:lnTo>
                      <a:pt x="1655" y="847"/>
                    </a:lnTo>
                    <a:lnTo>
                      <a:pt x="1463" y="732"/>
                    </a:lnTo>
                    <a:lnTo>
                      <a:pt x="1347" y="539"/>
                    </a:lnTo>
                    <a:lnTo>
                      <a:pt x="1232" y="308"/>
                    </a:lnTo>
                    <a:lnTo>
                      <a:pt x="1193" y="270"/>
                    </a:lnTo>
                    <a:lnTo>
                      <a:pt x="1116" y="308"/>
                    </a:lnTo>
                    <a:lnTo>
                      <a:pt x="1116" y="347"/>
                    </a:lnTo>
                    <a:lnTo>
                      <a:pt x="1116" y="616"/>
                    </a:lnTo>
                    <a:lnTo>
                      <a:pt x="1078" y="924"/>
                    </a:lnTo>
                    <a:lnTo>
                      <a:pt x="962" y="1155"/>
                    </a:lnTo>
                    <a:lnTo>
                      <a:pt x="885" y="1271"/>
                    </a:lnTo>
                    <a:lnTo>
                      <a:pt x="808" y="1386"/>
                    </a:lnTo>
                    <a:lnTo>
                      <a:pt x="693" y="1425"/>
                    </a:lnTo>
                    <a:lnTo>
                      <a:pt x="539" y="1425"/>
                    </a:lnTo>
                    <a:lnTo>
                      <a:pt x="423" y="1348"/>
                    </a:lnTo>
                    <a:lnTo>
                      <a:pt x="231" y="1194"/>
                    </a:lnTo>
                    <a:lnTo>
                      <a:pt x="154" y="1078"/>
                    </a:lnTo>
                    <a:lnTo>
                      <a:pt x="116" y="963"/>
                    </a:lnTo>
                    <a:lnTo>
                      <a:pt x="39" y="693"/>
                    </a:lnTo>
                    <a:lnTo>
                      <a:pt x="39" y="655"/>
                    </a:lnTo>
                    <a:lnTo>
                      <a:pt x="0" y="693"/>
                    </a:lnTo>
                    <a:lnTo>
                      <a:pt x="0" y="847"/>
                    </a:lnTo>
                    <a:lnTo>
                      <a:pt x="39" y="1001"/>
                    </a:lnTo>
                    <a:lnTo>
                      <a:pt x="77" y="1155"/>
                    </a:lnTo>
                    <a:lnTo>
                      <a:pt x="193" y="1271"/>
                    </a:lnTo>
                    <a:lnTo>
                      <a:pt x="270" y="1386"/>
                    </a:lnTo>
                    <a:lnTo>
                      <a:pt x="385" y="1463"/>
                    </a:lnTo>
                    <a:lnTo>
                      <a:pt x="500" y="1540"/>
                    </a:lnTo>
                    <a:lnTo>
                      <a:pt x="770" y="1540"/>
                    </a:lnTo>
                    <a:lnTo>
                      <a:pt x="885" y="1463"/>
                    </a:lnTo>
                    <a:lnTo>
                      <a:pt x="1001" y="1348"/>
                    </a:lnTo>
                    <a:lnTo>
                      <a:pt x="1116" y="1194"/>
                    </a:lnTo>
                    <a:lnTo>
                      <a:pt x="1155" y="1040"/>
                    </a:lnTo>
                    <a:lnTo>
                      <a:pt x="1232" y="847"/>
                    </a:lnTo>
                    <a:lnTo>
                      <a:pt x="1270" y="655"/>
                    </a:lnTo>
                    <a:lnTo>
                      <a:pt x="1386" y="809"/>
                    </a:lnTo>
                    <a:lnTo>
                      <a:pt x="1540" y="924"/>
                    </a:lnTo>
                    <a:lnTo>
                      <a:pt x="1694" y="1001"/>
                    </a:lnTo>
                    <a:lnTo>
                      <a:pt x="1925" y="1040"/>
                    </a:lnTo>
                    <a:lnTo>
                      <a:pt x="2040" y="1040"/>
                    </a:lnTo>
                    <a:lnTo>
                      <a:pt x="2156" y="1001"/>
                    </a:lnTo>
                    <a:lnTo>
                      <a:pt x="2271" y="924"/>
                    </a:lnTo>
                    <a:lnTo>
                      <a:pt x="2386" y="809"/>
                    </a:lnTo>
                    <a:lnTo>
                      <a:pt x="2425" y="693"/>
                    </a:lnTo>
                    <a:lnTo>
                      <a:pt x="2463" y="539"/>
                    </a:lnTo>
                    <a:lnTo>
                      <a:pt x="2463" y="347"/>
                    </a:lnTo>
                    <a:lnTo>
                      <a:pt x="2386" y="193"/>
                    </a:lnTo>
                    <a:lnTo>
                      <a:pt x="2348" y="39"/>
                    </a:lnTo>
                    <a:lnTo>
                      <a:pt x="2271" y="1"/>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6" name="Google Shape;1796;p40"/>
              <p:cNvSpPr/>
              <p:nvPr/>
            </p:nvSpPr>
            <p:spPr>
              <a:xfrm>
                <a:off x="3862791" y="3383055"/>
                <a:ext cx="603496" cy="949987"/>
              </a:xfrm>
              <a:custGeom>
                <a:avLst/>
                <a:gdLst/>
                <a:ahLst/>
                <a:cxnLst/>
                <a:rect l="l" t="t" r="r" b="b"/>
                <a:pathLst>
                  <a:path w="18168" h="28599" extrusionOk="0">
                    <a:moveTo>
                      <a:pt x="6621" y="1"/>
                    </a:moveTo>
                    <a:lnTo>
                      <a:pt x="6120" y="39"/>
                    </a:lnTo>
                    <a:lnTo>
                      <a:pt x="5581" y="116"/>
                    </a:lnTo>
                    <a:lnTo>
                      <a:pt x="5043" y="270"/>
                    </a:lnTo>
                    <a:lnTo>
                      <a:pt x="4542" y="424"/>
                    </a:lnTo>
                    <a:lnTo>
                      <a:pt x="4042" y="655"/>
                    </a:lnTo>
                    <a:lnTo>
                      <a:pt x="3580" y="963"/>
                    </a:lnTo>
                    <a:lnTo>
                      <a:pt x="3157" y="1348"/>
                    </a:lnTo>
                    <a:lnTo>
                      <a:pt x="2964" y="1540"/>
                    </a:lnTo>
                    <a:lnTo>
                      <a:pt x="2772" y="1810"/>
                    </a:lnTo>
                    <a:lnTo>
                      <a:pt x="2618" y="2041"/>
                    </a:lnTo>
                    <a:lnTo>
                      <a:pt x="2464" y="2349"/>
                    </a:lnTo>
                    <a:lnTo>
                      <a:pt x="2310" y="2657"/>
                    </a:lnTo>
                    <a:lnTo>
                      <a:pt x="2194" y="3003"/>
                    </a:lnTo>
                    <a:lnTo>
                      <a:pt x="2079" y="3349"/>
                    </a:lnTo>
                    <a:lnTo>
                      <a:pt x="2002" y="3734"/>
                    </a:lnTo>
                    <a:lnTo>
                      <a:pt x="1848" y="4658"/>
                    </a:lnTo>
                    <a:lnTo>
                      <a:pt x="1655" y="5851"/>
                    </a:lnTo>
                    <a:lnTo>
                      <a:pt x="1309" y="8815"/>
                    </a:lnTo>
                    <a:lnTo>
                      <a:pt x="886" y="12318"/>
                    </a:lnTo>
                    <a:lnTo>
                      <a:pt x="539" y="15974"/>
                    </a:lnTo>
                    <a:lnTo>
                      <a:pt x="270" y="19477"/>
                    </a:lnTo>
                    <a:lnTo>
                      <a:pt x="39" y="22479"/>
                    </a:lnTo>
                    <a:lnTo>
                      <a:pt x="0" y="23711"/>
                    </a:lnTo>
                    <a:lnTo>
                      <a:pt x="0" y="24711"/>
                    </a:lnTo>
                    <a:lnTo>
                      <a:pt x="39" y="25443"/>
                    </a:lnTo>
                    <a:lnTo>
                      <a:pt x="77" y="25674"/>
                    </a:lnTo>
                    <a:lnTo>
                      <a:pt x="116" y="25828"/>
                    </a:lnTo>
                    <a:lnTo>
                      <a:pt x="193" y="25943"/>
                    </a:lnTo>
                    <a:lnTo>
                      <a:pt x="385" y="26058"/>
                    </a:lnTo>
                    <a:lnTo>
                      <a:pt x="655" y="26174"/>
                    </a:lnTo>
                    <a:lnTo>
                      <a:pt x="1001" y="26289"/>
                    </a:lnTo>
                    <a:lnTo>
                      <a:pt x="1886" y="26559"/>
                    </a:lnTo>
                    <a:lnTo>
                      <a:pt x="3003" y="26828"/>
                    </a:lnTo>
                    <a:lnTo>
                      <a:pt x="4311" y="27136"/>
                    </a:lnTo>
                    <a:lnTo>
                      <a:pt x="5735" y="27406"/>
                    </a:lnTo>
                    <a:lnTo>
                      <a:pt x="7275" y="27637"/>
                    </a:lnTo>
                    <a:lnTo>
                      <a:pt x="8853" y="27906"/>
                    </a:lnTo>
                    <a:lnTo>
                      <a:pt x="10470" y="28098"/>
                    </a:lnTo>
                    <a:lnTo>
                      <a:pt x="12009" y="28291"/>
                    </a:lnTo>
                    <a:lnTo>
                      <a:pt x="13472" y="28445"/>
                    </a:lnTo>
                    <a:lnTo>
                      <a:pt x="14819" y="28560"/>
                    </a:lnTo>
                    <a:lnTo>
                      <a:pt x="15974" y="28599"/>
                    </a:lnTo>
                    <a:lnTo>
                      <a:pt x="16898" y="28599"/>
                    </a:lnTo>
                    <a:lnTo>
                      <a:pt x="17282" y="28560"/>
                    </a:lnTo>
                    <a:lnTo>
                      <a:pt x="17590" y="28522"/>
                    </a:lnTo>
                    <a:lnTo>
                      <a:pt x="17783" y="28445"/>
                    </a:lnTo>
                    <a:lnTo>
                      <a:pt x="17937" y="28368"/>
                    </a:lnTo>
                    <a:lnTo>
                      <a:pt x="18014" y="28214"/>
                    </a:lnTo>
                    <a:lnTo>
                      <a:pt x="18091" y="27983"/>
                    </a:lnTo>
                    <a:lnTo>
                      <a:pt x="18129" y="27598"/>
                    </a:lnTo>
                    <a:lnTo>
                      <a:pt x="18168" y="27136"/>
                    </a:lnTo>
                    <a:lnTo>
                      <a:pt x="18168" y="25943"/>
                    </a:lnTo>
                    <a:lnTo>
                      <a:pt x="18129" y="24480"/>
                    </a:lnTo>
                    <a:lnTo>
                      <a:pt x="18052" y="22710"/>
                    </a:lnTo>
                    <a:lnTo>
                      <a:pt x="17937" y="20824"/>
                    </a:lnTo>
                    <a:lnTo>
                      <a:pt x="17667" y="16628"/>
                    </a:lnTo>
                    <a:lnTo>
                      <a:pt x="17282" y="12433"/>
                    </a:lnTo>
                    <a:lnTo>
                      <a:pt x="16975" y="8623"/>
                    </a:lnTo>
                    <a:lnTo>
                      <a:pt x="16551" y="4119"/>
                    </a:lnTo>
                    <a:lnTo>
                      <a:pt x="16513" y="3811"/>
                    </a:lnTo>
                    <a:lnTo>
                      <a:pt x="16474" y="3580"/>
                    </a:lnTo>
                    <a:lnTo>
                      <a:pt x="16397" y="3311"/>
                    </a:lnTo>
                    <a:lnTo>
                      <a:pt x="16282" y="3080"/>
                    </a:lnTo>
                    <a:lnTo>
                      <a:pt x="16051" y="2618"/>
                    </a:lnTo>
                    <a:lnTo>
                      <a:pt x="15704" y="2195"/>
                    </a:lnTo>
                    <a:lnTo>
                      <a:pt x="15319" y="1848"/>
                    </a:lnTo>
                    <a:lnTo>
                      <a:pt x="14858" y="1502"/>
                    </a:lnTo>
                    <a:lnTo>
                      <a:pt x="14357" y="1232"/>
                    </a:lnTo>
                    <a:lnTo>
                      <a:pt x="13780" y="963"/>
                    </a:lnTo>
                    <a:lnTo>
                      <a:pt x="13202" y="771"/>
                    </a:lnTo>
                    <a:lnTo>
                      <a:pt x="12587" y="578"/>
                    </a:lnTo>
                    <a:lnTo>
                      <a:pt x="11971" y="424"/>
                    </a:lnTo>
                    <a:lnTo>
                      <a:pt x="11355" y="309"/>
                    </a:lnTo>
                    <a:lnTo>
                      <a:pt x="10701" y="193"/>
                    </a:lnTo>
                    <a:lnTo>
                      <a:pt x="10085" y="116"/>
                    </a:lnTo>
                    <a:lnTo>
                      <a:pt x="8853" y="39"/>
                    </a:lnTo>
                    <a:lnTo>
                      <a:pt x="80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7" name="Google Shape;1797;p40"/>
              <p:cNvSpPr/>
              <p:nvPr/>
            </p:nvSpPr>
            <p:spPr>
              <a:xfrm>
                <a:off x="3497132" y="3409928"/>
                <a:ext cx="493546" cy="545963"/>
              </a:xfrm>
              <a:custGeom>
                <a:avLst/>
                <a:gdLst/>
                <a:ahLst/>
                <a:cxnLst/>
                <a:rect l="l" t="t" r="r" b="b"/>
                <a:pathLst>
                  <a:path w="14858" h="16436" extrusionOk="0">
                    <a:moveTo>
                      <a:pt x="14857" y="0"/>
                    </a:moveTo>
                    <a:lnTo>
                      <a:pt x="13356" y="885"/>
                    </a:lnTo>
                    <a:lnTo>
                      <a:pt x="11778" y="1886"/>
                    </a:lnTo>
                    <a:lnTo>
                      <a:pt x="9892" y="3118"/>
                    </a:lnTo>
                    <a:lnTo>
                      <a:pt x="7852" y="4503"/>
                    </a:lnTo>
                    <a:lnTo>
                      <a:pt x="6851" y="5196"/>
                    </a:lnTo>
                    <a:lnTo>
                      <a:pt x="5889" y="5928"/>
                    </a:lnTo>
                    <a:lnTo>
                      <a:pt x="4965" y="6659"/>
                    </a:lnTo>
                    <a:lnTo>
                      <a:pt x="4119" y="7313"/>
                    </a:lnTo>
                    <a:lnTo>
                      <a:pt x="3387" y="8006"/>
                    </a:lnTo>
                    <a:lnTo>
                      <a:pt x="2810" y="8622"/>
                    </a:lnTo>
                    <a:lnTo>
                      <a:pt x="1886" y="9661"/>
                    </a:lnTo>
                    <a:lnTo>
                      <a:pt x="1193" y="10546"/>
                    </a:lnTo>
                    <a:lnTo>
                      <a:pt x="693" y="11278"/>
                    </a:lnTo>
                    <a:lnTo>
                      <a:pt x="539" y="11586"/>
                    </a:lnTo>
                    <a:lnTo>
                      <a:pt x="385" y="11893"/>
                    </a:lnTo>
                    <a:lnTo>
                      <a:pt x="308" y="12201"/>
                    </a:lnTo>
                    <a:lnTo>
                      <a:pt x="193" y="12471"/>
                    </a:lnTo>
                    <a:lnTo>
                      <a:pt x="116" y="13010"/>
                    </a:lnTo>
                    <a:lnTo>
                      <a:pt x="77" y="13625"/>
                    </a:lnTo>
                    <a:lnTo>
                      <a:pt x="0" y="14280"/>
                    </a:lnTo>
                    <a:lnTo>
                      <a:pt x="39" y="14626"/>
                    </a:lnTo>
                    <a:lnTo>
                      <a:pt x="116" y="14934"/>
                    </a:lnTo>
                    <a:lnTo>
                      <a:pt x="308" y="15204"/>
                    </a:lnTo>
                    <a:lnTo>
                      <a:pt x="539" y="15473"/>
                    </a:lnTo>
                    <a:lnTo>
                      <a:pt x="847" y="15665"/>
                    </a:lnTo>
                    <a:lnTo>
                      <a:pt x="1155" y="15858"/>
                    </a:lnTo>
                    <a:lnTo>
                      <a:pt x="1540" y="16012"/>
                    </a:lnTo>
                    <a:lnTo>
                      <a:pt x="1925" y="16166"/>
                    </a:lnTo>
                    <a:lnTo>
                      <a:pt x="2348" y="16243"/>
                    </a:lnTo>
                    <a:lnTo>
                      <a:pt x="2772" y="16358"/>
                    </a:lnTo>
                    <a:lnTo>
                      <a:pt x="3618" y="16435"/>
                    </a:lnTo>
                    <a:lnTo>
                      <a:pt x="4427" y="16435"/>
                    </a:lnTo>
                    <a:lnTo>
                      <a:pt x="5042" y="16397"/>
                    </a:lnTo>
                    <a:lnTo>
                      <a:pt x="5350" y="16320"/>
                    </a:lnTo>
                    <a:lnTo>
                      <a:pt x="5774" y="16166"/>
                    </a:lnTo>
                    <a:lnTo>
                      <a:pt x="6698" y="15819"/>
                    </a:lnTo>
                    <a:lnTo>
                      <a:pt x="7814" y="15358"/>
                    </a:lnTo>
                    <a:lnTo>
                      <a:pt x="8930" y="14819"/>
                    </a:lnTo>
                    <a:lnTo>
                      <a:pt x="10893" y="13895"/>
                    </a:lnTo>
                    <a:lnTo>
                      <a:pt x="11701" y="13472"/>
                    </a:lnTo>
                    <a:lnTo>
                      <a:pt x="148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8" name="Google Shape;1798;p40"/>
              <p:cNvSpPr/>
              <p:nvPr/>
            </p:nvSpPr>
            <p:spPr>
              <a:xfrm>
                <a:off x="4351187" y="3431652"/>
                <a:ext cx="459033" cy="571540"/>
              </a:xfrm>
              <a:custGeom>
                <a:avLst/>
                <a:gdLst/>
                <a:ahLst/>
                <a:cxnLst/>
                <a:rect l="l" t="t" r="r" b="b"/>
                <a:pathLst>
                  <a:path w="13819" h="17206" extrusionOk="0">
                    <a:moveTo>
                      <a:pt x="1" y="0"/>
                    </a:moveTo>
                    <a:lnTo>
                      <a:pt x="2195" y="13703"/>
                    </a:lnTo>
                    <a:lnTo>
                      <a:pt x="3003" y="14165"/>
                    </a:lnTo>
                    <a:lnTo>
                      <a:pt x="4889" y="15242"/>
                    </a:lnTo>
                    <a:lnTo>
                      <a:pt x="5967" y="15820"/>
                    </a:lnTo>
                    <a:lnTo>
                      <a:pt x="7044" y="16359"/>
                    </a:lnTo>
                    <a:lnTo>
                      <a:pt x="7968" y="16782"/>
                    </a:lnTo>
                    <a:lnTo>
                      <a:pt x="8353" y="16936"/>
                    </a:lnTo>
                    <a:lnTo>
                      <a:pt x="8661" y="17051"/>
                    </a:lnTo>
                    <a:lnTo>
                      <a:pt x="9277" y="17167"/>
                    </a:lnTo>
                    <a:lnTo>
                      <a:pt x="10047" y="17205"/>
                    </a:lnTo>
                    <a:lnTo>
                      <a:pt x="10932" y="17167"/>
                    </a:lnTo>
                    <a:lnTo>
                      <a:pt x="11355" y="17128"/>
                    </a:lnTo>
                    <a:lnTo>
                      <a:pt x="11779" y="17051"/>
                    </a:lnTo>
                    <a:lnTo>
                      <a:pt x="12163" y="16936"/>
                    </a:lnTo>
                    <a:lnTo>
                      <a:pt x="12548" y="16782"/>
                    </a:lnTo>
                    <a:lnTo>
                      <a:pt x="12895" y="16628"/>
                    </a:lnTo>
                    <a:lnTo>
                      <a:pt x="13203" y="16436"/>
                    </a:lnTo>
                    <a:lnTo>
                      <a:pt x="13472" y="16205"/>
                    </a:lnTo>
                    <a:lnTo>
                      <a:pt x="13665" y="15935"/>
                    </a:lnTo>
                    <a:lnTo>
                      <a:pt x="13780" y="15627"/>
                    </a:lnTo>
                    <a:lnTo>
                      <a:pt x="13819" y="15319"/>
                    </a:lnTo>
                    <a:lnTo>
                      <a:pt x="13819" y="14627"/>
                    </a:lnTo>
                    <a:lnTo>
                      <a:pt x="13819" y="14049"/>
                    </a:lnTo>
                    <a:lnTo>
                      <a:pt x="13742" y="13472"/>
                    </a:lnTo>
                    <a:lnTo>
                      <a:pt x="13703" y="13202"/>
                    </a:lnTo>
                    <a:lnTo>
                      <a:pt x="13588" y="12895"/>
                    </a:lnTo>
                    <a:lnTo>
                      <a:pt x="13472" y="12587"/>
                    </a:lnTo>
                    <a:lnTo>
                      <a:pt x="13318" y="12279"/>
                    </a:lnTo>
                    <a:lnTo>
                      <a:pt x="12895" y="11509"/>
                    </a:lnTo>
                    <a:lnTo>
                      <a:pt x="12279" y="10585"/>
                    </a:lnTo>
                    <a:lnTo>
                      <a:pt x="11432" y="9430"/>
                    </a:lnTo>
                    <a:lnTo>
                      <a:pt x="10855" y="8776"/>
                    </a:lnTo>
                    <a:lnTo>
                      <a:pt x="10200" y="8083"/>
                    </a:lnTo>
                    <a:lnTo>
                      <a:pt x="9392" y="7352"/>
                    </a:lnTo>
                    <a:lnTo>
                      <a:pt x="8545" y="6544"/>
                    </a:lnTo>
                    <a:lnTo>
                      <a:pt x="7622" y="5774"/>
                    </a:lnTo>
                    <a:lnTo>
                      <a:pt x="6659" y="5004"/>
                    </a:lnTo>
                    <a:lnTo>
                      <a:pt x="4735" y="3464"/>
                    </a:lnTo>
                    <a:lnTo>
                      <a:pt x="2926" y="2117"/>
                    </a:lnTo>
                    <a:lnTo>
                      <a:pt x="1425" y="100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799" name="Google Shape;1799;p40"/>
              <p:cNvSpPr/>
              <p:nvPr/>
            </p:nvSpPr>
            <p:spPr>
              <a:xfrm>
                <a:off x="3590473" y="3783259"/>
                <a:ext cx="147054" cy="33251"/>
              </a:xfrm>
              <a:custGeom>
                <a:avLst/>
                <a:gdLst/>
                <a:ahLst/>
                <a:cxnLst/>
                <a:rect l="l" t="t" r="r" b="b"/>
                <a:pathLst>
                  <a:path w="4427" h="1001" extrusionOk="0">
                    <a:moveTo>
                      <a:pt x="3464" y="0"/>
                    </a:moveTo>
                    <a:lnTo>
                      <a:pt x="3156" y="77"/>
                    </a:lnTo>
                    <a:lnTo>
                      <a:pt x="2848" y="116"/>
                    </a:lnTo>
                    <a:lnTo>
                      <a:pt x="2155" y="231"/>
                    </a:lnTo>
                    <a:lnTo>
                      <a:pt x="1424" y="308"/>
                    </a:lnTo>
                    <a:lnTo>
                      <a:pt x="731" y="308"/>
                    </a:lnTo>
                    <a:lnTo>
                      <a:pt x="0" y="270"/>
                    </a:lnTo>
                    <a:lnTo>
                      <a:pt x="0" y="308"/>
                    </a:lnTo>
                    <a:lnTo>
                      <a:pt x="308" y="347"/>
                    </a:lnTo>
                    <a:lnTo>
                      <a:pt x="616" y="385"/>
                    </a:lnTo>
                    <a:lnTo>
                      <a:pt x="1809" y="385"/>
                    </a:lnTo>
                    <a:lnTo>
                      <a:pt x="2425" y="308"/>
                    </a:lnTo>
                    <a:lnTo>
                      <a:pt x="3041" y="231"/>
                    </a:lnTo>
                    <a:lnTo>
                      <a:pt x="3349" y="154"/>
                    </a:lnTo>
                    <a:lnTo>
                      <a:pt x="3695" y="154"/>
                    </a:lnTo>
                    <a:lnTo>
                      <a:pt x="3811" y="193"/>
                    </a:lnTo>
                    <a:lnTo>
                      <a:pt x="3926" y="231"/>
                    </a:lnTo>
                    <a:lnTo>
                      <a:pt x="4041" y="308"/>
                    </a:lnTo>
                    <a:lnTo>
                      <a:pt x="4118" y="424"/>
                    </a:lnTo>
                    <a:lnTo>
                      <a:pt x="4234" y="654"/>
                    </a:lnTo>
                    <a:lnTo>
                      <a:pt x="4272" y="924"/>
                    </a:lnTo>
                    <a:lnTo>
                      <a:pt x="4311" y="962"/>
                    </a:lnTo>
                    <a:lnTo>
                      <a:pt x="4349" y="1001"/>
                    </a:lnTo>
                    <a:lnTo>
                      <a:pt x="4388" y="962"/>
                    </a:lnTo>
                    <a:lnTo>
                      <a:pt x="4426" y="924"/>
                    </a:lnTo>
                    <a:lnTo>
                      <a:pt x="4426" y="693"/>
                    </a:lnTo>
                    <a:lnTo>
                      <a:pt x="4349" y="462"/>
                    </a:lnTo>
                    <a:lnTo>
                      <a:pt x="4195" y="270"/>
                    </a:lnTo>
                    <a:lnTo>
                      <a:pt x="4041" y="116"/>
                    </a:lnTo>
                    <a:lnTo>
                      <a:pt x="3888" y="39"/>
                    </a:lnTo>
                    <a:lnTo>
                      <a:pt x="3734"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0" name="Google Shape;1800;p40"/>
              <p:cNvSpPr/>
              <p:nvPr/>
            </p:nvSpPr>
            <p:spPr>
              <a:xfrm>
                <a:off x="3742610" y="3725726"/>
                <a:ext cx="40957" cy="40924"/>
              </a:xfrm>
              <a:custGeom>
                <a:avLst/>
                <a:gdLst/>
                <a:ahLst/>
                <a:cxnLst/>
                <a:rect l="l" t="t" r="r" b="b"/>
                <a:pathLst>
                  <a:path w="1233" h="1232" extrusionOk="0">
                    <a:moveTo>
                      <a:pt x="1194" y="0"/>
                    </a:moveTo>
                    <a:lnTo>
                      <a:pt x="1117" y="39"/>
                    </a:lnTo>
                    <a:lnTo>
                      <a:pt x="1001" y="116"/>
                    </a:lnTo>
                    <a:lnTo>
                      <a:pt x="847" y="231"/>
                    </a:lnTo>
                    <a:lnTo>
                      <a:pt x="539" y="539"/>
                    </a:lnTo>
                    <a:lnTo>
                      <a:pt x="231" y="847"/>
                    </a:lnTo>
                    <a:lnTo>
                      <a:pt x="0" y="1193"/>
                    </a:lnTo>
                    <a:lnTo>
                      <a:pt x="0" y="1232"/>
                    </a:lnTo>
                    <a:lnTo>
                      <a:pt x="39" y="1232"/>
                    </a:lnTo>
                    <a:lnTo>
                      <a:pt x="308" y="885"/>
                    </a:lnTo>
                    <a:lnTo>
                      <a:pt x="578" y="577"/>
                    </a:lnTo>
                    <a:lnTo>
                      <a:pt x="924" y="308"/>
                    </a:lnTo>
                    <a:lnTo>
                      <a:pt x="1078" y="193"/>
                    </a:lnTo>
                    <a:lnTo>
                      <a:pt x="1155" y="116"/>
                    </a:lnTo>
                    <a:lnTo>
                      <a:pt x="1232" y="39"/>
                    </a:lnTo>
                    <a:lnTo>
                      <a:pt x="1232"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1" name="Google Shape;1801;p40"/>
              <p:cNvSpPr/>
              <p:nvPr/>
            </p:nvSpPr>
            <p:spPr>
              <a:xfrm>
                <a:off x="4569825" y="3789637"/>
                <a:ext cx="154727" cy="61419"/>
              </a:xfrm>
              <a:custGeom>
                <a:avLst/>
                <a:gdLst/>
                <a:ahLst/>
                <a:cxnLst/>
                <a:rect l="l" t="t" r="r" b="b"/>
                <a:pathLst>
                  <a:path w="4658" h="1849" extrusionOk="0">
                    <a:moveTo>
                      <a:pt x="0" y="1"/>
                    </a:moveTo>
                    <a:lnTo>
                      <a:pt x="347" y="462"/>
                    </a:lnTo>
                    <a:lnTo>
                      <a:pt x="809" y="847"/>
                    </a:lnTo>
                    <a:lnTo>
                      <a:pt x="1232" y="1194"/>
                    </a:lnTo>
                    <a:lnTo>
                      <a:pt x="1502" y="1348"/>
                    </a:lnTo>
                    <a:lnTo>
                      <a:pt x="1732" y="1463"/>
                    </a:lnTo>
                    <a:lnTo>
                      <a:pt x="1348" y="1386"/>
                    </a:lnTo>
                    <a:lnTo>
                      <a:pt x="924" y="1348"/>
                    </a:lnTo>
                    <a:lnTo>
                      <a:pt x="693" y="1348"/>
                    </a:lnTo>
                    <a:lnTo>
                      <a:pt x="501" y="1386"/>
                    </a:lnTo>
                    <a:lnTo>
                      <a:pt x="308" y="1502"/>
                    </a:lnTo>
                    <a:lnTo>
                      <a:pt x="270" y="1579"/>
                    </a:lnTo>
                    <a:lnTo>
                      <a:pt x="231" y="1694"/>
                    </a:lnTo>
                    <a:lnTo>
                      <a:pt x="231" y="1733"/>
                    </a:lnTo>
                    <a:lnTo>
                      <a:pt x="270" y="1694"/>
                    </a:lnTo>
                    <a:lnTo>
                      <a:pt x="385" y="1579"/>
                    </a:lnTo>
                    <a:lnTo>
                      <a:pt x="501" y="1502"/>
                    </a:lnTo>
                    <a:lnTo>
                      <a:pt x="616" y="1463"/>
                    </a:lnTo>
                    <a:lnTo>
                      <a:pt x="1040" y="1463"/>
                    </a:lnTo>
                    <a:lnTo>
                      <a:pt x="1309" y="1540"/>
                    </a:lnTo>
                    <a:lnTo>
                      <a:pt x="2387" y="1694"/>
                    </a:lnTo>
                    <a:lnTo>
                      <a:pt x="3503" y="1810"/>
                    </a:lnTo>
                    <a:lnTo>
                      <a:pt x="4042" y="1848"/>
                    </a:lnTo>
                    <a:lnTo>
                      <a:pt x="4619" y="1848"/>
                    </a:lnTo>
                    <a:lnTo>
                      <a:pt x="4658" y="1810"/>
                    </a:lnTo>
                    <a:lnTo>
                      <a:pt x="4658" y="1771"/>
                    </a:lnTo>
                    <a:lnTo>
                      <a:pt x="4658" y="1733"/>
                    </a:lnTo>
                    <a:lnTo>
                      <a:pt x="4619" y="1733"/>
                    </a:lnTo>
                    <a:lnTo>
                      <a:pt x="4311" y="1694"/>
                    </a:lnTo>
                    <a:lnTo>
                      <a:pt x="3965" y="1694"/>
                    </a:lnTo>
                    <a:lnTo>
                      <a:pt x="3349" y="1656"/>
                    </a:lnTo>
                    <a:lnTo>
                      <a:pt x="2117" y="1540"/>
                    </a:lnTo>
                    <a:lnTo>
                      <a:pt x="1771" y="1463"/>
                    </a:lnTo>
                    <a:lnTo>
                      <a:pt x="1809" y="1425"/>
                    </a:lnTo>
                    <a:lnTo>
                      <a:pt x="1809" y="1386"/>
                    </a:lnTo>
                    <a:lnTo>
                      <a:pt x="1309" y="1117"/>
                    </a:lnTo>
                    <a:lnTo>
                      <a:pt x="847" y="770"/>
                    </a:lnTo>
                    <a:lnTo>
                      <a:pt x="385" y="424"/>
                    </a:lnTo>
                    <a:lnTo>
                      <a:pt x="0"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2" name="Google Shape;1802;p40"/>
              <p:cNvSpPr/>
              <p:nvPr/>
            </p:nvSpPr>
            <p:spPr>
              <a:xfrm>
                <a:off x="4041800" y="3398401"/>
                <a:ext cx="232722" cy="98490"/>
              </a:xfrm>
              <a:custGeom>
                <a:avLst/>
                <a:gdLst/>
                <a:ahLst/>
                <a:cxnLst/>
                <a:rect l="l" t="t" r="r" b="b"/>
                <a:pathLst>
                  <a:path w="7006" h="2965" extrusionOk="0">
                    <a:moveTo>
                      <a:pt x="154" y="1"/>
                    </a:moveTo>
                    <a:lnTo>
                      <a:pt x="154" y="39"/>
                    </a:lnTo>
                    <a:lnTo>
                      <a:pt x="77" y="232"/>
                    </a:lnTo>
                    <a:lnTo>
                      <a:pt x="39" y="424"/>
                    </a:lnTo>
                    <a:lnTo>
                      <a:pt x="0" y="655"/>
                    </a:lnTo>
                    <a:lnTo>
                      <a:pt x="39" y="847"/>
                    </a:lnTo>
                    <a:lnTo>
                      <a:pt x="77" y="1078"/>
                    </a:lnTo>
                    <a:lnTo>
                      <a:pt x="154" y="1271"/>
                    </a:lnTo>
                    <a:lnTo>
                      <a:pt x="346" y="1656"/>
                    </a:lnTo>
                    <a:lnTo>
                      <a:pt x="462" y="1848"/>
                    </a:lnTo>
                    <a:lnTo>
                      <a:pt x="616" y="2041"/>
                    </a:lnTo>
                    <a:lnTo>
                      <a:pt x="1001" y="2349"/>
                    </a:lnTo>
                    <a:lnTo>
                      <a:pt x="1386" y="2579"/>
                    </a:lnTo>
                    <a:lnTo>
                      <a:pt x="1848" y="2733"/>
                    </a:lnTo>
                    <a:lnTo>
                      <a:pt x="2348" y="2849"/>
                    </a:lnTo>
                    <a:lnTo>
                      <a:pt x="2887" y="2926"/>
                    </a:lnTo>
                    <a:lnTo>
                      <a:pt x="3387" y="2964"/>
                    </a:lnTo>
                    <a:lnTo>
                      <a:pt x="3926" y="2964"/>
                    </a:lnTo>
                    <a:lnTo>
                      <a:pt x="4465" y="2926"/>
                    </a:lnTo>
                    <a:lnTo>
                      <a:pt x="5004" y="2810"/>
                    </a:lnTo>
                    <a:lnTo>
                      <a:pt x="5504" y="2656"/>
                    </a:lnTo>
                    <a:lnTo>
                      <a:pt x="5735" y="2541"/>
                    </a:lnTo>
                    <a:lnTo>
                      <a:pt x="5966" y="2387"/>
                    </a:lnTo>
                    <a:lnTo>
                      <a:pt x="6158" y="2233"/>
                    </a:lnTo>
                    <a:lnTo>
                      <a:pt x="6351" y="2079"/>
                    </a:lnTo>
                    <a:lnTo>
                      <a:pt x="6505" y="1887"/>
                    </a:lnTo>
                    <a:lnTo>
                      <a:pt x="6659" y="1694"/>
                    </a:lnTo>
                    <a:lnTo>
                      <a:pt x="6813" y="1463"/>
                    </a:lnTo>
                    <a:lnTo>
                      <a:pt x="6890" y="1232"/>
                    </a:lnTo>
                    <a:lnTo>
                      <a:pt x="6967" y="1001"/>
                    </a:lnTo>
                    <a:lnTo>
                      <a:pt x="7005" y="732"/>
                    </a:lnTo>
                    <a:lnTo>
                      <a:pt x="7005" y="693"/>
                    </a:lnTo>
                    <a:lnTo>
                      <a:pt x="6928" y="655"/>
                    </a:lnTo>
                    <a:lnTo>
                      <a:pt x="6890" y="693"/>
                    </a:lnTo>
                    <a:lnTo>
                      <a:pt x="6851" y="732"/>
                    </a:lnTo>
                    <a:lnTo>
                      <a:pt x="6813" y="963"/>
                    </a:lnTo>
                    <a:lnTo>
                      <a:pt x="6774" y="1155"/>
                    </a:lnTo>
                    <a:lnTo>
                      <a:pt x="6697" y="1348"/>
                    </a:lnTo>
                    <a:lnTo>
                      <a:pt x="6582" y="1540"/>
                    </a:lnTo>
                    <a:lnTo>
                      <a:pt x="6312" y="1887"/>
                    </a:lnTo>
                    <a:lnTo>
                      <a:pt x="6004" y="2156"/>
                    </a:lnTo>
                    <a:lnTo>
                      <a:pt x="5812" y="2310"/>
                    </a:lnTo>
                    <a:lnTo>
                      <a:pt x="5581" y="2426"/>
                    </a:lnTo>
                    <a:lnTo>
                      <a:pt x="5119" y="2618"/>
                    </a:lnTo>
                    <a:lnTo>
                      <a:pt x="4657" y="2733"/>
                    </a:lnTo>
                    <a:lnTo>
                      <a:pt x="4157" y="2810"/>
                    </a:lnTo>
                    <a:lnTo>
                      <a:pt x="3657" y="2849"/>
                    </a:lnTo>
                    <a:lnTo>
                      <a:pt x="3195" y="2810"/>
                    </a:lnTo>
                    <a:lnTo>
                      <a:pt x="2694" y="2772"/>
                    </a:lnTo>
                    <a:lnTo>
                      <a:pt x="2194" y="2695"/>
                    </a:lnTo>
                    <a:lnTo>
                      <a:pt x="1771" y="2579"/>
                    </a:lnTo>
                    <a:lnTo>
                      <a:pt x="1347" y="2387"/>
                    </a:lnTo>
                    <a:lnTo>
                      <a:pt x="924" y="2156"/>
                    </a:lnTo>
                    <a:lnTo>
                      <a:pt x="770" y="2002"/>
                    </a:lnTo>
                    <a:lnTo>
                      <a:pt x="616" y="1848"/>
                    </a:lnTo>
                    <a:lnTo>
                      <a:pt x="462" y="1617"/>
                    </a:lnTo>
                    <a:lnTo>
                      <a:pt x="346" y="1425"/>
                    </a:lnTo>
                    <a:lnTo>
                      <a:pt x="231" y="1194"/>
                    </a:lnTo>
                    <a:lnTo>
                      <a:pt x="154" y="1001"/>
                    </a:lnTo>
                    <a:lnTo>
                      <a:pt x="115" y="770"/>
                    </a:lnTo>
                    <a:lnTo>
                      <a:pt x="115" y="501"/>
                    </a:lnTo>
                    <a:lnTo>
                      <a:pt x="115" y="270"/>
                    </a:lnTo>
                    <a:lnTo>
                      <a:pt x="192" y="39"/>
                    </a:lnTo>
                    <a:lnTo>
                      <a:pt x="154"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3" name="Google Shape;1803;p40"/>
              <p:cNvSpPr/>
              <p:nvPr/>
            </p:nvSpPr>
            <p:spPr>
              <a:xfrm>
                <a:off x="3800142" y="3427799"/>
                <a:ext cx="159843" cy="584329"/>
              </a:xfrm>
              <a:custGeom>
                <a:avLst/>
                <a:gdLst/>
                <a:ahLst/>
                <a:cxnLst/>
                <a:rect l="l" t="t" r="r" b="b"/>
                <a:pathLst>
                  <a:path w="4812" h="17591" extrusionOk="0">
                    <a:moveTo>
                      <a:pt x="4812" y="1"/>
                    </a:moveTo>
                    <a:lnTo>
                      <a:pt x="4388" y="39"/>
                    </a:lnTo>
                    <a:lnTo>
                      <a:pt x="3965" y="155"/>
                    </a:lnTo>
                    <a:lnTo>
                      <a:pt x="3618" y="347"/>
                    </a:lnTo>
                    <a:lnTo>
                      <a:pt x="3311" y="578"/>
                    </a:lnTo>
                    <a:lnTo>
                      <a:pt x="3003" y="886"/>
                    </a:lnTo>
                    <a:lnTo>
                      <a:pt x="2733" y="1194"/>
                    </a:lnTo>
                    <a:lnTo>
                      <a:pt x="2502" y="1579"/>
                    </a:lnTo>
                    <a:lnTo>
                      <a:pt x="2271" y="2002"/>
                    </a:lnTo>
                    <a:lnTo>
                      <a:pt x="2079" y="2464"/>
                    </a:lnTo>
                    <a:lnTo>
                      <a:pt x="1925" y="2926"/>
                    </a:lnTo>
                    <a:lnTo>
                      <a:pt x="1655" y="3888"/>
                    </a:lnTo>
                    <a:lnTo>
                      <a:pt x="1425" y="4889"/>
                    </a:lnTo>
                    <a:lnTo>
                      <a:pt x="1271" y="5813"/>
                    </a:lnTo>
                    <a:lnTo>
                      <a:pt x="847" y="8469"/>
                    </a:lnTo>
                    <a:lnTo>
                      <a:pt x="578" y="10201"/>
                    </a:lnTo>
                    <a:lnTo>
                      <a:pt x="308" y="12010"/>
                    </a:lnTo>
                    <a:lnTo>
                      <a:pt x="116" y="13780"/>
                    </a:lnTo>
                    <a:lnTo>
                      <a:pt x="39" y="14589"/>
                    </a:lnTo>
                    <a:lnTo>
                      <a:pt x="0" y="15320"/>
                    </a:lnTo>
                    <a:lnTo>
                      <a:pt x="0" y="15974"/>
                    </a:lnTo>
                    <a:lnTo>
                      <a:pt x="39" y="16513"/>
                    </a:lnTo>
                    <a:lnTo>
                      <a:pt x="116" y="16898"/>
                    </a:lnTo>
                    <a:lnTo>
                      <a:pt x="154" y="17052"/>
                    </a:lnTo>
                    <a:lnTo>
                      <a:pt x="231" y="17167"/>
                    </a:lnTo>
                    <a:lnTo>
                      <a:pt x="385" y="17321"/>
                    </a:lnTo>
                    <a:lnTo>
                      <a:pt x="539" y="17437"/>
                    </a:lnTo>
                    <a:lnTo>
                      <a:pt x="693" y="17514"/>
                    </a:lnTo>
                    <a:lnTo>
                      <a:pt x="847" y="17591"/>
                    </a:lnTo>
                    <a:lnTo>
                      <a:pt x="1194" y="17591"/>
                    </a:lnTo>
                    <a:lnTo>
                      <a:pt x="1502" y="17552"/>
                    </a:lnTo>
                    <a:lnTo>
                      <a:pt x="1771" y="17475"/>
                    </a:lnTo>
                    <a:lnTo>
                      <a:pt x="2002" y="17360"/>
                    </a:lnTo>
                    <a:lnTo>
                      <a:pt x="2194" y="17244"/>
                    </a:lnTo>
                    <a:lnTo>
                      <a:pt x="2348" y="15474"/>
                    </a:lnTo>
                    <a:lnTo>
                      <a:pt x="2772" y="11125"/>
                    </a:lnTo>
                    <a:lnTo>
                      <a:pt x="2964" y="9623"/>
                    </a:lnTo>
                    <a:lnTo>
                      <a:pt x="3234" y="7891"/>
                    </a:lnTo>
                    <a:lnTo>
                      <a:pt x="3580" y="6044"/>
                    </a:lnTo>
                    <a:lnTo>
                      <a:pt x="3926" y="4235"/>
                    </a:lnTo>
                    <a:lnTo>
                      <a:pt x="4542" y="1233"/>
                    </a:lnTo>
                    <a:lnTo>
                      <a:pt x="48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4" name="Google Shape;1804;p40"/>
              <p:cNvSpPr/>
              <p:nvPr/>
            </p:nvSpPr>
            <p:spPr>
              <a:xfrm>
                <a:off x="4380585" y="3452114"/>
                <a:ext cx="124067" cy="592002"/>
              </a:xfrm>
              <a:custGeom>
                <a:avLst/>
                <a:gdLst/>
                <a:ahLst/>
                <a:cxnLst/>
                <a:rect l="l" t="t" r="r" b="b"/>
                <a:pathLst>
                  <a:path w="3735" h="17822" extrusionOk="0">
                    <a:moveTo>
                      <a:pt x="1" y="0"/>
                    </a:moveTo>
                    <a:lnTo>
                      <a:pt x="193" y="1270"/>
                    </a:lnTo>
                    <a:lnTo>
                      <a:pt x="617" y="4311"/>
                    </a:lnTo>
                    <a:lnTo>
                      <a:pt x="809" y="6120"/>
                    </a:lnTo>
                    <a:lnTo>
                      <a:pt x="1040" y="7968"/>
                    </a:lnTo>
                    <a:lnTo>
                      <a:pt x="1194" y="9738"/>
                    </a:lnTo>
                    <a:lnTo>
                      <a:pt x="1271" y="11239"/>
                    </a:lnTo>
                    <a:lnTo>
                      <a:pt x="1387" y="15627"/>
                    </a:lnTo>
                    <a:lnTo>
                      <a:pt x="1387" y="17359"/>
                    </a:lnTo>
                    <a:lnTo>
                      <a:pt x="1579" y="17513"/>
                    </a:lnTo>
                    <a:lnTo>
                      <a:pt x="1810" y="17629"/>
                    </a:lnTo>
                    <a:lnTo>
                      <a:pt x="2079" y="17744"/>
                    </a:lnTo>
                    <a:lnTo>
                      <a:pt x="2387" y="17821"/>
                    </a:lnTo>
                    <a:lnTo>
                      <a:pt x="2695" y="17821"/>
                    </a:lnTo>
                    <a:lnTo>
                      <a:pt x="2888" y="17783"/>
                    </a:lnTo>
                    <a:lnTo>
                      <a:pt x="3042" y="17706"/>
                    </a:lnTo>
                    <a:lnTo>
                      <a:pt x="3234" y="17590"/>
                    </a:lnTo>
                    <a:lnTo>
                      <a:pt x="3388" y="17436"/>
                    </a:lnTo>
                    <a:lnTo>
                      <a:pt x="3465" y="17321"/>
                    </a:lnTo>
                    <a:lnTo>
                      <a:pt x="3503" y="17205"/>
                    </a:lnTo>
                    <a:lnTo>
                      <a:pt x="3619" y="16782"/>
                    </a:lnTo>
                    <a:lnTo>
                      <a:pt x="3696" y="16281"/>
                    </a:lnTo>
                    <a:lnTo>
                      <a:pt x="3734" y="15627"/>
                    </a:lnTo>
                    <a:lnTo>
                      <a:pt x="3734" y="14896"/>
                    </a:lnTo>
                    <a:lnTo>
                      <a:pt x="3734" y="14088"/>
                    </a:lnTo>
                    <a:lnTo>
                      <a:pt x="3657" y="12317"/>
                    </a:lnTo>
                    <a:lnTo>
                      <a:pt x="3503" y="10469"/>
                    </a:lnTo>
                    <a:lnTo>
                      <a:pt x="3350" y="8737"/>
                    </a:lnTo>
                    <a:lnTo>
                      <a:pt x="3119" y="6043"/>
                    </a:lnTo>
                    <a:lnTo>
                      <a:pt x="3042" y="5119"/>
                    </a:lnTo>
                    <a:lnTo>
                      <a:pt x="2888" y="4119"/>
                    </a:lnTo>
                    <a:lnTo>
                      <a:pt x="2695" y="3118"/>
                    </a:lnTo>
                    <a:lnTo>
                      <a:pt x="2541" y="2656"/>
                    </a:lnTo>
                    <a:lnTo>
                      <a:pt x="2387" y="2194"/>
                    </a:lnTo>
                    <a:lnTo>
                      <a:pt x="2195" y="1771"/>
                    </a:lnTo>
                    <a:lnTo>
                      <a:pt x="2002" y="1347"/>
                    </a:lnTo>
                    <a:lnTo>
                      <a:pt x="1771" y="1001"/>
                    </a:lnTo>
                    <a:lnTo>
                      <a:pt x="1463" y="693"/>
                    </a:lnTo>
                    <a:lnTo>
                      <a:pt x="1156" y="424"/>
                    </a:lnTo>
                    <a:lnTo>
                      <a:pt x="809" y="231"/>
                    </a:lnTo>
                    <a:lnTo>
                      <a:pt x="424" y="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5" name="Google Shape;1805;p40"/>
              <p:cNvSpPr/>
              <p:nvPr/>
            </p:nvSpPr>
            <p:spPr>
              <a:xfrm>
                <a:off x="3715770" y="3739777"/>
                <a:ext cx="195651" cy="186682"/>
              </a:xfrm>
              <a:custGeom>
                <a:avLst/>
                <a:gdLst/>
                <a:ahLst/>
                <a:cxnLst/>
                <a:rect l="l" t="t" r="r" b="b"/>
                <a:pathLst>
                  <a:path w="5890" h="5620" extrusionOk="0">
                    <a:moveTo>
                      <a:pt x="3233" y="0"/>
                    </a:moveTo>
                    <a:lnTo>
                      <a:pt x="3041" y="77"/>
                    </a:lnTo>
                    <a:lnTo>
                      <a:pt x="2617" y="231"/>
                    </a:lnTo>
                    <a:lnTo>
                      <a:pt x="2348" y="347"/>
                    </a:lnTo>
                    <a:lnTo>
                      <a:pt x="2117" y="501"/>
                    </a:lnTo>
                    <a:lnTo>
                      <a:pt x="1886" y="655"/>
                    </a:lnTo>
                    <a:lnTo>
                      <a:pt x="1771" y="809"/>
                    </a:lnTo>
                    <a:lnTo>
                      <a:pt x="1578" y="1194"/>
                    </a:lnTo>
                    <a:lnTo>
                      <a:pt x="1463" y="1617"/>
                    </a:lnTo>
                    <a:lnTo>
                      <a:pt x="1309" y="2002"/>
                    </a:lnTo>
                    <a:lnTo>
                      <a:pt x="1232" y="2156"/>
                    </a:lnTo>
                    <a:lnTo>
                      <a:pt x="1116" y="2271"/>
                    </a:lnTo>
                    <a:lnTo>
                      <a:pt x="962" y="2348"/>
                    </a:lnTo>
                    <a:lnTo>
                      <a:pt x="770" y="2425"/>
                    </a:lnTo>
                    <a:lnTo>
                      <a:pt x="423" y="2464"/>
                    </a:lnTo>
                    <a:lnTo>
                      <a:pt x="116" y="2425"/>
                    </a:lnTo>
                    <a:lnTo>
                      <a:pt x="0" y="2425"/>
                    </a:lnTo>
                    <a:lnTo>
                      <a:pt x="308" y="5235"/>
                    </a:lnTo>
                    <a:lnTo>
                      <a:pt x="577" y="5312"/>
                    </a:lnTo>
                    <a:lnTo>
                      <a:pt x="1347" y="5505"/>
                    </a:lnTo>
                    <a:lnTo>
                      <a:pt x="1848" y="5582"/>
                    </a:lnTo>
                    <a:lnTo>
                      <a:pt x="2386" y="5620"/>
                    </a:lnTo>
                    <a:lnTo>
                      <a:pt x="2964" y="5620"/>
                    </a:lnTo>
                    <a:lnTo>
                      <a:pt x="3541" y="5582"/>
                    </a:lnTo>
                    <a:lnTo>
                      <a:pt x="4042" y="5505"/>
                    </a:lnTo>
                    <a:lnTo>
                      <a:pt x="4465" y="5389"/>
                    </a:lnTo>
                    <a:lnTo>
                      <a:pt x="4888" y="5274"/>
                    </a:lnTo>
                    <a:lnTo>
                      <a:pt x="5196" y="5120"/>
                    </a:lnTo>
                    <a:lnTo>
                      <a:pt x="5466" y="5004"/>
                    </a:lnTo>
                    <a:lnTo>
                      <a:pt x="5658" y="4812"/>
                    </a:lnTo>
                    <a:lnTo>
                      <a:pt x="5774" y="4658"/>
                    </a:lnTo>
                    <a:lnTo>
                      <a:pt x="5812" y="4465"/>
                    </a:lnTo>
                    <a:lnTo>
                      <a:pt x="5812" y="4311"/>
                    </a:lnTo>
                    <a:lnTo>
                      <a:pt x="5735" y="4196"/>
                    </a:lnTo>
                    <a:lnTo>
                      <a:pt x="5658" y="4157"/>
                    </a:lnTo>
                    <a:lnTo>
                      <a:pt x="5581" y="4119"/>
                    </a:lnTo>
                    <a:lnTo>
                      <a:pt x="5427" y="4119"/>
                    </a:lnTo>
                    <a:lnTo>
                      <a:pt x="5581" y="4003"/>
                    </a:lnTo>
                    <a:lnTo>
                      <a:pt x="5658" y="3926"/>
                    </a:lnTo>
                    <a:lnTo>
                      <a:pt x="5735" y="3811"/>
                    </a:lnTo>
                    <a:lnTo>
                      <a:pt x="5812" y="3657"/>
                    </a:lnTo>
                    <a:lnTo>
                      <a:pt x="5851" y="3465"/>
                    </a:lnTo>
                    <a:lnTo>
                      <a:pt x="5851" y="3311"/>
                    </a:lnTo>
                    <a:lnTo>
                      <a:pt x="5812" y="3157"/>
                    </a:lnTo>
                    <a:lnTo>
                      <a:pt x="5735" y="3080"/>
                    </a:lnTo>
                    <a:lnTo>
                      <a:pt x="5620" y="3041"/>
                    </a:lnTo>
                    <a:lnTo>
                      <a:pt x="5427" y="3003"/>
                    </a:lnTo>
                    <a:lnTo>
                      <a:pt x="5543" y="2964"/>
                    </a:lnTo>
                    <a:lnTo>
                      <a:pt x="5658" y="2926"/>
                    </a:lnTo>
                    <a:lnTo>
                      <a:pt x="5735" y="2849"/>
                    </a:lnTo>
                    <a:lnTo>
                      <a:pt x="5851" y="2695"/>
                    </a:lnTo>
                    <a:lnTo>
                      <a:pt x="5889" y="2502"/>
                    </a:lnTo>
                    <a:lnTo>
                      <a:pt x="5889" y="2271"/>
                    </a:lnTo>
                    <a:lnTo>
                      <a:pt x="5851" y="2079"/>
                    </a:lnTo>
                    <a:lnTo>
                      <a:pt x="5812" y="1925"/>
                    </a:lnTo>
                    <a:lnTo>
                      <a:pt x="5697" y="1848"/>
                    </a:lnTo>
                    <a:lnTo>
                      <a:pt x="5581" y="1771"/>
                    </a:lnTo>
                    <a:lnTo>
                      <a:pt x="5389" y="1733"/>
                    </a:lnTo>
                    <a:lnTo>
                      <a:pt x="5312" y="1733"/>
                    </a:lnTo>
                    <a:lnTo>
                      <a:pt x="5389" y="1656"/>
                    </a:lnTo>
                    <a:lnTo>
                      <a:pt x="5620" y="1463"/>
                    </a:lnTo>
                    <a:lnTo>
                      <a:pt x="5697" y="1348"/>
                    </a:lnTo>
                    <a:lnTo>
                      <a:pt x="5812" y="1194"/>
                    </a:lnTo>
                    <a:lnTo>
                      <a:pt x="5889" y="963"/>
                    </a:lnTo>
                    <a:lnTo>
                      <a:pt x="5889" y="732"/>
                    </a:lnTo>
                    <a:lnTo>
                      <a:pt x="5889" y="578"/>
                    </a:lnTo>
                    <a:lnTo>
                      <a:pt x="5851" y="424"/>
                    </a:lnTo>
                    <a:lnTo>
                      <a:pt x="5774" y="231"/>
                    </a:lnTo>
                    <a:lnTo>
                      <a:pt x="5697" y="116"/>
                    </a:lnTo>
                    <a:lnTo>
                      <a:pt x="5658" y="116"/>
                    </a:lnTo>
                    <a:lnTo>
                      <a:pt x="5543" y="193"/>
                    </a:lnTo>
                    <a:lnTo>
                      <a:pt x="5235" y="424"/>
                    </a:lnTo>
                    <a:lnTo>
                      <a:pt x="5042" y="539"/>
                    </a:lnTo>
                    <a:lnTo>
                      <a:pt x="4773" y="693"/>
                    </a:lnTo>
                    <a:lnTo>
                      <a:pt x="4465" y="770"/>
                    </a:lnTo>
                    <a:lnTo>
                      <a:pt x="4157" y="847"/>
                    </a:lnTo>
                    <a:lnTo>
                      <a:pt x="3580" y="924"/>
                    </a:lnTo>
                    <a:lnTo>
                      <a:pt x="3118" y="924"/>
                    </a:lnTo>
                    <a:lnTo>
                      <a:pt x="3233" y="0"/>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6" name="Google Shape;1806;p40"/>
              <p:cNvSpPr/>
              <p:nvPr/>
            </p:nvSpPr>
            <p:spPr>
              <a:xfrm>
                <a:off x="3814193" y="3792195"/>
                <a:ext cx="72912" cy="11526"/>
              </a:xfrm>
              <a:custGeom>
                <a:avLst/>
                <a:gdLst/>
                <a:ahLst/>
                <a:cxnLst/>
                <a:rect l="l" t="t" r="r" b="b"/>
                <a:pathLst>
                  <a:path w="2195" h="347" extrusionOk="0">
                    <a:moveTo>
                      <a:pt x="2118" y="1"/>
                    </a:moveTo>
                    <a:lnTo>
                      <a:pt x="1617" y="155"/>
                    </a:lnTo>
                    <a:lnTo>
                      <a:pt x="1079" y="231"/>
                    </a:lnTo>
                    <a:lnTo>
                      <a:pt x="578" y="270"/>
                    </a:lnTo>
                    <a:lnTo>
                      <a:pt x="39" y="193"/>
                    </a:lnTo>
                    <a:lnTo>
                      <a:pt x="1" y="231"/>
                    </a:lnTo>
                    <a:lnTo>
                      <a:pt x="39" y="231"/>
                    </a:lnTo>
                    <a:lnTo>
                      <a:pt x="309" y="308"/>
                    </a:lnTo>
                    <a:lnTo>
                      <a:pt x="578" y="347"/>
                    </a:lnTo>
                    <a:lnTo>
                      <a:pt x="1117" y="347"/>
                    </a:lnTo>
                    <a:lnTo>
                      <a:pt x="1656" y="270"/>
                    </a:lnTo>
                    <a:lnTo>
                      <a:pt x="2156" y="116"/>
                    </a:lnTo>
                    <a:lnTo>
                      <a:pt x="2195" y="78"/>
                    </a:lnTo>
                    <a:lnTo>
                      <a:pt x="2195" y="39"/>
                    </a:lnTo>
                    <a:lnTo>
                      <a:pt x="2156"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7" name="Google Shape;1807;p40"/>
              <p:cNvSpPr/>
              <p:nvPr/>
            </p:nvSpPr>
            <p:spPr>
              <a:xfrm>
                <a:off x="3819309" y="3834381"/>
                <a:ext cx="72912" cy="11560"/>
              </a:xfrm>
              <a:custGeom>
                <a:avLst/>
                <a:gdLst/>
                <a:ahLst/>
                <a:cxnLst/>
                <a:rect l="l" t="t" r="r" b="b"/>
                <a:pathLst>
                  <a:path w="2195" h="348" extrusionOk="0">
                    <a:moveTo>
                      <a:pt x="2118" y="1"/>
                    </a:moveTo>
                    <a:lnTo>
                      <a:pt x="1617" y="155"/>
                    </a:lnTo>
                    <a:lnTo>
                      <a:pt x="1078" y="270"/>
                    </a:lnTo>
                    <a:lnTo>
                      <a:pt x="578" y="270"/>
                    </a:lnTo>
                    <a:lnTo>
                      <a:pt x="39" y="232"/>
                    </a:lnTo>
                    <a:lnTo>
                      <a:pt x="1" y="270"/>
                    </a:lnTo>
                    <a:lnTo>
                      <a:pt x="39" y="270"/>
                    </a:lnTo>
                    <a:lnTo>
                      <a:pt x="578" y="347"/>
                    </a:lnTo>
                    <a:lnTo>
                      <a:pt x="1117" y="347"/>
                    </a:lnTo>
                    <a:lnTo>
                      <a:pt x="1656" y="270"/>
                    </a:lnTo>
                    <a:lnTo>
                      <a:pt x="2156" y="78"/>
                    </a:lnTo>
                    <a:lnTo>
                      <a:pt x="2195" y="39"/>
                    </a:lnTo>
                    <a:lnTo>
                      <a:pt x="2156"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8" name="Google Shape;1808;p40"/>
              <p:cNvSpPr/>
              <p:nvPr/>
            </p:nvSpPr>
            <p:spPr>
              <a:xfrm>
                <a:off x="3826982" y="3876567"/>
                <a:ext cx="66535" cy="11560"/>
              </a:xfrm>
              <a:custGeom>
                <a:avLst/>
                <a:gdLst/>
                <a:ahLst/>
                <a:cxnLst/>
                <a:rect l="l" t="t" r="r" b="b"/>
                <a:pathLst>
                  <a:path w="2003" h="348" extrusionOk="0">
                    <a:moveTo>
                      <a:pt x="1964" y="1"/>
                    </a:moveTo>
                    <a:lnTo>
                      <a:pt x="1771" y="78"/>
                    </a:lnTo>
                    <a:lnTo>
                      <a:pt x="1540" y="116"/>
                    </a:lnTo>
                    <a:lnTo>
                      <a:pt x="1040" y="232"/>
                    </a:lnTo>
                    <a:lnTo>
                      <a:pt x="501" y="270"/>
                    </a:lnTo>
                    <a:lnTo>
                      <a:pt x="1" y="232"/>
                    </a:lnTo>
                    <a:lnTo>
                      <a:pt x="1" y="270"/>
                    </a:lnTo>
                    <a:lnTo>
                      <a:pt x="501" y="347"/>
                    </a:lnTo>
                    <a:lnTo>
                      <a:pt x="1040" y="347"/>
                    </a:lnTo>
                    <a:lnTo>
                      <a:pt x="1540" y="232"/>
                    </a:lnTo>
                    <a:lnTo>
                      <a:pt x="1771" y="193"/>
                    </a:lnTo>
                    <a:lnTo>
                      <a:pt x="1887" y="155"/>
                    </a:lnTo>
                    <a:lnTo>
                      <a:pt x="2002" y="78"/>
                    </a:lnTo>
                    <a:lnTo>
                      <a:pt x="2002" y="39"/>
                    </a:lnTo>
                    <a:lnTo>
                      <a:pt x="1964"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09" name="Google Shape;1809;p40"/>
              <p:cNvSpPr/>
              <p:nvPr/>
            </p:nvSpPr>
            <p:spPr>
              <a:xfrm>
                <a:off x="4399785" y="3764059"/>
                <a:ext cx="196913" cy="196947"/>
              </a:xfrm>
              <a:custGeom>
                <a:avLst/>
                <a:gdLst/>
                <a:ahLst/>
                <a:cxnLst/>
                <a:rect l="l" t="t" r="r" b="b"/>
                <a:pathLst>
                  <a:path w="5928" h="5929" extrusionOk="0">
                    <a:moveTo>
                      <a:pt x="2848" y="1"/>
                    </a:moveTo>
                    <a:lnTo>
                      <a:pt x="2964" y="1194"/>
                    </a:lnTo>
                    <a:lnTo>
                      <a:pt x="2772" y="1194"/>
                    </a:lnTo>
                    <a:lnTo>
                      <a:pt x="2464" y="1155"/>
                    </a:lnTo>
                    <a:lnTo>
                      <a:pt x="1925" y="1040"/>
                    </a:lnTo>
                    <a:lnTo>
                      <a:pt x="1578" y="963"/>
                    </a:lnTo>
                    <a:lnTo>
                      <a:pt x="1309" y="848"/>
                    </a:lnTo>
                    <a:lnTo>
                      <a:pt x="1039" y="694"/>
                    </a:lnTo>
                    <a:lnTo>
                      <a:pt x="847" y="540"/>
                    </a:lnTo>
                    <a:lnTo>
                      <a:pt x="578" y="309"/>
                    </a:lnTo>
                    <a:lnTo>
                      <a:pt x="462" y="193"/>
                    </a:lnTo>
                    <a:lnTo>
                      <a:pt x="424" y="232"/>
                    </a:lnTo>
                    <a:lnTo>
                      <a:pt x="308" y="309"/>
                    </a:lnTo>
                    <a:lnTo>
                      <a:pt x="231" y="501"/>
                    </a:lnTo>
                    <a:lnTo>
                      <a:pt x="193" y="655"/>
                    </a:lnTo>
                    <a:lnTo>
                      <a:pt x="154" y="809"/>
                    </a:lnTo>
                    <a:lnTo>
                      <a:pt x="193" y="1040"/>
                    </a:lnTo>
                    <a:lnTo>
                      <a:pt x="231" y="1271"/>
                    </a:lnTo>
                    <a:lnTo>
                      <a:pt x="308" y="1425"/>
                    </a:lnTo>
                    <a:lnTo>
                      <a:pt x="424" y="1579"/>
                    </a:lnTo>
                    <a:lnTo>
                      <a:pt x="616" y="1771"/>
                    </a:lnTo>
                    <a:lnTo>
                      <a:pt x="693" y="1848"/>
                    </a:lnTo>
                    <a:lnTo>
                      <a:pt x="616" y="1848"/>
                    </a:lnTo>
                    <a:lnTo>
                      <a:pt x="385" y="1887"/>
                    </a:lnTo>
                    <a:lnTo>
                      <a:pt x="308" y="1925"/>
                    </a:lnTo>
                    <a:lnTo>
                      <a:pt x="193" y="2041"/>
                    </a:lnTo>
                    <a:lnTo>
                      <a:pt x="116" y="2156"/>
                    </a:lnTo>
                    <a:lnTo>
                      <a:pt x="77" y="2349"/>
                    </a:lnTo>
                    <a:lnTo>
                      <a:pt x="39" y="2580"/>
                    </a:lnTo>
                    <a:lnTo>
                      <a:pt x="77" y="2772"/>
                    </a:lnTo>
                    <a:lnTo>
                      <a:pt x="193" y="2926"/>
                    </a:lnTo>
                    <a:lnTo>
                      <a:pt x="270" y="3003"/>
                    </a:lnTo>
                    <a:lnTo>
                      <a:pt x="385" y="3080"/>
                    </a:lnTo>
                    <a:lnTo>
                      <a:pt x="462" y="3118"/>
                    </a:lnTo>
                    <a:lnTo>
                      <a:pt x="270" y="3118"/>
                    </a:lnTo>
                    <a:lnTo>
                      <a:pt x="193" y="3157"/>
                    </a:lnTo>
                    <a:lnTo>
                      <a:pt x="77" y="3234"/>
                    </a:lnTo>
                    <a:lnTo>
                      <a:pt x="39" y="3388"/>
                    </a:lnTo>
                    <a:lnTo>
                      <a:pt x="39" y="3542"/>
                    </a:lnTo>
                    <a:lnTo>
                      <a:pt x="39" y="3734"/>
                    </a:lnTo>
                    <a:lnTo>
                      <a:pt x="116" y="3888"/>
                    </a:lnTo>
                    <a:lnTo>
                      <a:pt x="193" y="4042"/>
                    </a:lnTo>
                    <a:lnTo>
                      <a:pt x="270" y="4119"/>
                    </a:lnTo>
                    <a:lnTo>
                      <a:pt x="385" y="4235"/>
                    </a:lnTo>
                    <a:lnTo>
                      <a:pt x="385" y="4235"/>
                    </a:lnTo>
                    <a:lnTo>
                      <a:pt x="231" y="4196"/>
                    </a:lnTo>
                    <a:lnTo>
                      <a:pt x="154" y="4235"/>
                    </a:lnTo>
                    <a:lnTo>
                      <a:pt x="77" y="4273"/>
                    </a:lnTo>
                    <a:lnTo>
                      <a:pt x="0" y="4389"/>
                    </a:lnTo>
                    <a:lnTo>
                      <a:pt x="0" y="4543"/>
                    </a:lnTo>
                    <a:lnTo>
                      <a:pt x="0" y="4735"/>
                    </a:lnTo>
                    <a:lnTo>
                      <a:pt x="116" y="4927"/>
                    </a:lnTo>
                    <a:lnTo>
                      <a:pt x="308" y="5081"/>
                    </a:lnTo>
                    <a:lnTo>
                      <a:pt x="539" y="5274"/>
                    </a:lnTo>
                    <a:lnTo>
                      <a:pt x="885" y="5428"/>
                    </a:lnTo>
                    <a:lnTo>
                      <a:pt x="1270" y="5582"/>
                    </a:lnTo>
                    <a:lnTo>
                      <a:pt x="1694" y="5697"/>
                    </a:lnTo>
                    <a:lnTo>
                      <a:pt x="2194" y="5813"/>
                    </a:lnTo>
                    <a:lnTo>
                      <a:pt x="2772" y="5928"/>
                    </a:lnTo>
                    <a:lnTo>
                      <a:pt x="3888" y="5928"/>
                    </a:lnTo>
                    <a:lnTo>
                      <a:pt x="4388" y="5890"/>
                    </a:lnTo>
                    <a:lnTo>
                      <a:pt x="5158" y="5774"/>
                    </a:lnTo>
                    <a:lnTo>
                      <a:pt x="5427" y="5697"/>
                    </a:lnTo>
                    <a:lnTo>
                      <a:pt x="5928" y="2926"/>
                    </a:lnTo>
                    <a:lnTo>
                      <a:pt x="5504" y="2926"/>
                    </a:lnTo>
                    <a:lnTo>
                      <a:pt x="5158" y="2849"/>
                    </a:lnTo>
                    <a:lnTo>
                      <a:pt x="5004" y="2772"/>
                    </a:lnTo>
                    <a:lnTo>
                      <a:pt x="4850" y="2695"/>
                    </a:lnTo>
                    <a:lnTo>
                      <a:pt x="4735" y="2541"/>
                    </a:lnTo>
                    <a:lnTo>
                      <a:pt x="4658" y="2387"/>
                    </a:lnTo>
                    <a:lnTo>
                      <a:pt x="4542" y="2002"/>
                    </a:lnTo>
                    <a:lnTo>
                      <a:pt x="4427" y="1579"/>
                    </a:lnTo>
                    <a:lnTo>
                      <a:pt x="4273" y="1194"/>
                    </a:lnTo>
                    <a:lnTo>
                      <a:pt x="4157" y="1002"/>
                    </a:lnTo>
                    <a:lnTo>
                      <a:pt x="3965" y="771"/>
                    </a:lnTo>
                    <a:lnTo>
                      <a:pt x="3464" y="386"/>
                    </a:lnTo>
                    <a:lnTo>
                      <a:pt x="3041" y="116"/>
                    </a:lnTo>
                    <a:lnTo>
                      <a:pt x="2848" y="1"/>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0" name="Google Shape;1810;p40"/>
              <p:cNvSpPr/>
              <p:nvPr/>
            </p:nvSpPr>
            <p:spPr>
              <a:xfrm>
                <a:off x="4416393" y="3905998"/>
                <a:ext cx="76732" cy="25577"/>
              </a:xfrm>
              <a:custGeom>
                <a:avLst/>
                <a:gdLst/>
                <a:ahLst/>
                <a:cxnLst/>
                <a:rect l="l" t="t" r="r" b="b"/>
                <a:pathLst>
                  <a:path w="2310" h="770" extrusionOk="0">
                    <a:moveTo>
                      <a:pt x="1" y="0"/>
                    </a:moveTo>
                    <a:lnTo>
                      <a:pt x="1" y="39"/>
                    </a:lnTo>
                    <a:lnTo>
                      <a:pt x="232" y="193"/>
                    </a:lnTo>
                    <a:lnTo>
                      <a:pt x="501" y="347"/>
                    </a:lnTo>
                    <a:lnTo>
                      <a:pt x="1078" y="539"/>
                    </a:lnTo>
                    <a:lnTo>
                      <a:pt x="1656" y="693"/>
                    </a:lnTo>
                    <a:lnTo>
                      <a:pt x="2272" y="770"/>
                    </a:lnTo>
                    <a:lnTo>
                      <a:pt x="2310" y="770"/>
                    </a:lnTo>
                    <a:lnTo>
                      <a:pt x="2310" y="731"/>
                    </a:lnTo>
                    <a:lnTo>
                      <a:pt x="2310" y="654"/>
                    </a:lnTo>
                    <a:lnTo>
                      <a:pt x="2272" y="654"/>
                    </a:lnTo>
                    <a:lnTo>
                      <a:pt x="1694" y="578"/>
                    </a:lnTo>
                    <a:lnTo>
                      <a:pt x="1078" y="462"/>
                    </a:lnTo>
                    <a:lnTo>
                      <a:pt x="539" y="231"/>
                    </a:lnTo>
                    <a:lnTo>
                      <a:pt x="1" y="0"/>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1" name="Google Shape;1811;p40"/>
              <p:cNvSpPr/>
              <p:nvPr/>
            </p:nvSpPr>
            <p:spPr>
              <a:xfrm>
                <a:off x="4415131" y="3862516"/>
                <a:ext cx="76732" cy="23053"/>
              </a:xfrm>
              <a:custGeom>
                <a:avLst/>
                <a:gdLst/>
                <a:ahLst/>
                <a:cxnLst/>
                <a:rect l="l" t="t" r="r" b="b"/>
                <a:pathLst>
                  <a:path w="2310" h="694" extrusionOk="0">
                    <a:moveTo>
                      <a:pt x="0" y="0"/>
                    </a:moveTo>
                    <a:lnTo>
                      <a:pt x="0" y="39"/>
                    </a:lnTo>
                    <a:lnTo>
                      <a:pt x="270" y="193"/>
                    </a:lnTo>
                    <a:lnTo>
                      <a:pt x="539" y="308"/>
                    </a:lnTo>
                    <a:lnTo>
                      <a:pt x="1078" y="501"/>
                    </a:lnTo>
                    <a:lnTo>
                      <a:pt x="1655" y="616"/>
                    </a:lnTo>
                    <a:lnTo>
                      <a:pt x="2271" y="693"/>
                    </a:lnTo>
                    <a:lnTo>
                      <a:pt x="2310" y="655"/>
                    </a:lnTo>
                    <a:lnTo>
                      <a:pt x="2310" y="616"/>
                    </a:lnTo>
                    <a:lnTo>
                      <a:pt x="2310" y="578"/>
                    </a:lnTo>
                    <a:lnTo>
                      <a:pt x="2271" y="578"/>
                    </a:lnTo>
                    <a:lnTo>
                      <a:pt x="1655" y="539"/>
                    </a:lnTo>
                    <a:lnTo>
                      <a:pt x="1078" y="424"/>
                    </a:lnTo>
                    <a:lnTo>
                      <a:pt x="539" y="231"/>
                    </a:lnTo>
                    <a:lnTo>
                      <a:pt x="39" y="0"/>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2" name="Google Shape;1812;p40"/>
              <p:cNvSpPr/>
              <p:nvPr/>
            </p:nvSpPr>
            <p:spPr>
              <a:xfrm>
                <a:off x="4426624" y="3826708"/>
                <a:ext cx="67797" cy="19233"/>
              </a:xfrm>
              <a:custGeom>
                <a:avLst/>
                <a:gdLst/>
                <a:ahLst/>
                <a:cxnLst/>
                <a:rect l="l" t="t" r="r" b="b"/>
                <a:pathLst>
                  <a:path w="2041" h="579" extrusionOk="0">
                    <a:moveTo>
                      <a:pt x="39" y="1"/>
                    </a:moveTo>
                    <a:lnTo>
                      <a:pt x="1" y="39"/>
                    </a:lnTo>
                    <a:lnTo>
                      <a:pt x="501" y="270"/>
                    </a:lnTo>
                    <a:lnTo>
                      <a:pt x="963" y="424"/>
                    </a:lnTo>
                    <a:lnTo>
                      <a:pt x="1463" y="540"/>
                    </a:lnTo>
                    <a:lnTo>
                      <a:pt x="1733" y="578"/>
                    </a:lnTo>
                    <a:lnTo>
                      <a:pt x="2040" y="578"/>
                    </a:lnTo>
                    <a:lnTo>
                      <a:pt x="2040" y="540"/>
                    </a:lnTo>
                    <a:lnTo>
                      <a:pt x="2040" y="501"/>
                    </a:lnTo>
                    <a:lnTo>
                      <a:pt x="2002" y="463"/>
                    </a:lnTo>
                    <a:lnTo>
                      <a:pt x="1502" y="424"/>
                    </a:lnTo>
                    <a:lnTo>
                      <a:pt x="1001" y="347"/>
                    </a:lnTo>
                    <a:lnTo>
                      <a:pt x="501" y="193"/>
                    </a:lnTo>
                    <a:lnTo>
                      <a:pt x="39"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3" name="Google Shape;1813;p40"/>
              <p:cNvSpPr/>
              <p:nvPr/>
            </p:nvSpPr>
            <p:spPr>
              <a:xfrm>
                <a:off x="3875579" y="2779592"/>
                <a:ext cx="552341" cy="563867"/>
              </a:xfrm>
              <a:custGeom>
                <a:avLst/>
                <a:gdLst/>
                <a:ahLst/>
                <a:cxnLst/>
                <a:rect l="l" t="t" r="r" b="b"/>
                <a:pathLst>
                  <a:path w="16628" h="16975" extrusionOk="0">
                    <a:moveTo>
                      <a:pt x="7775" y="1"/>
                    </a:moveTo>
                    <a:lnTo>
                      <a:pt x="7121" y="39"/>
                    </a:lnTo>
                    <a:lnTo>
                      <a:pt x="6505" y="116"/>
                    </a:lnTo>
                    <a:lnTo>
                      <a:pt x="5966" y="193"/>
                    </a:lnTo>
                    <a:lnTo>
                      <a:pt x="5427" y="308"/>
                    </a:lnTo>
                    <a:lnTo>
                      <a:pt x="4927" y="462"/>
                    </a:lnTo>
                    <a:lnTo>
                      <a:pt x="4504" y="655"/>
                    </a:lnTo>
                    <a:lnTo>
                      <a:pt x="4080" y="847"/>
                    </a:lnTo>
                    <a:lnTo>
                      <a:pt x="3695" y="1078"/>
                    </a:lnTo>
                    <a:lnTo>
                      <a:pt x="3349" y="1348"/>
                    </a:lnTo>
                    <a:lnTo>
                      <a:pt x="3041" y="1617"/>
                    </a:lnTo>
                    <a:lnTo>
                      <a:pt x="2733" y="1887"/>
                    </a:lnTo>
                    <a:lnTo>
                      <a:pt x="2464" y="2194"/>
                    </a:lnTo>
                    <a:lnTo>
                      <a:pt x="2233" y="2541"/>
                    </a:lnTo>
                    <a:lnTo>
                      <a:pt x="2040" y="2887"/>
                    </a:lnTo>
                    <a:lnTo>
                      <a:pt x="1809" y="3234"/>
                    </a:lnTo>
                    <a:lnTo>
                      <a:pt x="1501" y="3965"/>
                    </a:lnTo>
                    <a:lnTo>
                      <a:pt x="1232" y="4735"/>
                    </a:lnTo>
                    <a:lnTo>
                      <a:pt x="1001" y="5505"/>
                    </a:lnTo>
                    <a:lnTo>
                      <a:pt x="847" y="6274"/>
                    </a:lnTo>
                    <a:lnTo>
                      <a:pt x="539" y="7814"/>
                    </a:lnTo>
                    <a:lnTo>
                      <a:pt x="385" y="8545"/>
                    </a:lnTo>
                    <a:lnTo>
                      <a:pt x="231" y="9238"/>
                    </a:lnTo>
                    <a:lnTo>
                      <a:pt x="116" y="9661"/>
                    </a:lnTo>
                    <a:lnTo>
                      <a:pt x="77" y="10085"/>
                    </a:lnTo>
                    <a:lnTo>
                      <a:pt x="39" y="10470"/>
                    </a:lnTo>
                    <a:lnTo>
                      <a:pt x="0" y="10855"/>
                    </a:lnTo>
                    <a:lnTo>
                      <a:pt x="39" y="11240"/>
                    </a:lnTo>
                    <a:lnTo>
                      <a:pt x="77" y="11624"/>
                    </a:lnTo>
                    <a:lnTo>
                      <a:pt x="154" y="11971"/>
                    </a:lnTo>
                    <a:lnTo>
                      <a:pt x="231" y="12317"/>
                    </a:lnTo>
                    <a:lnTo>
                      <a:pt x="385" y="12664"/>
                    </a:lnTo>
                    <a:lnTo>
                      <a:pt x="501" y="13010"/>
                    </a:lnTo>
                    <a:lnTo>
                      <a:pt x="693" y="13318"/>
                    </a:lnTo>
                    <a:lnTo>
                      <a:pt x="886" y="13626"/>
                    </a:lnTo>
                    <a:lnTo>
                      <a:pt x="1078" y="13934"/>
                    </a:lnTo>
                    <a:lnTo>
                      <a:pt x="1309" y="14203"/>
                    </a:lnTo>
                    <a:lnTo>
                      <a:pt x="1848" y="14742"/>
                    </a:lnTo>
                    <a:lnTo>
                      <a:pt x="2425" y="15204"/>
                    </a:lnTo>
                    <a:lnTo>
                      <a:pt x="3080" y="15627"/>
                    </a:lnTo>
                    <a:lnTo>
                      <a:pt x="3772" y="16012"/>
                    </a:lnTo>
                    <a:lnTo>
                      <a:pt x="4542" y="16320"/>
                    </a:lnTo>
                    <a:lnTo>
                      <a:pt x="5312" y="16590"/>
                    </a:lnTo>
                    <a:lnTo>
                      <a:pt x="6159" y="16782"/>
                    </a:lnTo>
                    <a:lnTo>
                      <a:pt x="7005" y="16898"/>
                    </a:lnTo>
                    <a:lnTo>
                      <a:pt x="7891" y="16975"/>
                    </a:lnTo>
                    <a:lnTo>
                      <a:pt x="8738" y="16936"/>
                    </a:lnTo>
                    <a:lnTo>
                      <a:pt x="9584" y="16859"/>
                    </a:lnTo>
                    <a:lnTo>
                      <a:pt x="10393" y="16667"/>
                    </a:lnTo>
                    <a:lnTo>
                      <a:pt x="11201" y="16397"/>
                    </a:lnTo>
                    <a:lnTo>
                      <a:pt x="11932" y="16089"/>
                    </a:lnTo>
                    <a:lnTo>
                      <a:pt x="12664" y="15666"/>
                    </a:lnTo>
                    <a:lnTo>
                      <a:pt x="13318" y="15204"/>
                    </a:lnTo>
                    <a:lnTo>
                      <a:pt x="13934" y="14704"/>
                    </a:lnTo>
                    <a:lnTo>
                      <a:pt x="14511" y="14088"/>
                    </a:lnTo>
                    <a:lnTo>
                      <a:pt x="15011" y="13472"/>
                    </a:lnTo>
                    <a:lnTo>
                      <a:pt x="15473" y="12779"/>
                    </a:lnTo>
                    <a:lnTo>
                      <a:pt x="15858" y="12048"/>
                    </a:lnTo>
                    <a:lnTo>
                      <a:pt x="16166" y="11278"/>
                    </a:lnTo>
                    <a:lnTo>
                      <a:pt x="16397" y="10470"/>
                    </a:lnTo>
                    <a:lnTo>
                      <a:pt x="16551" y="9661"/>
                    </a:lnTo>
                    <a:lnTo>
                      <a:pt x="16628" y="8776"/>
                    </a:lnTo>
                    <a:lnTo>
                      <a:pt x="16628" y="7929"/>
                    </a:lnTo>
                    <a:lnTo>
                      <a:pt x="16513" y="7083"/>
                    </a:lnTo>
                    <a:lnTo>
                      <a:pt x="16359" y="6274"/>
                    </a:lnTo>
                    <a:lnTo>
                      <a:pt x="16089" y="5466"/>
                    </a:lnTo>
                    <a:lnTo>
                      <a:pt x="15743" y="4735"/>
                    </a:lnTo>
                    <a:lnTo>
                      <a:pt x="15358" y="4003"/>
                    </a:lnTo>
                    <a:lnTo>
                      <a:pt x="14896" y="3349"/>
                    </a:lnTo>
                    <a:lnTo>
                      <a:pt x="14357" y="2695"/>
                    </a:lnTo>
                    <a:lnTo>
                      <a:pt x="13780" y="2156"/>
                    </a:lnTo>
                    <a:lnTo>
                      <a:pt x="13164" y="1617"/>
                    </a:lnTo>
                    <a:lnTo>
                      <a:pt x="12471" y="1194"/>
                    </a:lnTo>
                    <a:lnTo>
                      <a:pt x="11740" y="809"/>
                    </a:lnTo>
                    <a:lnTo>
                      <a:pt x="10970" y="501"/>
                    </a:lnTo>
                    <a:lnTo>
                      <a:pt x="10162" y="270"/>
                    </a:lnTo>
                    <a:lnTo>
                      <a:pt x="9315" y="116"/>
                    </a:lnTo>
                    <a:lnTo>
                      <a:pt x="8468" y="39"/>
                    </a:lnTo>
                    <a:lnTo>
                      <a:pt x="7775" y="1"/>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4" name="Google Shape;1814;p40"/>
              <p:cNvSpPr/>
              <p:nvPr/>
            </p:nvSpPr>
            <p:spPr>
              <a:xfrm>
                <a:off x="3875579" y="2779592"/>
                <a:ext cx="552341" cy="563867"/>
              </a:xfrm>
              <a:custGeom>
                <a:avLst/>
                <a:gdLst/>
                <a:ahLst/>
                <a:cxnLst/>
                <a:rect l="l" t="t" r="r" b="b"/>
                <a:pathLst>
                  <a:path w="16628" h="16975" fill="none" extrusionOk="0">
                    <a:moveTo>
                      <a:pt x="16628" y="8776"/>
                    </a:moveTo>
                    <a:lnTo>
                      <a:pt x="16628" y="8776"/>
                    </a:lnTo>
                    <a:lnTo>
                      <a:pt x="16628" y="7929"/>
                    </a:lnTo>
                    <a:lnTo>
                      <a:pt x="16513" y="7083"/>
                    </a:lnTo>
                    <a:lnTo>
                      <a:pt x="16359" y="6274"/>
                    </a:lnTo>
                    <a:lnTo>
                      <a:pt x="16089" y="5466"/>
                    </a:lnTo>
                    <a:lnTo>
                      <a:pt x="15743" y="4735"/>
                    </a:lnTo>
                    <a:lnTo>
                      <a:pt x="15358" y="4003"/>
                    </a:lnTo>
                    <a:lnTo>
                      <a:pt x="14896" y="3349"/>
                    </a:lnTo>
                    <a:lnTo>
                      <a:pt x="14357" y="2695"/>
                    </a:lnTo>
                    <a:lnTo>
                      <a:pt x="13780" y="2156"/>
                    </a:lnTo>
                    <a:lnTo>
                      <a:pt x="13164" y="1617"/>
                    </a:lnTo>
                    <a:lnTo>
                      <a:pt x="12471" y="1194"/>
                    </a:lnTo>
                    <a:lnTo>
                      <a:pt x="11740" y="809"/>
                    </a:lnTo>
                    <a:lnTo>
                      <a:pt x="10970" y="501"/>
                    </a:lnTo>
                    <a:lnTo>
                      <a:pt x="10162" y="270"/>
                    </a:lnTo>
                    <a:lnTo>
                      <a:pt x="9315" y="116"/>
                    </a:lnTo>
                    <a:lnTo>
                      <a:pt x="8468" y="39"/>
                    </a:lnTo>
                    <a:lnTo>
                      <a:pt x="8468" y="39"/>
                    </a:lnTo>
                    <a:lnTo>
                      <a:pt x="7775" y="1"/>
                    </a:lnTo>
                    <a:lnTo>
                      <a:pt x="7121" y="39"/>
                    </a:lnTo>
                    <a:lnTo>
                      <a:pt x="6505" y="116"/>
                    </a:lnTo>
                    <a:lnTo>
                      <a:pt x="5966" y="193"/>
                    </a:lnTo>
                    <a:lnTo>
                      <a:pt x="5427" y="308"/>
                    </a:lnTo>
                    <a:lnTo>
                      <a:pt x="4927" y="462"/>
                    </a:lnTo>
                    <a:lnTo>
                      <a:pt x="4504" y="655"/>
                    </a:lnTo>
                    <a:lnTo>
                      <a:pt x="4080" y="847"/>
                    </a:lnTo>
                    <a:lnTo>
                      <a:pt x="3695" y="1078"/>
                    </a:lnTo>
                    <a:lnTo>
                      <a:pt x="3349" y="1348"/>
                    </a:lnTo>
                    <a:lnTo>
                      <a:pt x="3041" y="1617"/>
                    </a:lnTo>
                    <a:lnTo>
                      <a:pt x="2733" y="1887"/>
                    </a:lnTo>
                    <a:lnTo>
                      <a:pt x="2464" y="2194"/>
                    </a:lnTo>
                    <a:lnTo>
                      <a:pt x="2233" y="2541"/>
                    </a:lnTo>
                    <a:lnTo>
                      <a:pt x="2040" y="2887"/>
                    </a:lnTo>
                    <a:lnTo>
                      <a:pt x="1809" y="3234"/>
                    </a:lnTo>
                    <a:lnTo>
                      <a:pt x="1501" y="3965"/>
                    </a:lnTo>
                    <a:lnTo>
                      <a:pt x="1232" y="4735"/>
                    </a:lnTo>
                    <a:lnTo>
                      <a:pt x="1001" y="5505"/>
                    </a:lnTo>
                    <a:lnTo>
                      <a:pt x="847" y="6274"/>
                    </a:lnTo>
                    <a:lnTo>
                      <a:pt x="539" y="7814"/>
                    </a:lnTo>
                    <a:lnTo>
                      <a:pt x="385" y="8545"/>
                    </a:lnTo>
                    <a:lnTo>
                      <a:pt x="231" y="9238"/>
                    </a:lnTo>
                    <a:lnTo>
                      <a:pt x="231" y="9238"/>
                    </a:lnTo>
                    <a:lnTo>
                      <a:pt x="116" y="9661"/>
                    </a:lnTo>
                    <a:lnTo>
                      <a:pt x="77" y="10085"/>
                    </a:lnTo>
                    <a:lnTo>
                      <a:pt x="39" y="10470"/>
                    </a:lnTo>
                    <a:lnTo>
                      <a:pt x="0" y="10855"/>
                    </a:lnTo>
                    <a:lnTo>
                      <a:pt x="39" y="11240"/>
                    </a:lnTo>
                    <a:lnTo>
                      <a:pt x="77" y="11624"/>
                    </a:lnTo>
                    <a:lnTo>
                      <a:pt x="154" y="11971"/>
                    </a:lnTo>
                    <a:lnTo>
                      <a:pt x="231" y="12317"/>
                    </a:lnTo>
                    <a:lnTo>
                      <a:pt x="385" y="12664"/>
                    </a:lnTo>
                    <a:lnTo>
                      <a:pt x="501" y="13010"/>
                    </a:lnTo>
                    <a:lnTo>
                      <a:pt x="693" y="13318"/>
                    </a:lnTo>
                    <a:lnTo>
                      <a:pt x="886" y="13626"/>
                    </a:lnTo>
                    <a:lnTo>
                      <a:pt x="1078" y="13934"/>
                    </a:lnTo>
                    <a:lnTo>
                      <a:pt x="1309" y="14203"/>
                    </a:lnTo>
                    <a:lnTo>
                      <a:pt x="1848" y="14742"/>
                    </a:lnTo>
                    <a:lnTo>
                      <a:pt x="2425" y="15204"/>
                    </a:lnTo>
                    <a:lnTo>
                      <a:pt x="3080" y="15627"/>
                    </a:lnTo>
                    <a:lnTo>
                      <a:pt x="3772" y="16012"/>
                    </a:lnTo>
                    <a:lnTo>
                      <a:pt x="4542" y="16320"/>
                    </a:lnTo>
                    <a:lnTo>
                      <a:pt x="5312" y="16590"/>
                    </a:lnTo>
                    <a:lnTo>
                      <a:pt x="6159" y="16782"/>
                    </a:lnTo>
                    <a:lnTo>
                      <a:pt x="7005" y="16898"/>
                    </a:lnTo>
                    <a:lnTo>
                      <a:pt x="7891" y="16975"/>
                    </a:lnTo>
                    <a:lnTo>
                      <a:pt x="7891" y="16975"/>
                    </a:lnTo>
                    <a:lnTo>
                      <a:pt x="8738" y="16936"/>
                    </a:lnTo>
                    <a:lnTo>
                      <a:pt x="9584" y="16859"/>
                    </a:lnTo>
                    <a:lnTo>
                      <a:pt x="10393" y="16667"/>
                    </a:lnTo>
                    <a:lnTo>
                      <a:pt x="11201" y="16397"/>
                    </a:lnTo>
                    <a:lnTo>
                      <a:pt x="11932" y="16089"/>
                    </a:lnTo>
                    <a:lnTo>
                      <a:pt x="12664" y="15666"/>
                    </a:lnTo>
                    <a:lnTo>
                      <a:pt x="13318" y="15204"/>
                    </a:lnTo>
                    <a:lnTo>
                      <a:pt x="13934" y="14704"/>
                    </a:lnTo>
                    <a:lnTo>
                      <a:pt x="14511" y="14088"/>
                    </a:lnTo>
                    <a:lnTo>
                      <a:pt x="15011" y="13472"/>
                    </a:lnTo>
                    <a:lnTo>
                      <a:pt x="15473" y="12779"/>
                    </a:lnTo>
                    <a:lnTo>
                      <a:pt x="15858" y="12048"/>
                    </a:lnTo>
                    <a:lnTo>
                      <a:pt x="16166" y="11278"/>
                    </a:lnTo>
                    <a:lnTo>
                      <a:pt x="16397" y="10470"/>
                    </a:lnTo>
                    <a:lnTo>
                      <a:pt x="16551" y="9661"/>
                    </a:lnTo>
                    <a:lnTo>
                      <a:pt x="16628" y="87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5" name="Google Shape;1815;p40"/>
              <p:cNvSpPr/>
              <p:nvPr/>
            </p:nvSpPr>
            <p:spPr>
              <a:xfrm>
                <a:off x="3810373" y="2998230"/>
                <a:ext cx="103572" cy="139381"/>
              </a:xfrm>
              <a:custGeom>
                <a:avLst/>
                <a:gdLst/>
                <a:ahLst/>
                <a:cxnLst/>
                <a:rect l="l" t="t" r="r" b="b"/>
                <a:pathLst>
                  <a:path w="3118" h="4196" extrusionOk="0">
                    <a:moveTo>
                      <a:pt x="1232" y="0"/>
                    </a:moveTo>
                    <a:lnTo>
                      <a:pt x="963" y="39"/>
                    </a:lnTo>
                    <a:lnTo>
                      <a:pt x="655" y="154"/>
                    </a:lnTo>
                    <a:lnTo>
                      <a:pt x="424" y="385"/>
                    </a:lnTo>
                    <a:lnTo>
                      <a:pt x="270" y="616"/>
                    </a:lnTo>
                    <a:lnTo>
                      <a:pt x="116" y="963"/>
                    </a:lnTo>
                    <a:lnTo>
                      <a:pt x="39" y="1309"/>
                    </a:lnTo>
                    <a:lnTo>
                      <a:pt x="0" y="1694"/>
                    </a:lnTo>
                    <a:lnTo>
                      <a:pt x="39" y="2117"/>
                    </a:lnTo>
                    <a:lnTo>
                      <a:pt x="154" y="2541"/>
                    </a:lnTo>
                    <a:lnTo>
                      <a:pt x="308" y="2926"/>
                    </a:lnTo>
                    <a:lnTo>
                      <a:pt x="501" y="3310"/>
                    </a:lnTo>
                    <a:lnTo>
                      <a:pt x="732" y="3618"/>
                    </a:lnTo>
                    <a:lnTo>
                      <a:pt x="1001" y="3849"/>
                    </a:lnTo>
                    <a:lnTo>
                      <a:pt x="1270" y="4042"/>
                    </a:lnTo>
                    <a:lnTo>
                      <a:pt x="1578" y="4157"/>
                    </a:lnTo>
                    <a:lnTo>
                      <a:pt x="1886" y="4196"/>
                    </a:lnTo>
                    <a:lnTo>
                      <a:pt x="2156" y="4157"/>
                    </a:lnTo>
                    <a:lnTo>
                      <a:pt x="2464" y="4042"/>
                    </a:lnTo>
                    <a:lnTo>
                      <a:pt x="2695" y="3849"/>
                    </a:lnTo>
                    <a:lnTo>
                      <a:pt x="2849" y="3580"/>
                    </a:lnTo>
                    <a:lnTo>
                      <a:pt x="3003" y="3272"/>
                    </a:lnTo>
                    <a:lnTo>
                      <a:pt x="3080" y="2887"/>
                    </a:lnTo>
                    <a:lnTo>
                      <a:pt x="3118" y="2502"/>
                    </a:lnTo>
                    <a:lnTo>
                      <a:pt x="3080" y="2117"/>
                    </a:lnTo>
                    <a:lnTo>
                      <a:pt x="2964" y="1694"/>
                    </a:lnTo>
                    <a:lnTo>
                      <a:pt x="2810" y="1270"/>
                    </a:lnTo>
                    <a:lnTo>
                      <a:pt x="2618" y="924"/>
                    </a:lnTo>
                    <a:lnTo>
                      <a:pt x="2387" y="616"/>
                    </a:lnTo>
                    <a:lnTo>
                      <a:pt x="2117" y="347"/>
                    </a:lnTo>
                    <a:lnTo>
                      <a:pt x="1848" y="154"/>
                    </a:lnTo>
                    <a:lnTo>
                      <a:pt x="1540" y="39"/>
                    </a:lnTo>
                    <a:lnTo>
                      <a:pt x="1232" y="0"/>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6" name="Google Shape;1816;p40"/>
              <p:cNvSpPr/>
              <p:nvPr/>
            </p:nvSpPr>
            <p:spPr>
              <a:xfrm>
                <a:off x="4064786" y="3291009"/>
                <a:ext cx="182862" cy="187978"/>
              </a:xfrm>
              <a:custGeom>
                <a:avLst/>
                <a:gdLst/>
                <a:ahLst/>
                <a:cxnLst/>
                <a:rect l="l" t="t" r="r" b="b"/>
                <a:pathLst>
                  <a:path w="5505" h="5659" extrusionOk="0">
                    <a:moveTo>
                      <a:pt x="2503" y="0"/>
                    </a:moveTo>
                    <a:lnTo>
                      <a:pt x="2041" y="77"/>
                    </a:lnTo>
                    <a:lnTo>
                      <a:pt x="1579" y="154"/>
                    </a:lnTo>
                    <a:lnTo>
                      <a:pt x="1194" y="270"/>
                    </a:lnTo>
                    <a:lnTo>
                      <a:pt x="617" y="501"/>
                    </a:lnTo>
                    <a:lnTo>
                      <a:pt x="386" y="616"/>
                    </a:lnTo>
                    <a:lnTo>
                      <a:pt x="424" y="770"/>
                    </a:lnTo>
                    <a:lnTo>
                      <a:pt x="501" y="1194"/>
                    </a:lnTo>
                    <a:lnTo>
                      <a:pt x="501" y="1463"/>
                    </a:lnTo>
                    <a:lnTo>
                      <a:pt x="463" y="1733"/>
                    </a:lnTo>
                    <a:lnTo>
                      <a:pt x="424" y="2079"/>
                    </a:lnTo>
                    <a:lnTo>
                      <a:pt x="309" y="2425"/>
                    </a:lnTo>
                    <a:lnTo>
                      <a:pt x="78" y="3041"/>
                    </a:lnTo>
                    <a:lnTo>
                      <a:pt x="39" y="3349"/>
                    </a:lnTo>
                    <a:lnTo>
                      <a:pt x="1" y="3619"/>
                    </a:lnTo>
                    <a:lnTo>
                      <a:pt x="1" y="3849"/>
                    </a:lnTo>
                    <a:lnTo>
                      <a:pt x="39" y="4080"/>
                    </a:lnTo>
                    <a:lnTo>
                      <a:pt x="116" y="4273"/>
                    </a:lnTo>
                    <a:lnTo>
                      <a:pt x="232" y="4465"/>
                    </a:lnTo>
                    <a:lnTo>
                      <a:pt x="540" y="4735"/>
                    </a:lnTo>
                    <a:lnTo>
                      <a:pt x="809" y="5004"/>
                    </a:lnTo>
                    <a:lnTo>
                      <a:pt x="1117" y="5197"/>
                    </a:lnTo>
                    <a:lnTo>
                      <a:pt x="1463" y="5351"/>
                    </a:lnTo>
                    <a:lnTo>
                      <a:pt x="1810" y="5505"/>
                    </a:lnTo>
                    <a:lnTo>
                      <a:pt x="2156" y="5582"/>
                    </a:lnTo>
                    <a:lnTo>
                      <a:pt x="2503" y="5620"/>
                    </a:lnTo>
                    <a:lnTo>
                      <a:pt x="2849" y="5659"/>
                    </a:lnTo>
                    <a:lnTo>
                      <a:pt x="3157" y="5620"/>
                    </a:lnTo>
                    <a:lnTo>
                      <a:pt x="3503" y="5582"/>
                    </a:lnTo>
                    <a:lnTo>
                      <a:pt x="3850" y="5505"/>
                    </a:lnTo>
                    <a:lnTo>
                      <a:pt x="4158" y="5389"/>
                    </a:lnTo>
                    <a:lnTo>
                      <a:pt x="4427" y="5235"/>
                    </a:lnTo>
                    <a:lnTo>
                      <a:pt x="4697" y="5081"/>
                    </a:lnTo>
                    <a:lnTo>
                      <a:pt x="4928" y="4850"/>
                    </a:lnTo>
                    <a:lnTo>
                      <a:pt x="5159" y="4619"/>
                    </a:lnTo>
                    <a:lnTo>
                      <a:pt x="5274" y="4465"/>
                    </a:lnTo>
                    <a:lnTo>
                      <a:pt x="5351" y="4311"/>
                    </a:lnTo>
                    <a:lnTo>
                      <a:pt x="5466" y="3965"/>
                    </a:lnTo>
                    <a:lnTo>
                      <a:pt x="5505" y="3619"/>
                    </a:lnTo>
                    <a:lnTo>
                      <a:pt x="5466" y="3272"/>
                    </a:lnTo>
                    <a:lnTo>
                      <a:pt x="5351" y="2579"/>
                    </a:lnTo>
                    <a:lnTo>
                      <a:pt x="5274" y="2233"/>
                    </a:lnTo>
                    <a:lnTo>
                      <a:pt x="5235" y="1925"/>
                    </a:lnTo>
                    <a:lnTo>
                      <a:pt x="5274" y="1348"/>
                    </a:lnTo>
                    <a:lnTo>
                      <a:pt x="5312" y="809"/>
                    </a:lnTo>
                    <a:lnTo>
                      <a:pt x="5428" y="347"/>
                    </a:lnTo>
                    <a:lnTo>
                      <a:pt x="4697" y="193"/>
                    </a:lnTo>
                    <a:lnTo>
                      <a:pt x="3927" y="77"/>
                    </a:lnTo>
                    <a:lnTo>
                      <a:pt x="3003" y="0"/>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7" name="Google Shape;1817;p40"/>
              <p:cNvSpPr/>
              <p:nvPr/>
            </p:nvSpPr>
            <p:spPr>
              <a:xfrm>
                <a:off x="4369092" y="3058320"/>
                <a:ext cx="138118" cy="147054"/>
              </a:xfrm>
              <a:custGeom>
                <a:avLst/>
                <a:gdLst/>
                <a:ahLst/>
                <a:cxnLst/>
                <a:rect l="l" t="t" r="r" b="b"/>
                <a:pathLst>
                  <a:path w="4158" h="4427" extrusionOk="0">
                    <a:moveTo>
                      <a:pt x="2656" y="0"/>
                    </a:moveTo>
                    <a:lnTo>
                      <a:pt x="2271" y="77"/>
                    </a:lnTo>
                    <a:lnTo>
                      <a:pt x="1848" y="231"/>
                    </a:lnTo>
                    <a:lnTo>
                      <a:pt x="1463" y="424"/>
                    </a:lnTo>
                    <a:lnTo>
                      <a:pt x="1078" y="732"/>
                    </a:lnTo>
                    <a:lnTo>
                      <a:pt x="732" y="1117"/>
                    </a:lnTo>
                    <a:lnTo>
                      <a:pt x="424" y="1501"/>
                    </a:lnTo>
                    <a:lnTo>
                      <a:pt x="231" y="1925"/>
                    </a:lnTo>
                    <a:lnTo>
                      <a:pt x="77" y="2387"/>
                    </a:lnTo>
                    <a:lnTo>
                      <a:pt x="0" y="2810"/>
                    </a:lnTo>
                    <a:lnTo>
                      <a:pt x="0" y="3195"/>
                    </a:lnTo>
                    <a:lnTo>
                      <a:pt x="77" y="3541"/>
                    </a:lnTo>
                    <a:lnTo>
                      <a:pt x="116" y="3734"/>
                    </a:lnTo>
                    <a:lnTo>
                      <a:pt x="231" y="3888"/>
                    </a:lnTo>
                    <a:lnTo>
                      <a:pt x="308" y="4003"/>
                    </a:lnTo>
                    <a:lnTo>
                      <a:pt x="462" y="4157"/>
                    </a:lnTo>
                    <a:lnTo>
                      <a:pt x="578" y="4234"/>
                    </a:lnTo>
                    <a:lnTo>
                      <a:pt x="770" y="4311"/>
                    </a:lnTo>
                    <a:lnTo>
                      <a:pt x="924" y="4388"/>
                    </a:lnTo>
                    <a:lnTo>
                      <a:pt x="1078" y="4427"/>
                    </a:lnTo>
                    <a:lnTo>
                      <a:pt x="1463" y="4427"/>
                    </a:lnTo>
                    <a:lnTo>
                      <a:pt x="1848" y="4350"/>
                    </a:lnTo>
                    <a:lnTo>
                      <a:pt x="2271" y="4196"/>
                    </a:lnTo>
                    <a:lnTo>
                      <a:pt x="2656" y="4003"/>
                    </a:lnTo>
                    <a:lnTo>
                      <a:pt x="3041" y="3695"/>
                    </a:lnTo>
                    <a:lnTo>
                      <a:pt x="3388" y="3310"/>
                    </a:lnTo>
                    <a:lnTo>
                      <a:pt x="3696" y="2926"/>
                    </a:lnTo>
                    <a:lnTo>
                      <a:pt x="3926" y="2502"/>
                    </a:lnTo>
                    <a:lnTo>
                      <a:pt x="4080" y="2040"/>
                    </a:lnTo>
                    <a:lnTo>
                      <a:pt x="4157" y="1617"/>
                    </a:lnTo>
                    <a:lnTo>
                      <a:pt x="4157" y="1232"/>
                    </a:lnTo>
                    <a:lnTo>
                      <a:pt x="4080" y="886"/>
                    </a:lnTo>
                    <a:lnTo>
                      <a:pt x="4003" y="693"/>
                    </a:lnTo>
                    <a:lnTo>
                      <a:pt x="3926" y="539"/>
                    </a:lnTo>
                    <a:lnTo>
                      <a:pt x="3811" y="424"/>
                    </a:lnTo>
                    <a:lnTo>
                      <a:pt x="3696" y="270"/>
                    </a:lnTo>
                    <a:lnTo>
                      <a:pt x="3542" y="193"/>
                    </a:lnTo>
                    <a:lnTo>
                      <a:pt x="3388" y="116"/>
                    </a:lnTo>
                    <a:lnTo>
                      <a:pt x="3195" y="39"/>
                    </a:lnTo>
                    <a:lnTo>
                      <a:pt x="3041" y="0"/>
                    </a:lnTo>
                    <a:close/>
                  </a:path>
                </a:pathLst>
              </a:custGeom>
              <a:solidFill>
                <a:srgbClr val="D69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8" name="Google Shape;1818;p40"/>
              <p:cNvSpPr/>
              <p:nvPr/>
            </p:nvSpPr>
            <p:spPr>
              <a:xfrm>
                <a:off x="3876842" y="2713124"/>
                <a:ext cx="600971" cy="361838"/>
              </a:xfrm>
              <a:custGeom>
                <a:avLst/>
                <a:gdLst/>
                <a:ahLst/>
                <a:cxnLst/>
                <a:rect l="l" t="t" r="r" b="b"/>
                <a:pathLst>
                  <a:path w="18092" h="10893" extrusionOk="0">
                    <a:moveTo>
                      <a:pt x="8661" y="0"/>
                    </a:moveTo>
                    <a:lnTo>
                      <a:pt x="8084" y="77"/>
                    </a:lnTo>
                    <a:lnTo>
                      <a:pt x="7429" y="154"/>
                    </a:lnTo>
                    <a:lnTo>
                      <a:pt x="6814" y="269"/>
                    </a:lnTo>
                    <a:lnTo>
                      <a:pt x="6159" y="423"/>
                    </a:lnTo>
                    <a:lnTo>
                      <a:pt x="5543" y="616"/>
                    </a:lnTo>
                    <a:lnTo>
                      <a:pt x="4928" y="808"/>
                    </a:lnTo>
                    <a:lnTo>
                      <a:pt x="4312" y="1078"/>
                    </a:lnTo>
                    <a:lnTo>
                      <a:pt x="3696" y="1347"/>
                    </a:lnTo>
                    <a:lnTo>
                      <a:pt x="3157" y="1655"/>
                    </a:lnTo>
                    <a:lnTo>
                      <a:pt x="2618" y="2002"/>
                    </a:lnTo>
                    <a:lnTo>
                      <a:pt x="2156" y="2386"/>
                    </a:lnTo>
                    <a:lnTo>
                      <a:pt x="1694" y="2810"/>
                    </a:lnTo>
                    <a:lnTo>
                      <a:pt x="1309" y="3272"/>
                    </a:lnTo>
                    <a:lnTo>
                      <a:pt x="1002" y="3772"/>
                    </a:lnTo>
                    <a:lnTo>
                      <a:pt x="732" y="4311"/>
                    </a:lnTo>
                    <a:lnTo>
                      <a:pt x="501" y="4773"/>
                    </a:lnTo>
                    <a:lnTo>
                      <a:pt x="309" y="5273"/>
                    </a:lnTo>
                    <a:lnTo>
                      <a:pt x="193" y="5735"/>
                    </a:lnTo>
                    <a:lnTo>
                      <a:pt x="78" y="6158"/>
                    </a:lnTo>
                    <a:lnTo>
                      <a:pt x="39" y="6543"/>
                    </a:lnTo>
                    <a:lnTo>
                      <a:pt x="1" y="6928"/>
                    </a:lnTo>
                    <a:lnTo>
                      <a:pt x="39" y="7275"/>
                    </a:lnTo>
                    <a:lnTo>
                      <a:pt x="116" y="7583"/>
                    </a:lnTo>
                    <a:lnTo>
                      <a:pt x="193" y="7852"/>
                    </a:lnTo>
                    <a:lnTo>
                      <a:pt x="347" y="8044"/>
                    </a:lnTo>
                    <a:lnTo>
                      <a:pt x="501" y="8237"/>
                    </a:lnTo>
                    <a:lnTo>
                      <a:pt x="694" y="8352"/>
                    </a:lnTo>
                    <a:lnTo>
                      <a:pt x="925" y="8468"/>
                    </a:lnTo>
                    <a:lnTo>
                      <a:pt x="1194" y="8468"/>
                    </a:lnTo>
                    <a:lnTo>
                      <a:pt x="1463" y="8429"/>
                    </a:lnTo>
                    <a:lnTo>
                      <a:pt x="1733" y="8352"/>
                    </a:lnTo>
                    <a:lnTo>
                      <a:pt x="1964" y="8275"/>
                    </a:lnTo>
                    <a:lnTo>
                      <a:pt x="2156" y="8121"/>
                    </a:lnTo>
                    <a:lnTo>
                      <a:pt x="2310" y="8006"/>
                    </a:lnTo>
                    <a:lnTo>
                      <a:pt x="2426" y="7813"/>
                    </a:lnTo>
                    <a:lnTo>
                      <a:pt x="2541" y="7660"/>
                    </a:lnTo>
                    <a:lnTo>
                      <a:pt x="2618" y="7313"/>
                    </a:lnTo>
                    <a:lnTo>
                      <a:pt x="2657" y="6967"/>
                    </a:lnTo>
                    <a:lnTo>
                      <a:pt x="2657" y="6697"/>
                    </a:lnTo>
                    <a:lnTo>
                      <a:pt x="2618" y="6428"/>
                    </a:lnTo>
                    <a:lnTo>
                      <a:pt x="2695" y="6736"/>
                    </a:lnTo>
                    <a:lnTo>
                      <a:pt x="2849" y="7044"/>
                    </a:lnTo>
                    <a:lnTo>
                      <a:pt x="3042" y="7390"/>
                    </a:lnTo>
                    <a:lnTo>
                      <a:pt x="3311" y="7698"/>
                    </a:lnTo>
                    <a:lnTo>
                      <a:pt x="3465" y="7852"/>
                    </a:lnTo>
                    <a:lnTo>
                      <a:pt x="3657" y="8006"/>
                    </a:lnTo>
                    <a:lnTo>
                      <a:pt x="3850" y="8121"/>
                    </a:lnTo>
                    <a:lnTo>
                      <a:pt x="4081" y="8198"/>
                    </a:lnTo>
                    <a:lnTo>
                      <a:pt x="4312" y="8237"/>
                    </a:lnTo>
                    <a:lnTo>
                      <a:pt x="4620" y="8237"/>
                    </a:lnTo>
                    <a:lnTo>
                      <a:pt x="4889" y="8198"/>
                    </a:lnTo>
                    <a:lnTo>
                      <a:pt x="5120" y="8121"/>
                    </a:lnTo>
                    <a:lnTo>
                      <a:pt x="5351" y="8006"/>
                    </a:lnTo>
                    <a:lnTo>
                      <a:pt x="5582" y="7852"/>
                    </a:lnTo>
                    <a:lnTo>
                      <a:pt x="5774" y="7698"/>
                    </a:lnTo>
                    <a:lnTo>
                      <a:pt x="5967" y="7506"/>
                    </a:lnTo>
                    <a:lnTo>
                      <a:pt x="6236" y="7121"/>
                    </a:lnTo>
                    <a:lnTo>
                      <a:pt x="6467" y="6697"/>
                    </a:lnTo>
                    <a:lnTo>
                      <a:pt x="6621" y="6351"/>
                    </a:lnTo>
                    <a:lnTo>
                      <a:pt x="6737" y="6043"/>
                    </a:lnTo>
                    <a:lnTo>
                      <a:pt x="6775" y="6312"/>
                    </a:lnTo>
                    <a:lnTo>
                      <a:pt x="6852" y="6620"/>
                    </a:lnTo>
                    <a:lnTo>
                      <a:pt x="7006" y="6967"/>
                    </a:lnTo>
                    <a:lnTo>
                      <a:pt x="7237" y="7313"/>
                    </a:lnTo>
                    <a:lnTo>
                      <a:pt x="7352" y="7506"/>
                    </a:lnTo>
                    <a:lnTo>
                      <a:pt x="7506" y="7660"/>
                    </a:lnTo>
                    <a:lnTo>
                      <a:pt x="7699" y="7813"/>
                    </a:lnTo>
                    <a:lnTo>
                      <a:pt x="7891" y="7967"/>
                    </a:lnTo>
                    <a:lnTo>
                      <a:pt x="8161" y="8083"/>
                    </a:lnTo>
                    <a:lnTo>
                      <a:pt x="8430" y="8160"/>
                    </a:lnTo>
                    <a:lnTo>
                      <a:pt x="8777" y="8198"/>
                    </a:lnTo>
                    <a:lnTo>
                      <a:pt x="9123" y="8237"/>
                    </a:lnTo>
                    <a:lnTo>
                      <a:pt x="9431" y="8198"/>
                    </a:lnTo>
                    <a:lnTo>
                      <a:pt x="9700" y="8121"/>
                    </a:lnTo>
                    <a:lnTo>
                      <a:pt x="9970" y="8006"/>
                    </a:lnTo>
                    <a:lnTo>
                      <a:pt x="10162" y="7890"/>
                    </a:lnTo>
                    <a:lnTo>
                      <a:pt x="10355" y="7737"/>
                    </a:lnTo>
                    <a:lnTo>
                      <a:pt x="10509" y="7583"/>
                    </a:lnTo>
                    <a:lnTo>
                      <a:pt x="10778" y="7236"/>
                    </a:lnTo>
                    <a:lnTo>
                      <a:pt x="10932" y="6967"/>
                    </a:lnTo>
                    <a:lnTo>
                      <a:pt x="11047" y="6659"/>
                    </a:lnTo>
                    <a:lnTo>
                      <a:pt x="11047" y="6928"/>
                    </a:lnTo>
                    <a:lnTo>
                      <a:pt x="11086" y="7236"/>
                    </a:lnTo>
                    <a:lnTo>
                      <a:pt x="11163" y="7544"/>
                    </a:lnTo>
                    <a:lnTo>
                      <a:pt x="11278" y="7890"/>
                    </a:lnTo>
                    <a:lnTo>
                      <a:pt x="11394" y="8044"/>
                    </a:lnTo>
                    <a:lnTo>
                      <a:pt x="11509" y="8198"/>
                    </a:lnTo>
                    <a:lnTo>
                      <a:pt x="11663" y="8314"/>
                    </a:lnTo>
                    <a:lnTo>
                      <a:pt x="11817" y="8429"/>
                    </a:lnTo>
                    <a:lnTo>
                      <a:pt x="12048" y="8468"/>
                    </a:lnTo>
                    <a:lnTo>
                      <a:pt x="12279" y="8506"/>
                    </a:lnTo>
                    <a:lnTo>
                      <a:pt x="12587" y="8506"/>
                    </a:lnTo>
                    <a:lnTo>
                      <a:pt x="12895" y="8468"/>
                    </a:lnTo>
                    <a:lnTo>
                      <a:pt x="13126" y="8391"/>
                    </a:lnTo>
                    <a:lnTo>
                      <a:pt x="13395" y="8314"/>
                    </a:lnTo>
                    <a:lnTo>
                      <a:pt x="13626" y="8198"/>
                    </a:lnTo>
                    <a:lnTo>
                      <a:pt x="13819" y="8044"/>
                    </a:lnTo>
                    <a:lnTo>
                      <a:pt x="14165" y="7775"/>
                    </a:lnTo>
                    <a:lnTo>
                      <a:pt x="14435" y="7506"/>
                    </a:lnTo>
                    <a:lnTo>
                      <a:pt x="14627" y="7236"/>
                    </a:lnTo>
                    <a:lnTo>
                      <a:pt x="14819" y="7005"/>
                    </a:lnTo>
                    <a:lnTo>
                      <a:pt x="14742" y="7506"/>
                    </a:lnTo>
                    <a:lnTo>
                      <a:pt x="14704" y="8006"/>
                    </a:lnTo>
                    <a:lnTo>
                      <a:pt x="14704" y="8622"/>
                    </a:lnTo>
                    <a:lnTo>
                      <a:pt x="14742" y="9276"/>
                    </a:lnTo>
                    <a:lnTo>
                      <a:pt x="14819" y="9584"/>
                    </a:lnTo>
                    <a:lnTo>
                      <a:pt x="14896" y="9892"/>
                    </a:lnTo>
                    <a:lnTo>
                      <a:pt x="15012" y="10161"/>
                    </a:lnTo>
                    <a:lnTo>
                      <a:pt x="15166" y="10392"/>
                    </a:lnTo>
                    <a:lnTo>
                      <a:pt x="15358" y="10585"/>
                    </a:lnTo>
                    <a:lnTo>
                      <a:pt x="15589" y="10739"/>
                    </a:lnTo>
                    <a:lnTo>
                      <a:pt x="15820" y="10854"/>
                    </a:lnTo>
                    <a:lnTo>
                      <a:pt x="16051" y="10893"/>
                    </a:lnTo>
                    <a:lnTo>
                      <a:pt x="16282" y="10854"/>
                    </a:lnTo>
                    <a:lnTo>
                      <a:pt x="16513" y="10777"/>
                    </a:lnTo>
                    <a:lnTo>
                      <a:pt x="16744" y="10662"/>
                    </a:lnTo>
                    <a:lnTo>
                      <a:pt x="16936" y="10469"/>
                    </a:lnTo>
                    <a:lnTo>
                      <a:pt x="17129" y="10277"/>
                    </a:lnTo>
                    <a:lnTo>
                      <a:pt x="17321" y="10046"/>
                    </a:lnTo>
                    <a:lnTo>
                      <a:pt x="17475" y="9776"/>
                    </a:lnTo>
                    <a:lnTo>
                      <a:pt x="17629" y="9507"/>
                    </a:lnTo>
                    <a:lnTo>
                      <a:pt x="17860" y="8891"/>
                    </a:lnTo>
                    <a:lnTo>
                      <a:pt x="18053" y="8237"/>
                    </a:lnTo>
                    <a:lnTo>
                      <a:pt x="18091" y="7929"/>
                    </a:lnTo>
                    <a:lnTo>
                      <a:pt x="18091" y="7583"/>
                    </a:lnTo>
                    <a:lnTo>
                      <a:pt x="18091" y="7313"/>
                    </a:lnTo>
                    <a:lnTo>
                      <a:pt x="18053" y="7044"/>
                    </a:lnTo>
                    <a:lnTo>
                      <a:pt x="18014" y="6736"/>
                    </a:lnTo>
                    <a:lnTo>
                      <a:pt x="17899" y="6466"/>
                    </a:lnTo>
                    <a:lnTo>
                      <a:pt x="17629" y="5851"/>
                    </a:lnTo>
                    <a:lnTo>
                      <a:pt x="17283" y="5196"/>
                    </a:lnTo>
                    <a:lnTo>
                      <a:pt x="16821" y="4580"/>
                    </a:lnTo>
                    <a:lnTo>
                      <a:pt x="16282" y="3964"/>
                    </a:lnTo>
                    <a:lnTo>
                      <a:pt x="15705" y="3349"/>
                    </a:lnTo>
                    <a:lnTo>
                      <a:pt x="15089" y="2733"/>
                    </a:lnTo>
                    <a:lnTo>
                      <a:pt x="14435" y="2194"/>
                    </a:lnTo>
                    <a:lnTo>
                      <a:pt x="13742" y="1694"/>
                    </a:lnTo>
                    <a:lnTo>
                      <a:pt x="13049" y="1232"/>
                    </a:lnTo>
                    <a:lnTo>
                      <a:pt x="12356" y="808"/>
                    </a:lnTo>
                    <a:lnTo>
                      <a:pt x="11663" y="462"/>
                    </a:lnTo>
                    <a:lnTo>
                      <a:pt x="11009" y="231"/>
                    </a:lnTo>
                    <a:lnTo>
                      <a:pt x="10393" y="77"/>
                    </a:lnTo>
                    <a:lnTo>
                      <a:pt x="10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19" name="Google Shape;1819;p40"/>
              <p:cNvSpPr/>
              <p:nvPr/>
            </p:nvSpPr>
            <p:spPr>
              <a:xfrm>
                <a:off x="3876842" y="2713124"/>
                <a:ext cx="600971" cy="361838"/>
              </a:xfrm>
              <a:custGeom>
                <a:avLst/>
                <a:gdLst/>
                <a:ahLst/>
                <a:cxnLst/>
                <a:rect l="l" t="t" r="r" b="b"/>
                <a:pathLst>
                  <a:path w="18092" h="10893" fill="none" extrusionOk="0">
                    <a:moveTo>
                      <a:pt x="18091" y="7583"/>
                    </a:moveTo>
                    <a:lnTo>
                      <a:pt x="18091" y="7583"/>
                    </a:lnTo>
                    <a:lnTo>
                      <a:pt x="18091" y="7929"/>
                    </a:lnTo>
                    <a:lnTo>
                      <a:pt x="18053" y="8237"/>
                    </a:lnTo>
                    <a:lnTo>
                      <a:pt x="17860" y="8891"/>
                    </a:lnTo>
                    <a:lnTo>
                      <a:pt x="17629" y="9507"/>
                    </a:lnTo>
                    <a:lnTo>
                      <a:pt x="17475" y="9776"/>
                    </a:lnTo>
                    <a:lnTo>
                      <a:pt x="17321" y="10046"/>
                    </a:lnTo>
                    <a:lnTo>
                      <a:pt x="17129" y="10277"/>
                    </a:lnTo>
                    <a:lnTo>
                      <a:pt x="16936" y="10469"/>
                    </a:lnTo>
                    <a:lnTo>
                      <a:pt x="16744" y="10662"/>
                    </a:lnTo>
                    <a:lnTo>
                      <a:pt x="16513" y="10777"/>
                    </a:lnTo>
                    <a:lnTo>
                      <a:pt x="16282" y="10854"/>
                    </a:lnTo>
                    <a:lnTo>
                      <a:pt x="16051" y="10893"/>
                    </a:lnTo>
                    <a:lnTo>
                      <a:pt x="15820" y="10854"/>
                    </a:lnTo>
                    <a:lnTo>
                      <a:pt x="15589" y="10739"/>
                    </a:lnTo>
                    <a:lnTo>
                      <a:pt x="15589" y="10739"/>
                    </a:lnTo>
                    <a:lnTo>
                      <a:pt x="15358" y="10585"/>
                    </a:lnTo>
                    <a:lnTo>
                      <a:pt x="15166" y="10392"/>
                    </a:lnTo>
                    <a:lnTo>
                      <a:pt x="15012" y="10161"/>
                    </a:lnTo>
                    <a:lnTo>
                      <a:pt x="14896" y="9892"/>
                    </a:lnTo>
                    <a:lnTo>
                      <a:pt x="14819" y="9584"/>
                    </a:lnTo>
                    <a:lnTo>
                      <a:pt x="14742" y="9276"/>
                    </a:lnTo>
                    <a:lnTo>
                      <a:pt x="14704" y="8622"/>
                    </a:lnTo>
                    <a:lnTo>
                      <a:pt x="14704" y="8006"/>
                    </a:lnTo>
                    <a:lnTo>
                      <a:pt x="14742" y="7506"/>
                    </a:lnTo>
                    <a:lnTo>
                      <a:pt x="14819" y="7005"/>
                    </a:lnTo>
                    <a:lnTo>
                      <a:pt x="14819" y="7005"/>
                    </a:lnTo>
                    <a:lnTo>
                      <a:pt x="14627" y="7236"/>
                    </a:lnTo>
                    <a:lnTo>
                      <a:pt x="14435" y="7506"/>
                    </a:lnTo>
                    <a:lnTo>
                      <a:pt x="14165" y="7775"/>
                    </a:lnTo>
                    <a:lnTo>
                      <a:pt x="13819" y="8044"/>
                    </a:lnTo>
                    <a:lnTo>
                      <a:pt x="13626" y="8198"/>
                    </a:lnTo>
                    <a:lnTo>
                      <a:pt x="13395" y="8314"/>
                    </a:lnTo>
                    <a:lnTo>
                      <a:pt x="13126" y="8391"/>
                    </a:lnTo>
                    <a:lnTo>
                      <a:pt x="12895" y="8468"/>
                    </a:lnTo>
                    <a:lnTo>
                      <a:pt x="12587" y="8506"/>
                    </a:lnTo>
                    <a:lnTo>
                      <a:pt x="12279" y="8506"/>
                    </a:lnTo>
                    <a:lnTo>
                      <a:pt x="12279" y="8506"/>
                    </a:lnTo>
                    <a:lnTo>
                      <a:pt x="12048" y="8468"/>
                    </a:lnTo>
                    <a:lnTo>
                      <a:pt x="11817" y="8429"/>
                    </a:lnTo>
                    <a:lnTo>
                      <a:pt x="11663" y="8314"/>
                    </a:lnTo>
                    <a:lnTo>
                      <a:pt x="11509" y="8198"/>
                    </a:lnTo>
                    <a:lnTo>
                      <a:pt x="11394" y="8044"/>
                    </a:lnTo>
                    <a:lnTo>
                      <a:pt x="11278" y="7890"/>
                    </a:lnTo>
                    <a:lnTo>
                      <a:pt x="11163" y="7544"/>
                    </a:lnTo>
                    <a:lnTo>
                      <a:pt x="11086" y="7236"/>
                    </a:lnTo>
                    <a:lnTo>
                      <a:pt x="11047" y="6928"/>
                    </a:lnTo>
                    <a:lnTo>
                      <a:pt x="11047" y="6659"/>
                    </a:lnTo>
                    <a:lnTo>
                      <a:pt x="11047" y="6659"/>
                    </a:lnTo>
                    <a:lnTo>
                      <a:pt x="10932" y="6967"/>
                    </a:lnTo>
                    <a:lnTo>
                      <a:pt x="10778" y="7236"/>
                    </a:lnTo>
                    <a:lnTo>
                      <a:pt x="10509" y="7583"/>
                    </a:lnTo>
                    <a:lnTo>
                      <a:pt x="10355" y="7737"/>
                    </a:lnTo>
                    <a:lnTo>
                      <a:pt x="10162" y="7890"/>
                    </a:lnTo>
                    <a:lnTo>
                      <a:pt x="9970" y="8006"/>
                    </a:lnTo>
                    <a:lnTo>
                      <a:pt x="9700" y="8121"/>
                    </a:lnTo>
                    <a:lnTo>
                      <a:pt x="9431" y="8198"/>
                    </a:lnTo>
                    <a:lnTo>
                      <a:pt x="9123" y="8237"/>
                    </a:lnTo>
                    <a:lnTo>
                      <a:pt x="8777" y="8198"/>
                    </a:lnTo>
                    <a:lnTo>
                      <a:pt x="8430" y="8160"/>
                    </a:lnTo>
                    <a:lnTo>
                      <a:pt x="8430" y="8160"/>
                    </a:lnTo>
                    <a:lnTo>
                      <a:pt x="8161" y="8083"/>
                    </a:lnTo>
                    <a:lnTo>
                      <a:pt x="7891" y="7967"/>
                    </a:lnTo>
                    <a:lnTo>
                      <a:pt x="7699" y="7813"/>
                    </a:lnTo>
                    <a:lnTo>
                      <a:pt x="7506" y="7660"/>
                    </a:lnTo>
                    <a:lnTo>
                      <a:pt x="7352" y="7506"/>
                    </a:lnTo>
                    <a:lnTo>
                      <a:pt x="7237" y="7313"/>
                    </a:lnTo>
                    <a:lnTo>
                      <a:pt x="7006" y="6967"/>
                    </a:lnTo>
                    <a:lnTo>
                      <a:pt x="6852" y="6620"/>
                    </a:lnTo>
                    <a:lnTo>
                      <a:pt x="6775" y="6312"/>
                    </a:lnTo>
                    <a:lnTo>
                      <a:pt x="6737" y="6043"/>
                    </a:lnTo>
                    <a:lnTo>
                      <a:pt x="6737" y="6043"/>
                    </a:lnTo>
                    <a:lnTo>
                      <a:pt x="6621" y="6351"/>
                    </a:lnTo>
                    <a:lnTo>
                      <a:pt x="6467" y="6697"/>
                    </a:lnTo>
                    <a:lnTo>
                      <a:pt x="6236" y="7121"/>
                    </a:lnTo>
                    <a:lnTo>
                      <a:pt x="5967" y="7506"/>
                    </a:lnTo>
                    <a:lnTo>
                      <a:pt x="5774" y="7698"/>
                    </a:lnTo>
                    <a:lnTo>
                      <a:pt x="5582" y="7852"/>
                    </a:lnTo>
                    <a:lnTo>
                      <a:pt x="5351" y="8006"/>
                    </a:lnTo>
                    <a:lnTo>
                      <a:pt x="5120" y="8121"/>
                    </a:lnTo>
                    <a:lnTo>
                      <a:pt x="4889" y="8198"/>
                    </a:lnTo>
                    <a:lnTo>
                      <a:pt x="4620" y="8237"/>
                    </a:lnTo>
                    <a:lnTo>
                      <a:pt x="4620" y="8237"/>
                    </a:lnTo>
                    <a:lnTo>
                      <a:pt x="4312" y="8237"/>
                    </a:lnTo>
                    <a:lnTo>
                      <a:pt x="4081" y="8198"/>
                    </a:lnTo>
                    <a:lnTo>
                      <a:pt x="3850" y="8121"/>
                    </a:lnTo>
                    <a:lnTo>
                      <a:pt x="3657" y="8006"/>
                    </a:lnTo>
                    <a:lnTo>
                      <a:pt x="3465" y="7852"/>
                    </a:lnTo>
                    <a:lnTo>
                      <a:pt x="3311" y="7698"/>
                    </a:lnTo>
                    <a:lnTo>
                      <a:pt x="3042" y="7390"/>
                    </a:lnTo>
                    <a:lnTo>
                      <a:pt x="2849" y="7044"/>
                    </a:lnTo>
                    <a:lnTo>
                      <a:pt x="2695" y="6736"/>
                    </a:lnTo>
                    <a:lnTo>
                      <a:pt x="2618" y="6428"/>
                    </a:lnTo>
                    <a:lnTo>
                      <a:pt x="2618" y="6428"/>
                    </a:lnTo>
                    <a:lnTo>
                      <a:pt x="2657" y="6697"/>
                    </a:lnTo>
                    <a:lnTo>
                      <a:pt x="2657" y="6967"/>
                    </a:lnTo>
                    <a:lnTo>
                      <a:pt x="2618" y="7313"/>
                    </a:lnTo>
                    <a:lnTo>
                      <a:pt x="2541" y="7660"/>
                    </a:lnTo>
                    <a:lnTo>
                      <a:pt x="2426" y="7813"/>
                    </a:lnTo>
                    <a:lnTo>
                      <a:pt x="2310" y="8006"/>
                    </a:lnTo>
                    <a:lnTo>
                      <a:pt x="2156" y="8121"/>
                    </a:lnTo>
                    <a:lnTo>
                      <a:pt x="1964" y="8275"/>
                    </a:lnTo>
                    <a:lnTo>
                      <a:pt x="1733" y="8352"/>
                    </a:lnTo>
                    <a:lnTo>
                      <a:pt x="1463" y="8429"/>
                    </a:lnTo>
                    <a:lnTo>
                      <a:pt x="1463" y="8429"/>
                    </a:lnTo>
                    <a:lnTo>
                      <a:pt x="1194" y="8468"/>
                    </a:lnTo>
                    <a:lnTo>
                      <a:pt x="925" y="8468"/>
                    </a:lnTo>
                    <a:lnTo>
                      <a:pt x="694" y="8352"/>
                    </a:lnTo>
                    <a:lnTo>
                      <a:pt x="501" y="8237"/>
                    </a:lnTo>
                    <a:lnTo>
                      <a:pt x="347" y="8044"/>
                    </a:lnTo>
                    <a:lnTo>
                      <a:pt x="193" y="7852"/>
                    </a:lnTo>
                    <a:lnTo>
                      <a:pt x="116" y="7583"/>
                    </a:lnTo>
                    <a:lnTo>
                      <a:pt x="39" y="7275"/>
                    </a:lnTo>
                    <a:lnTo>
                      <a:pt x="1" y="6928"/>
                    </a:lnTo>
                    <a:lnTo>
                      <a:pt x="39" y="6543"/>
                    </a:lnTo>
                    <a:lnTo>
                      <a:pt x="78" y="6158"/>
                    </a:lnTo>
                    <a:lnTo>
                      <a:pt x="193" y="5735"/>
                    </a:lnTo>
                    <a:lnTo>
                      <a:pt x="309" y="5273"/>
                    </a:lnTo>
                    <a:lnTo>
                      <a:pt x="501" y="4773"/>
                    </a:lnTo>
                    <a:lnTo>
                      <a:pt x="732" y="4311"/>
                    </a:lnTo>
                    <a:lnTo>
                      <a:pt x="1002" y="3772"/>
                    </a:lnTo>
                    <a:lnTo>
                      <a:pt x="1002" y="3772"/>
                    </a:lnTo>
                    <a:lnTo>
                      <a:pt x="1309" y="3272"/>
                    </a:lnTo>
                    <a:lnTo>
                      <a:pt x="1694" y="2810"/>
                    </a:lnTo>
                    <a:lnTo>
                      <a:pt x="2156" y="2386"/>
                    </a:lnTo>
                    <a:lnTo>
                      <a:pt x="2618" y="2002"/>
                    </a:lnTo>
                    <a:lnTo>
                      <a:pt x="3157" y="1655"/>
                    </a:lnTo>
                    <a:lnTo>
                      <a:pt x="3696" y="1347"/>
                    </a:lnTo>
                    <a:lnTo>
                      <a:pt x="4312" y="1078"/>
                    </a:lnTo>
                    <a:lnTo>
                      <a:pt x="4928" y="808"/>
                    </a:lnTo>
                    <a:lnTo>
                      <a:pt x="5543" y="616"/>
                    </a:lnTo>
                    <a:lnTo>
                      <a:pt x="6159" y="423"/>
                    </a:lnTo>
                    <a:lnTo>
                      <a:pt x="6814" y="269"/>
                    </a:lnTo>
                    <a:lnTo>
                      <a:pt x="7429" y="154"/>
                    </a:lnTo>
                    <a:lnTo>
                      <a:pt x="8084" y="77"/>
                    </a:lnTo>
                    <a:lnTo>
                      <a:pt x="8661" y="0"/>
                    </a:lnTo>
                    <a:lnTo>
                      <a:pt x="9277" y="0"/>
                    </a:lnTo>
                    <a:lnTo>
                      <a:pt x="9816" y="0"/>
                    </a:lnTo>
                    <a:lnTo>
                      <a:pt x="9816" y="0"/>
                    </a:lnTo>
                    <a:lnTo>
                      <a:pt x="10124" y="0"/>
                    </a:lnTo>
                    <a:lnTo>
                      <a:pt x="10393" y="77"/>
                    </a:lnTo>
                    <a:lnTo>
                      <a:pt x="11009" y="231"/>
                    </a:lnTo>
                    <a:lnTo>
                      <a:pt x="11663" y="462"/>
                    </a:lnTo>
                    <a:lnTo>
                      <a:pt x="12356" y="808"/>
                    </a:lnTo>
                    <a:lnTo>
                      <a:pt x="13049" y="1232"/>
                    </a:lnTo>
                    <a:lnTo>
                      <a:pt x="13742" y="1694"/>
                    </a:lnTo>
                    <a:lnTo>
                      <a:pt x="14435" y="2194"/>
                    </a:lnTo>
                    <a:lnTo>
                      <a:pt x="15089" y="2733"/>
                    </a:lnTo>
                    <a:lnTo>
                      <a:pt x="15705" y="3349"/>
                    </a:lnTo>
                    <a:lnTo>
                      <a:pt x="16282" y="3964"/>
                    </a:lnTo>
                    <a:lnTo>
                      <a:pt x="16821" y="4580"/>
                    </a:lnTo>
                    <a:lnTo>
                      <a:pt x="17283" y="5196"/>
                    </a:lnTo>
                    <a:lnTo>
                      <a:pt x="17629" y="5851"/>
                    </a:lnTo>
                    <a:lnTo>
                      <a:pt x="17899" y="6466"/>
                    </a:lnTo>
                    <a:lnTo>
                      <a:pt x="18014" y="6736"/>
                    </a:lnTo>
                    <a:lnTo>
                      <a:pt x="18053" y="7044"/>
                    </a:lnTo>
                    <a:lnTo>
                      <a:pt x="18091" y="7313"/>
                    </a:lnTo>
                    <a:lnTo>
                      <a:pt x="18091" y="75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0" name="Google Shape;1820;p40"/>
              <p:cNvSpPr/>
              <p:nvPr/>
            </p:nvSpPr>
            <p:spPr>
              <a:xfrm>
                <a:off x="3878137" y="3023807"/>
                <a:ext cx="16642" cy="107425"/>
              </a:xfrm>
              <a:custGeom>
                <a:avLst/>
                <a:gdLst/>
                <a:ahLst/>
                <a:cxnLst/>
                <a:rect l="l" t="t" r="r" b="b"/>
                <a:pathLst>
                  <a:path w="501" h="3234" extrusionOk="0">
                    <a:moveTo>
                      <a:pt x="462" y="0"/>
                    </a:moveTo>
                    <a:lnTo>
                      <a:pt x="308" y="346"/>
                    </a:lnTo>
                    <a:lnTo>
                      <a:pt x="193" y="731"/>
                    </a:lnTo>
                    <a:lnTo>
                      <a:pt x="116" y="1116"/>
                    </a:lnTo>
                    <a:lnTo>
                      <a:pt x="77" y="1540"/>
                    </a:lnTo>
                    <a:lnTo>
                      <a:pt x="39" y="1925"/>
                    </a:lnTo>
                    <a:lnTo>
                      <a:pt x="0" y="2348"/>
                    </a:lnTo>
                    <a:lnTo>
                      <a:pt x="39" y="3195"/>
                    </a:lnTo>
                    <a:lnTo>
                      <a:pt x="77" y="3233"/>
                    </a:lnTo>
                    <a:lnTo>
                      <a:pt x="154" y="3233"/>
                    </a:lnTo>
                    <a:lnTo>
                      <a:pt x="154" y="3195"/>
                    </a:lnTo>
                    <a:lnTo>
                      <a:pt x="116" y="2386"/>
                    </a:lnTo>
                    <a:lnTo>
                      <a:pt x="193" y="1617"/>
                    </a:lnTo>
                    <a:lnTo>
                      <a:pt x="231" y="1193"/>
                    </a:lnTo>
                    <a:lnTo>
                      <a:pt x="308" y="808"/>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1" name="Google Shape;1821;p40"/>
              <p:cNvSpPr/>
              <p:nvPr/>
            </p:nvSpPr>
            <p:spPr>
              <a:xfrm>
                <a:off x="3834655" y="3040416"/>
                <a:ext cx="23053" cy="71617"/>
              </a:xfrm>
              <a:custGeom>
                <a:avLst/>
                <a:gdLst/>
                <a:ahLst/>
                <a:cxnLst/>
                <a:rect l="l" t="t" r="r" b="b"/>
                <a:pathLst>
                  <a:path w="694" h="2156" extrusionOk="0">
                    <a:moveTo>
                      <a:pt x="193" y="0"/>
                    </a:moveTo>
                    <a:lnTo>
                      <a:pt x="78" y="270"/>
                    </a:lnTo>
                    <a:lnTo>
                      <a:pt x="1" y="578"/>
                    </a:lnTo>
                    <a:lnTo>
                      <a:pt x="1" y="847"/>
                    </a:lnTo>
                    <a:lnTo>
                      <a:pt x="39" y="1155"/>
                    </a:lnTo>
                    <a:lnTo>
                      <a:pt x="116" y="1425"/>
                    </a:lnTo>
                    <a:lnTo>
                      <a:pt x="232" y="1694"/>
                    </a:lnTo>
                    <a:lnTo>
                      <a:pt x="386" y="1963"/>
                    </a:lnTo>
                    <a:lnTo>
                      <a:pt x="501" y="2040"/>
                    </a:lnTo>
                    <a:lnTo>
                      <a:pt x="616" y="2156"/>
                    </a:lnTo>
                    <a:lnTo>
                      <a:pt x="655" y="2156"/>
                    </a:lnTo>
                    <a:lnTo>
                      <a:pt x="693" y="2117"/>
                    </a:lnTo>
                    <a:lnTo>
                      <a:pt x="693" y="2079"/>
                    </a:lnTo>
                    <a:lnTo>
                      <a:pt x="501" y="1848"/>
                    </a:lnTo>
                    <a:lnTo>
                      <a:pt x="347" y="1656"/>
                    </a:lnTo>
                    <a:lnTo>
                      <a:pt x="232" y="1386"/>
                    </a:lnTo>
                    <a:lnTo>
                      <a:pt x="155" y="1117"/>
                    </a:lnTo>
                    <a:lnTo>
                      <a:pt x="116" y="847"/>
                    </a:lnTo>
                    <a:lnTo>
                      <a:pt x="116" y="578"/>
                    </a:lnTo>
                    <a:lnTo>
                      <a:pt x="193" y="308"/>
                    </a:lnTo>
                    <a:lnTo>
                      <a:pt x="270" y="39"/>
                    </a:lnTo>
                    <a:lnTo>
                      <a:pt x="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2" name="Google Shape;1822;p40"/>
              <p:cNvSpPr/>
              <p:nvPr/>
            </p:nvSpPr>
            <p:spPr>
              <a:xfrm>
                <a:off x="4431740" y="3080045"/>
                <a:ext cx="48630" cy="99752"/>
              </a:xfrm>
              <a:custGeom>
                <a:avLst/>
                <a:gdLst/>
                <a:ahLst/>
                <a:cxnLst/>
                <a:rect l="l" t="t" r="r" b="b"/>
                <a:pathLst>
                  <a:path w="1464" h="3003" extrusionOk="0">
                    <a:moveTo>
                      <a:pt x="1155" y="1"/>
                    </a:moveTo>
                    <a:lnTo>
                      <a:pt x="1155" y="39"/>
                    </a:lnTo>
                    <a:lnTo>
                      <a:pt x="1232" y="232"/>
                    </a:lnTo>
                    <a:lnTo>
                      <a:pt x="1309" y="424"/>
                    </a:lnTo>
                    <a:lnTo>
                      <a:pt x="1348" y="616"/>
                    </a:lnTo>
                    <a:lnTo>
                      <a:pt x="1348" y="847"/>
                    </a:lnTo>
                    <a:lnTo>
                      <a:pt x="1348" y="1040"/>
                    </a:lnTo>
                    <a:lnTo>
                      <a:pt x="1309" y="1232"/>
                    </a:lnTo>
                    <a:lnTo>
                      <a:pt x="1232" y="1425"/>
                    </a:lnTo>
                    <a:lnTo>
                      <a:pt x="1155" y="1617"/>
                    </a:lnTo>
                    <a:lnTo>
                      <a:pt x="886" y="2002"/>
                    </a:lnTo>
                    <a:lnTo>
                      <a:pt x="616" y="2310"/>
                    </a:lnTo>
                    <a:lnTo>
                      <a:pt x="308" y="2618"/>
                    </a:lnTo>
                    <a:lnTo>
                      <a:pt x="154" y="2772"/>
                    </a:lnTo>
                    <a:lnTo>
                      <a:pt x="0" y="2926"/>
                    </a:lnTo>
                    <a:lnTo>
                      <a:pt x="0" y="2964"/>
                    </a:lnTo>
                    <a:lnTo>
                      <a:pt x="0" y="3003"/>
                    </a:lnTo>
                    <a:lnTo>
                      <a:pt x="77" y="3003"/>
                    </a:lnTo>
                    <a:lnTo>
                      <a:pt x="270" y="2849"/>
                    </a:lnTo>
                    <a:lnTo>
                      <a:pt x="462" y="2695"/>
                    </a:lnTo>
                    <a:lnTo>
                      <a:pt x="770" y="2349"/>
                    </a:lnTo>
                    <a:lnTo>
                      <a:pt x="1078" y="2002"/>
                    </a:lnTo>
                    <a:lnTo>
                      <a:pt x="1194" y="1810"/>
                    </a:lnTo>
                    <a:lnTo>
                      <a:pt x="1309" y="1579"/>
                    </a:lnTo>
                    <a:lnTo>
                      <a:pt x="1425" y="1194"/>
                    </a:lnTo>
                    <a:lnTo>
                      <a:pt x="1463" y="1001"/>
                    </a:lnTo>
                    <a:lnTo>
                      <a:pt x="1463" y="770"/>
                    </a:lnTo>
                    <a:lnTo>
                      <a:pt x="1463" y="578"/>
                    </a:lnTo>
                    <a:lnTo>
                      <a:pt x="1386" y="386"/>
                    </a:lnTo>
                    <a:lnTo>
                      <a:pt x="1309" y="193"/>
                    </a:lnTo>
                    <a:lnTo>
                      <a:pt x="11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3" name="Google Shape;1823;p40"/>
              <p:cNvSpPr/>
              <p:nvPr/>
            </p:nvSpPr>
            <p:spPr>
              <a:xfrm>
                <a:off x="4101890" y="3337048"/>
                <a:ext cx="117656" cy="11526"/>
              </a:xfrm>
              <a:custGeom>
                <a:avLst/>
                <a:gdLst/>
                <a:ahLst/>
                <a:cxnLst/>
                <a:rect l="l" t="t" r="r" b="b"/>
                <a:pathLst>
                  <a:path w="3542" h="347" extrusionOk="0">
                    <a:moveTo>
                      <a:pt x="3503" y="0"/>
                    </a:moveTo>
                    <a:lnTo>
                      <a:pt x="2617" y="154"/>
                    </a:lnTo>
                    <a:lnTo>
                      <a:pt x="1732" y="231"/>
                    </a:lnTo>
                    <a:lnTo>
                      <a:pt x="885" y="231"/>
                    </a:lnTo>
                    <a:lnTo>
                      <a:pt x="0" y="154"/>
                    </a:lnTo>
                    <a:lnTo>
                      <a:pt x="423" y="270"/>
                    </a:lnTo>
                    <a:lnTo>
                      <a:pt x="885" y="308"/>
                    </a:lnTo>
                    <a:lnTo>
                      <a:pt x="1309" y="347"/>
                    </a:lnTo>
                    <a:lnTo>
                      <a:pt x="2194" y="347"/>
                    </a:lnTo>
                    <a:lnTo>
                      <a:pt x="2656" y="270"/>
                    </a:lnTo>
                    <a:lnTo>
                      <a:pt x="3079" y="231"/>
                    </a:lnTo>
                    <a:lnTo>
                      <a:pt x="3503" y="116"/>
                    </a:lnTo>
                    <a:lnTo>
                      <a:pt x="3541" y="116"/>
                    </a:lnTo>
                    <a:lnTo>
                      <a:pt x="3541" y="77"/>
                    </a:lnTo>
                    <a:lnTo>
                      <a:pt x="3541" y="39"/>
                    </a:lnTo>
                    <a:lnTo>
                      <a:pt x="35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4" name="Google Shape;1824;p40"/>
              <p:cNvSpPr/>
              <p:nvPr/>
            </p:nvSpPr>
            <p:spPr>
              <a:xfrm>
                <a:off x="4082690" y="3106884"/>
                <a:ext cx="38399" cy="93374"/>
              </a:xfrm>
              <a:custGeom>
                <a:avLst/>
                <a:gdLst/>
                <a:ahLst/>
                <a:cxnLst/>
                <a:rect l="l" t="t" r="r" b="b"/>
                <a:pathLst>
                  <a:path w="1156" h="2811" extrusionOk="0">
                    <a:moveTo>
                      <a:pt x="1078" y="1"/>
                    </a:moveTo>
                    <a:lnTo>
                      <a:pt x="1040" y="39"/>
                    </a:lnTo>
                    <a:lnTo>
                      <a:pt x="1001" y="424"/>
                    </a:lnTo>
                    <a:lnTo>
                      <a:pt x="963" y="809"/>
                    </a:lnTo>
                    <a:lnTo>
                      <a:pt x="886" y="1502"/>
                    </a:lnTo>
                    <a:lnTo>
                      <a:pt x="732" y="1425"/>
                    </a:lnTo>
                    <a:lnTo>
                      <a:pt x="578" y="1387"/>
                    </a:lnTo>
                    <a:lnTo>
                      <a:pt x="424" y="1348"/>
                    </a:lnTo>
                    <a:lnTo>
                      <a:pt x="270" y="1387"/>
                    </a:lnTo>
                    <a:lnTo>
                      <a:pt x="116" y="1502"/>
                    </a:lnTo>
                    <a:lnTo>
                      <a:pt x="39" y="1618"/>
                    </a:lnTo>
                    <a:lnTo>
                      <a:pt x="1" y="1771"/>
                    </a:lnTo>
                    <a:lnTo>
                      <a:pt x="1" y="1925"/>
                    </a:lnTo>
                    <a:lnTo>
                      <a:pt x="39" y="2079"/>
                    </a:lnTo>
                    <a:lnTo>
                      <a:pt x="116" y="2233"/>
                    </a:lnTo>
                    <a:lnTo>
                      <a:pt x="193" y="2387"/>
                    </a:lnTo>
                    <a:lnTo>
                      <a:pt x="309" y="2503"/>
                    </a:lnTo>
                    <a:lnTo>
                      <a:pt x="617" y="2695"/>
                    </a:lnTo>
                    <a:lnTo>
                      <a:pt x="770" y="2772"/>
                    </a:lnTo>
                    <a:lnTo>
                      <a:pt x="924" y="2811"/>
                    </a:lnTo>
                    <a:lnTo>
                      <a:pt x="963" y="2772"/>
                    </a:lnTo>
                    <a:lnTo>
                      <a:pt x="1001" y="2772"/>
                    </a:lnTo>
                    <a:lnTo>
                      <a:pt x="1001" y="2734"/>
                    </a:lnTo>
                    <a:lnTo>
                      <a:pt x="963" y="2695"/>
                    </a:lnTo>
                    <a:lnTo>
                      <a:pt x="886" y="2618"/>
                    </a:lnTo>
                    <a:lnTo>
                      <a:pt x="770" y="2580"/>
                    </a:lnTo>
                    <a:lnTo>
                      <a:pt x="540" y="2464"/>
                    </a:lnTo>
                    <a:lnTo>
                      <a:pt x="347" y="2272"/>
                    </a:lnTo>
                    <a:lnTo>
                      <a:pt x="270" y="2195"/>
                    </a:lnTo>
                    <a:lnTo>
                      <a:pt x="193" y="2079"/>
                    </a:lnTo>
                    <a:lnTo>
                      <a:pt x="155" y="1925"/>
                    </a:lnTo>
                    <a:lnTo>
                      <a:pt x="155" y="1771"/>
                    </a:lnTo>
                    <a:lnTo>
                      <a:pt x="193" y="1656"/>
                    </a:lnTo>
                    <a:lnTo>
                      <a:pt x="309" y="1541"/>
                    </a:lnTo>
                    <a:lnTo>
                      <a:pt x="617" y="1541"/>
                    </a:lnTo>
                    <a:lnTo>
                      <a:pt x="770" y="1618"/>
                    </a:lnTo>
                    <a:lnTo>
                      <a:pt x="924" y="1694"/>
                    </a:lnTo>
                    <a:lnTo>
                      <a:pt x="1001" y="1694"/>
                    </a:lnTo>
                    <a:lnTo>
                      <a:pt x="1040" y="1618"/>
                    </a:lnTo>
                    <a:lnTo>
                      <a:pt x="1117" y="848"/>
                    </a:lnTo>
                    <a:lnTo>
                      <a:pt x="1155" y="424"/>
                    </a:lnTo>
                    <a:lnTo>
                      <a:pt x="1117" y="39"/>
                    </a:lnTo>
                    <a:lnTo>
                      <a:pt x="1078"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5" name="Google Shape;1825;p40"/>
              <p:cNvSpPr/>
              <p:nvPr/>
            </p:nvSpPr>
            <p:spPr>
              <a:xfrm>
                <a:off x="4054555" y="3229623"/>
                <a:ext cx="106163" cy="28168"/>
              </a:xfrm>
              <a:custGeom>
                <a:avLst/>
                <a:gdLst/>
                <a:ahLst/>
                <a:cxnLst/>
                <a:rect l="l" t="t" r="r" b="b"/>
                <a:pathLst>
                  <a:path w="3196" h="848" extrusionOk="0">
                    <a:moveTo>
                      <a:pt x="1" y="1"/>
                    </a:moveTo>
                    <a:lnTo>
                      <a:pt x="116" y="193"/>
                    </a:lnTo>
                    <a:lnTo>
                      <a:pt x="270" y="347"/>
                    </a:lnTo>
                    <a:lnTo>
                      <a:pt x="463" y="463"/>
                    </a:lnTo>
                    <a:lnTo>
                      <a:pt x="655" y="578"/>
                    </a:lnTo>
                    <a:lnTo>
                      <a:pt x="1079" y="771"/>
                    </a:lnTo>
                    <a:lnTo>
                      <a:pt x="1502" y="848"/>
                    </a:lnTo>
                    <a:lnTo>
                      <a:pt x="1964" y="848"/>
                    </a:lnTo>
                    <a:lnTo>
                      <a:pt x="2195" y="809"/>
                    </a:lnTo>
                    <a:lnTo>
                      <a:pt x="2426" y="771"/>
                    </a:lnTo>
                    <a:lnTo>
                      <a:pt x="2811" y="578"/>
                    </a:lnTo>
                    <a:lnTo>
                      <a:pt x="3003" y="501"/>
                    </a:lnTo>
                    <a:lnTo>
                      <a:pt x="3119" y="424"/>
                    </a:lnTo>
                    <a:lnTo>
                      <a:pt x="3196" y="347"/>
                    </a:lnTo>
                    <a:lnTo>
                      <a:pt x="3196" y="270"/>
                    </a:lnTo>
                    <a:lnTo>
                      <a:pt x="3119" y="270"/>
                    </a:lnTo>
                    <a:lnTo>
                      <a:pt x="2965" y="347"/>
                    </a:lnTo>
                    <a:lnTo>
                      <a:pt x="2811" y="463"/>
                    </a:lnTo>
                    <a:lnTo>
                      <a:pt x="2387" y="617"/>
                    </a:lnTo>
                    <a:lnTo>
                      <a:pt x="1964" y="694"/>
                    </a:lnTo>
                    <a:lnTo>
                      <a:pt x="1541" y="732"/>
                    </a:lnTo>
                    <a:lnTo>
                      <a:pt x="1310" y="694"/>
                    </a:lnTo>
                    <a:lnTo>
                      <a:pt x="1117" y="655"/>
                    </a:lnTo>
                    <a:lnTo>
                      <a:pt x="732" y="463"/>
                    </a:lnTo>
                    <a:lnTo>
                      <a:pt x="386" y="270"/>
                    </a:lnTo>
                    <a:lnTo>
                      <a:pt x="39"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6" name="Google Shape;1826;p40"/>
              <p:cNvSpPr/>
              <p:nvPr/>
            </p:nvSpPr>
            <p:spPr>
              <a:xfrm>
                <a:off x="3922881" y="2794939"/>
                <a:ext cx="133003" cy="70355"/>
              </a:xfrm>
              <a:custGeom>
                <a:avLst/>
                <a:gdLst/>
                <a:ahLst/>
                <a:cxnLst/>
                <a:rect l="l" t="t" r="r" b="b"/>
                <a:pathLst>
                  <a:path w="4004" h="2118" extrusionOk="0">
                    <a:moveTo>
                      <a:pt x="3849" y="0"/>
                    </a:moveTo>
                    <a:lnTo>
                      <a:pt x="3772" y="39"/>
                    </a:lnTo>
                    <a:lnTo>
                      <a:pt x="3772" y="77"/>
                    </a:lnTo>
                    <a:lnTo>
                      <a:pt x="3849" y="308"/>
                    </a:lnTo>
                    <a:lnTo>
                      <a:pt x="3849" y="578"/>
                    </a:lnTo>
                    <a:lnTo>
                      <a:pt x="3811" y="693"/>
                    </a:lnTo>
                    <a:lnTo>
                      <a:pt x="3734" y="809"/>
                    </a:lnTo>
                    <a:lnTo>
                      <a:pt x="3657" y="886"/>
                    </a:lnTo>
                    <a:lnTo>
                      <a:pt x="3542" y="963"/>
                    </a:lnTo>
                    <a:lnTo>
                      <a:pt x="3426" y="1001"/>
                    </a:lnTo>
                    <a:lnTo>
                      <a:pt x="3311" y="1001"/>
                    </a:lnTo>
                    <a:lnTo>
                      <a:pt x="3118" y="963"/>
                    </a:lnTo>
                    <a:lnTo>
                      <a:pt x="2926" y="886"/>
                    </a:lnTo>
                    <a:lnTo>
                      <a:pt x="2772" y="732"/>
                    </a:lnTo>
                    <a:lnTo>
                      <a:pt x="2695" y="539"/>
                    </a:lnTo>
                    <a:lnTo>
                      <a:pt x="2695" y="501"/>
                    </a:lnTo>
                    <a:lnTo>
                      <a:pt x="2579" y="501"/>
                    </a:lnTo>
                    <a:lnTo>
                      <a:pt x="2579" y="578"/>
                    </a:lnTo>
                    <a:lnTo>
                      <a:pt x="2502" y="1001"/>
                    </a:lnTo>
                    <a:lnTo>
                      <a:pt x="2464" y="1194"/>
                    </a:lnTo>
                    <a:lnTo>
                      <a:pt x="2387" y="1386"/>
                    </a:lnTo>
                    <a:lnTo>
                      <a:pt x="2310" y="1578"/>
                    </a:lnTo>
                    <a:lnTo>
                      <a:pt x="2194" y="1732"/>
                    </a:lnTo>
                    <a:lnTo>
                      <a:pt x="2002" y="1886"/>
                    </a:lnTo>
                    <a:lnTo>
                      <a:pt x="1809" y="1963"/>
                    </a:lnTo>
                    <a:lnTo>
                      <a:pt x="1502" y="1963"/>
                    </a:lnTo>
                    <a:lnTo>
                      <a:pt x="1348" y="1886"/>
                    </a:lnTo>
                    <a:lnTo>
                      <a:pt x="1271" y="1771"/>
                    </a:lnTo>
                    <a:lnTo>
                      <a:pt x="1194" y="1617"/>
                    </a:lnTo>
                    <a:lnTo>
                      <a:pt x="1117" y="1463"/>
                    </a:lnTo>
                    <a:lnTo>
                      <a:pt x="1078" y="1309"/>
                    </a:lnTo>
                    <a:lnTo>
                      <a:pt x="1078" y="1001"/>
                    </a:lnTo>
                    <a:lnTo>
                      <a:pt x="1078" y="924"/>
                    </a:lnTo>
                    <a:lnTo>
                      <a:pt x="1001" y="924"/>
                    </a:lnTo>
                    <a:lnTo>
                      <a:pt x="963" y="963"/>
                    </a:lnTo>
                    <a:lnTo>
                      <a:pt x="847" y="1309"/>
                    </a:lnTo>
                    <a:lnTo>
                      <a:pt x="732" y="1425"/>
                    </a:lnTo>
                    <a:lnTo>
                      <a:pt x="616" y="1540"/>
                    </a:lnTo>
                    <a:lnTo>
                      <a:pt x="462" y="1578"/>
                    </a:lnTo>
                    <a:lnTo>
                      <a:pt x="347" y="1578"/>
                    </a:lnTo>
                    <a:lnTo>
                      <a:pt x="270" y="1540"/>
                    </a:lnTo>
                    <a:lnTo>
                      <a:pt x="193" y="1463"/>
                    </a:lnTo>
                    <a:lnTo>
                      <a:pt x="154" y="1348"/>
                    </a:lnTo>
                    <a:lnTo>
                      <a:pt x="116" y="1194"/>
                    </a:lnTo>
                    <a:lnTo>
                      <a:pt x="154" y="1040"/>
                    </a:lnTo>
                    <a:lnTo>
                      <a:pt x="193" y="886"/>
                    </a:lnTo>
                    <a:lnTo>
                      <a:pt x="231" y="732"/>
                    </a:lnTo>
                    <a:lnTo>
                      <a:pt x="424" y="462"/>
                    </a:lnTo>
                    <a:lnTo>
                      <a:pt x="616" y="270"/>
                    </a:lnTo>
                    <a:lnTo>
                      <a:pt x="616" y="231"/>
                    </a:lnTo>
                    <a:lnTo>
                      <a:pt x="616" y="193"/>
                    </a:lnTo>
                    <a:lnTo>
                      <a:pt x="578" y="231"/>
                    </a:lnTo>
                    <a:lnTo>
                      <a:pt x="347" y="462"/>
                    </a:lnTo>
                    <a:lnTo>
                      <a:pt x="193" y="616"/>
                    </a:lnTo>
                    <a:lnTo>
                      <a:pt x="116" y="809"/>
                    </a:lnTo>
                    <a:lnTo>
                      <a:pt x="39" y="1001"/>
                    </a:lnTo>
                    <a:lnTo>
                      <a:pt x="0" y="1194"/>
                    </a:lnTo>
                    <a:lnTo>
                      <a:pt x="39" y="1348"/>
                    </a:lnTo>
                    <a:lnTo>
                      <a:pt x="116" y="1540"/>
                    </a:lnTo>
                    <a:lnTo>
                      <a:pt x="154" y="1617"/>
                    </a:lnTo>
                    <a:lnTo>
                      <a:pt x="270" y="1655"/>
                    </a:lnTo>
                    <a:lnTo>
                      <a:pt x="347" y="1694"/>
                    </a:lnTo>
                    <a:lnTo>
                      <a:pt x="424" y="1694"/>
                    </a:lnTo>
                    <a:lnTo>
                      <a:pt x="616" y="1655"/>
                    </a:lnTo>
                    <a:lnTo>
                      <a:pt x="732" y="1617"/>
                    </a:lnTo>
                    <a:lnTo>
                      <a:pt x="847" y="1540"/>
                    </a:lnTo>
                    <a:lnTo>
                      <a:pt x="963" y="1309"/>
                    </a:lnTo>
                    <a:lnTo>
                      <a:pt x="1040" y="1617"/>
                    </a:lnTo>
                    <a:lnTo>
                      <a:pt x="1155" y="1848"/>
                    </a:lnTo>
                    <a:lnTo>
                      <a:pt x="1271" y="1963"/>
                    </a:lnTo>
                    <a:lnTo>
                      <a:pt x="1386" y="2040"/>
                    </a:lnTo>
                    <a:lnTo>
                      <a:pt x="1502" y="2079"/>
                    </a:lnTo>
                    <a:lnTo>
                      <a:pt x="1656" y="2117"/>
                    </a:lnTo>
                    <a:lnTo>
                      <a:pt x="1771" y="2079"/>
                    </a:lnTo>
                    <a:lnTo>
                      <a:pt x="2002" y="2040"/>
                    </a:lnTo>
                    <a:lnTo>
                      <a:pt x="2156" y="1925"/>
                    </a:lnTo>
                    <a:lnTo>
                      <a:pt x="2310" y="1809"/>
                    </a:lnTo>
                    <a:lnTo>
                      <a:pt x="2425" y="1617"/>
                    </a:lnTo>
                    <a:lnTo>
                      <a:pt x="2541" y="1425"/>
                    </a:lnTo>
                    <a:lnTo>
                      <a:pt x="2579" y="1232"/>
                    </a:lnTo>
                    <a:lnTo>
                      <a:pt x="2695" y="809"/>
                    </a:lnTo>
                    <a:lnTo>
                      <a:pt x="2810" y="963"/>
                    </a:lnTo>
                    <a:lnTo>
                      <a:pt x="2964" y="1040"/>
                    </a:lnTo>
                    <a:lnTo>
                      <a:pt x="3118" y="1117"/>
                    </a:lnTo>
                    <a:lnTo>
                      <a:pt x="3311" y="1155"/>
                    </a:lnTo>
                    <a:lnTo>
                      <a:pt x="3465" y="1117"/>
                    </a:lnTo>
                    <a:lnTo>
                      <a:pt x="3580" y="1078"/>
                    </a:lnTo>
                    <a:lnTo>
                      <a:pt x="3734" y="1001"/>
                    </a:lnTo>
                    <a:lnTo>
                      <a:pt x="3811" y="886"/>
                    </a:lnTo>
                    <a:lnTo>
                      <a:pt x="3926" y="770"/>
                    </a:lnTo>
                    <a:lnTo>
                      <a:pt x="3965" y="616"/>
                    </a:lnTo>
                    <a:lnTo>
                      <a:pt x="4003" y="462"/>
                    </a:lnTo>
                    <a:lnTo>
                      <a:pt x="4003" y="308"/>
                    </a:lnTo>
                    <a:lnTo>
                      <a:pt x="3965" y="154"/>
                    </a:lnTo>
                    <a:lnTo>
                      <a:pt x="3888"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7" name="Google Shape;1827;p40"/>
              <p:cNvSpPr/>
              <p:nvPr/>
            </p:nvSpPr>
            <p:spPr>
              <a:xfrm>
                <a:off x="4252731" y="2775772"/>
                <a:ext cx="130445" cy="63944"/>
              </a:xfrm>
              <a:custGeom>
                <a:avLst/>
                <a:gdLst/>
                <a:ahLst/>
                <a:cxnLst/>
                <a:rect l="l" t="t" r="r" b="b"/>
                <a:pathLst>
                  <a:path w="3927" h="1925" extrusionOk="0">
                    <a:moveTo>
                      <a:pt x="155" y="0"/>
                    </a:moveTo>
                    <a:lnTo>
                      <a:pt x="155" y="39"/>
                    </a:lnTo>
                    <a:lnTo>
                      <a:pt x="78" y="231"/>
                    </a:lnTo>
                    <a:lnTo>
                      <a:pt x="39" y="462"/>
                    </a:lnTo>
                    <a:lnTo>
                      <a:pt x="1" y="693"/>
                    </a:lnTo>
                    <a:lnTo>
                      <a:pt x="39" y="924"/>
                    </a:lnTo>
                    <a:lnTo>
                      <a:pt x="78" y="1116"/>
                    </a:lnTo>
                    <a:lnTo>
                      <a:pt x="193" y="1347"/>
                    </a:lnTo>
                    <a:lnTo>
                      <a:pt x="309" y="1540"/>
                    </a:lnTo>
                    <a:lnTo>
                      <a:pt x="463" y="1694"/>
                    </a:lnTo>
                    <a:lnTo>
                      <a:pt x="694" y="1848"/>
                    </a:lnTo>
                    <a:lnTo>
                      <a:pt x="809" y="1886"/>
                    </a:lnTo>
                    <a:lnTo>
                      <a:pt x="1079" y="1886"/>
                    </a:lnTo>
                    <a:lnTo>
                      <a:pt x="1233" y="1771"/>
                    </a:lnTo>
                    <a:lnTo>
                      <a:pt x="1310" y="1655"/>
                    </a:lnTo>
                    <a:lnTo>
                      <a:pt x="1387" y="1578"/>
                    </a:lnTo>
                    <a:lnTo>
                      <a:pt x="1463" y="1347"/>
                    </a:lnTo>
                    <a:lnTo>
                      <a:pt x="1579" y="1540"/>
                    </a:lnTo>
                    <a:lnTo>
                      <a:pt x="1656" y="1655"/>
                    </a:lnTo>
                    <a:lnTo>
                      <a:pt x="1810" y="1809"/>
                    </a:lnTo>
                    <a:lnTo>
                      <a:pt x="1964" y="1886"/>
                    </a:lnTo>
                    <a:lnTo>
                      <a:pt x="2118" y="1925"/>
                    </a:lnTo>
                    <a:lnTo>
                      <a:pt x="2310" y="1925"/>
                    </a:lnTo>
                    <a:lnTo>
                      <a:pt x="2426" y="1848"/>
                    </a:lnTo>
                    <a:lnTo>
                      <a:pt x="2541" y="1771"/>
                    </a:lnTo>
                    <a:lnTo>
                      <a:pt x="2618" y="1655"/>
                    </a:lnTo>
                    <a:lnTo>
                      <a:pt x="2695" y="1424"/>
                    </a:lnTo>
                    <a:lnTo>
                      <a:pt x="2734" y="1155"/>
                    </a:lnTo>
                    <a:lnTo>
                      <a:pt x="2849" y="1347"/>
                    </a:lnTo>
                    <a:lnTo>
                      <a:pt x="2965" y="1501"/>
                    </a:lnTo>
                    <a:lnTo>
                      <a:pt x="3119" y="1617"/>
                    </a:lnTo>
                    <a:lnTo>
                      <a:pt x="3311" y="1694"/>
                    </a:lnTo>
                    <a:lnTo>
                      <a:pt x="3503" y="1732"/>
                    </a:lnTo>
                    <a:lnTo>
                      <a:pt x="3657" y="1732"/>
                    </a:lnTo>
                    <a:lnTo>
                      <a:pt x="3811" y="1655"/>
                    </a:lnTo>
                    <a:lnTo>
                      <a:pt x="3888" y="1540"/>
                    </a:lnTo>
                    <a:lnTo>
                      <a:pt x="3927" y="1386"/>
                    </a:lnTo>
                    <a:lnTo>
                      <a:pt x="3888" y="1309"/>
                    </a:lnTo>
                    <a:lnTo>
                      <a:pt x="3811" y="1309"/>
                    </a:lnTo>
                    <a:lnTo>
                      <a:pt x="3811" y="1386"/>
                    </a:lnTo>
                    <a:lnTo>
                      <a:pt x="3773" y="1463"/>
                    </a:lnTo>
                    <a:lnTo>
                      <a:pt x="3734" y="1540"/>
                    </a:lnTo>
                    <a:lnTo>
                      <a:pt x="3619" y="1617"/>
                    </a:lnTo>
                    <a:lnTo>
                      <a:pt x="3426" y="1617"/>
                    </a:lnTo>
                    <a:lnTo>
                      <a:pt x="3311" y="1578"/>
                    </a:lnTo>
                    <a:lnTo>
                      <a:pt x="3157" y="1463"/>
                    </a:lnTo>
                    <a:lnTo>
                      <a:pt x="3003" y="1309"/>
                    </a:lnTo>
                    <a:lnTo>
                      <a:pt x="2888" y="1155"/>
                    </a:lnTo>
                    <a:lnTo>
                      <a:pt x="2695" y="808"/>
                    </a:lnTo>
                    <a:lnTo>
                      <a:pt x="2657" y="770"/>
                    </a:lnTo>
                    <a:lnTo>
                      <a:pt x="2580" y="808"/>
                    </a:lnTo>
                    <a:lnTo>
                      <a:pt x="2580" y="847"/>
                    </a:lnTo>
                    <a:lnTo>
                      <a:pt x="2618" y="1193"/>
                    </a:lnTo>
                    <a:lnTo>
                      <a:pt x="2580" y="1347"/>
                    </a:lnTo>
                    <a:lnTo>
                      <a:pt x="2541" y="1501"/>
                    </a:lnTo>
                    <a:lnTo>
                      <a:pt x="2464" y="1617"/>
                    </a:lnTo>
                    <a:lnTo>
                      <a:pt x="2387" y="1732"/>
                    </a:lnTo>
                    <a:lnTo>
                      <a:pt x="2272" y="1771"/>
                    </a:lnTo>
                    <a:lnTo>
                      <a:pt x="2156" y="1809"/>
                    </a:lnTo>
                    <a:lnTo>
                      <a:pt x="2041" y="1809"/>
                    </a:lnTo>
                    <a:lnTo>
                      <a:pt x="1925" y="1732"/>
                    </a:lnTo>
                    <a:lnTo>
                      <a:pt x="1810" y="1655"/>
                    </a:lnTo>
                    <a:lnTo>
                      <a:pt x="1656" y="1424"/>
                    </a:lnTo>
                    <a:lnTo>
                      <a:pt x="1540" y="1155"/>
                    </a:lnTo>
                    <a:lnTo>
                      <a:pt x="1463" y="885"/>
                    </a:lnTo>
                    <a:lnTo>
                      <a:pt x="1463" y="808"/>
                    </a:lnTo>
                    <a:lnTo>
                      <a:pt x="1425" y="770"/>
                    </a:lnTo>
                    <a:lnTo>
                      <a:pt x="1387" y="731"/>
                    </a:lnTo>
                    <a:lnTo>
                      <a:pt x="1348" y="770"/>
                    </a:lnTo>
                    <a:lnTo>
                      <a:pt x="1348" y="808"/>
                    </a:lnTo>
                    <a:lnTo>
                      <a:pt x="1348" y="924"/>
                    </a:lnTo>
                    <a:lnTo>
                      <a:pt x="1348" y="1155"/>
                    </a:lnTo>
                    <a:lnTo>
                      <a:pt x="1348" y="1347"/>
                    </a:lnTo>
                    <a:lnTo>
                      <a:pt x="1271" y="1540"/>
                    </a:lnTo>
                    <a:lnTo>
                      <a:pt x="1156" y="1694"/>
                    </a:lnTo>
                    <a:lnTo>
                      <a:pt x="1040" y="1771"/>
                    </a:lnTo>
                    <a:lnTo>
                      <a:pt x="771" y="1771"/>
                    </a:lnTo>
                    <a:lnTo>
                      <a:pt x="617" y="1694"/>
                    </a:lnTo>
                    <a:lnTo>
                      <a:pt x="501" y="1578"/>
                    </a:lnTo>
                    <a:lnTo>
                      <a:pt x="386" y="1463"/>
                    </a:lnTo>
                    <a:lnTo>
                      <a:pt x="309" y="1309"/>
                    </a:lnTo>
                    <a:lnTo>
                      <a:pt x="193" y="1155"/>
                    </a:lnTo>
                    <a:lnTo>
                      <a:pt x="155" y="962"/>
                    </a:lnTo>
                    <a:lnTo>
                      <a:pt x="116" y="770"/>
                    </a:lnTo>
                    <a:lnTo>
                      <a:pt x="116" y="423"/>
                    </a:lnTo>
                    <a:lnTo>
                      <a:pt x="155" y="231"/>
                    </a:lnTo>
                    <a:lnTo>
                      <a:pt x="193" y="39"/>
                    </a:lnTo>
                    <a:lnTo>
                      <a:pt x="155"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8" name="Google Shape;1828;p40"/>
              <p:cNvSpPr/>
              <p:nvPr/>
            </p:nvSpPr>
            <p:spPr>
              <a:xfrm>
                <a:off x="4472664" y="2963717"/>
                <a:ext cx="43482" cy="38366"/>
              </a:xfrm>
              <a:custGeom>
                <a:avLst/>
                <a:gdLst/>
                <a:ahLst/>
                <a:cxnLst/>
                <a:rect l="l" t="t" r="r" b="b"/>
                <a:pathLst>
                  <a:path w="1309" h="1155" extrusionOk="0">
                    <a:moveTo>
                      <a:pt x="1193" y="0"/>
                    </a:moveTo>
                    <a:lnTo>
                      <a:pt x="1155" y="116"/>
                    </a:lnTo>
                    <a:lnTo>
                      <a:pt x="1155" y="231"/>
                    </a:lnTo>
                    <a:lnTo>
                      <a:pt x="1155" y="462"/>
                    </a:lnTo>
                    <a:lnTo>
                      <a:pt x="1155" y="539"/>
                    </a:lnTo>
                    <a:lnTo>
                      <a:pt x="1078" y="616"/>
                    </a:lnTo>
                    <a:lnTo>
                      <a:pt x="1001" y="654"/>
                    </a:lnTo>
                    <a:lnTo>
                      <a:pt x="847" y="654"/>
                    </a:lnTo>
                    <a:lnTo>
                      <a:pt x="616" y="577"/>
                    </a:lnTo>
                    <a:lnTo>
                      <a:pt x="462" y="462"/>
                    </a:lnTo>
                    <a:lnTo>
                      <a:pt x="308" y="308"/>
                    </a:lnTo>
                    <a:lnTo>
                      <a:pt x="154" y="154"/>
                    </a:lnTo>
                    <a:lnTo>
                      <a:pt x="154" y="423"/>
                    </a:lnTo>
                    <a:lnTo>
                      <a:pt x="193" y="616"/>
                    </a:lnTo>
                    <a:lnTo>
                      <a:pt x="154" y="770"/>
                    </a:lnTo>
                    <a:lnTo>
                      <a:pt x="116" y="885"/>
                    </a:lnTo>
                    <a:lnTo>
                      <a:pt x="39" y="1001"/>
                    </a:lnTo>
                    <a:lnTo>
                      <a:pt x="0" y="1155"/>
                    </a:lnTo>
                    <a:lnTo>
                      <a:pt x="154" y="1039"/>
                    </a:lnTo>
                    <a:lnTo>
                      <a:pt x="270" y="847"/>
                    </a:lnTo>
                    <a:lnTo>
                      <a:pt x="308" y="654"/>
                    </a:lnTo>
                    <a:lnTo>
                      <a:pt x="270" y="462"/>
                    </a:lnTo>
                    <a:lnTo>
                      <a:pt x="385" y="577"/>
                    </a:lnTo>
                    <a:lnTo>
                      <a:pt x="539" y="693"/>
                    </a:lnTo>
                    <a:lnTo>
                      <a:pt x="693" y="731"/>
                    </a:lnTo>
                    <a:lnTo>
                      <a:pt x="885" y="770"/>
                    </a:lnTo>
                    <a:lnTo>
                      <a:pt x="924" y="770"/>
                    </a:lnTo>
                    <a:lnTo>
                      <a:pt x="1116" y="731"/>
                    </a:lnTo>
                    <a:lnTo>
                      <a:pt x="1193" y="693"/>
                    </a:lnTo>
                    <a:lnTo>
                      <a:pt x="1232" y="616"/>
                    </a:lnTo>
                    <a:lnTo>
                      <a:pt x="1309" y="500"/>
                    </a:lnTo>
                    <a:lnTo>
                      <a:pt x="1309" y="346"/>
                    </a:lnTo>
                    <a:lnTo>
                      <a:pt x="1270" y="39"/>
                    </a:lnTo>
                    <a:lnTo>
                      <a:pt x="1270" y="0"/>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29" name="Google Shape;1829;p40"/>
              <p:cNvSpPr/>
              <p:nvPr/>
            </p:nvSpPr>
            <p:spPr>
              <a:xfrm>
                <a:off x="4435560" y="2963717"/>
                <a:ext cx="42253" cy="39662"/>
              </a:xfrm>
              <a:custGeom>
                <a:avLst/>
                <a:gdLst/>
                <a:ahLst/>
                <a:cxnLst/>
                <a:rect l="l" t="t" r="r" b="b"/>
                <a:pathLst>
                  <a:path w="1272" h="1194" extrusionOk="0">
                    <a:moveTo>
                      <a:pt x="1156" y="0"/>
                    </a:moveTo>
                    <a:lnTo>
                      <a:pt x="1117" y="39"/>
                    </a:lnTo>
                    <a:lnTo>
                      <a:pt x="1117" y="116"/>
                    </a:lnTo>
                    <a:lnTo>
                      <a:pt x="1271" y="423"/>
                    </a:lnTo>
                    <a:lnTo>
                      <a:pt x="1271" y="154"/>
                    </a:lnTo>
                    <a:lnTo>
                      <a:pt x="1233" y="39"/>
                    </a:lnTo>
                    <a:lnTo>
                      <a:pt x="1156" y="0"/>
                    </a:lnTo>
                    <a:close/>
                    <a:moveTo>
                      <a:pt x="1" y="77"/>
                    </a:moveTo>
                    <a:lnTo>
                      <a:pt x="1" y="269"/>
                    </a:lnTo>
                    <a:lnTo>
                      <a:pt x="1" y="423"/>
                    </a:lnTo>
                    <a:lnTo>
                      <a:pt x="78" y="577"/>
                    </a:lnTo>
                    <a:lnTo>
                      <a:pt x="193" y="693"/>
                    </a:lnTo>
                    <a:lnTo>
                      <a:pt x="347" y="847"/>
                    </a:lnTo>
                    <a:lnTo>
                      <a:pt x="501" y="1001"/>
                    </a:lnTo>
                    <a:lnTo>
                      <a:pt x="694" y="1078"/>
                    </a:lnTo>
                    <a:lnTo>
                      <a:pt x="886" y="1155"/>
                    </a:lnTo>
                    <a:lnTo>
                      <a:pt x="963" y="1193"/>
                    </a:lnTo>
                    <a:lnTo>
                      <a:pt x="1117" y="1155"/>
                    </a:lnTo>
                    <a:lnTo>
                      <a:pt x="1156" y="1001"/>
                    </a:lnTo>
                    <a:lnTo>
                      <a:pt x="1117" y="1039"/>
                    </a:lnTo>
                    <a:lnTo>
                      <a:pt x="963" y="1078"/>
                    </a:lnTo>
                    <a:lnTo>
                      <a:pt x="848" y="1039"/>
                    </a:lnTo>
                    <a:lnTo>
                      <a:pt x="732" y="1001"/>
                    </a:lnTo>
                    <a:lnTo>
                      <a:pt x="501" y="847"/>
                    </a:lnTo>
                    <a:lnTo>
                      <a:pt x="232" y="654"/>
                    </a:lnTo>
                    <a:lnTo>
                      <a:pt x="155" y="539"/>
                    </a:lnTo>
                    <a:lnTo>
                      <a:pt x="78" y="385"/>
                    </a:lnTo>
                    <a:lnTo>
                      <a:pt x="39" y="269"/>
                    </a:lnTo>
                    <a:lnTo>
                      <a:pt x="39" y="116"/>
                    </a:lnTo>
                    <a:lnTo>
                      <a:pt x="1" y="77"/>
                    </a:lnTo>
                    <a:close/>
                  </a:path>
                </a:pathLst>
              </a:custGeom>
              <a:solidFill>
                <a:srgbClr val="FFFFFF">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30" name="Google Shape;1830;p40"/>
              <p:cNvSpPr/>
              <p:nvPr/>
            </p:nvSpPr>
            <p:spPr>
              <a:xfrm>
                <a:off x="4172212" y="3105622"/>
                <a:ext cx="39662" cy="55008"/>
              </a:xfrm>
              <a:custGeom>
                <a:avLst/>
                <a:gdLst/>
                <a:ahLst/>
                <a:cxnLst/>
                <a:rect l="l" t="t" r="r" b="b"/>
                <a:pathLst>
                  <a:path w="1194" h="1656" extrusionOk="0">
                    <a:moveTo>
                      <a:pt x="577" y="0"/>
                    </a:moveTo>
                    <a:lnTo>
                      <a:pt x="462" y="39"/>
                    </a:lnTo>
                    <a:lnTo>
                      <a:pt x="346" y="77"/>
                    </a:lnTo>
                    <a:lnTo>
                      <a:pt x="269" y="154"/>
                    </a:lnTo>
                    <a:lnTo>
                      <a:pt x="154" y="270"/>
                    </a:lnTo>
                    <a:lnTo>
                      <a:pt x="115" y="385"/>
                    </a:lnTo>
                    <a:lnTo>
                      <a:pt x="38" y="539"/>
                    </a:lnTo>
                    <a:lnTo>
                      <a:pt x="0" y="693"/>
                    </a:lnTo>
                    <a:lnTo>
                      <a:pt x="0" y="847"/>
                    </a:lnTo>
                    <a:lnTo>
                      <a:pt x="38" y="1001"/>
                    </a:lnTo>
                    <a:lnTo>
                      <a:pt x="77" y="1155"/>
                    </a:lnTo>
                    <a:lnTo>
                      <a:pt x="115" y="1309"/>
                    </a:lnTo>
                    <a:lnTo>
                      <a:pt x="192" y="1425"/>
                    </a:lnTo>
                    <a:lnTo>
                      <a:pt x="269" y="1540"/>
                    </a:lnTo>
                    <a:lnTo>
                      <a:pt x="385" y="1617"/>
                    </a:lnTo>
                    <a:lnTo>
                      <a:pt x="500" y="1656"/>
                    </a:lnTo>
                    <a:lnTo>
                      <a:pt x="731" y="1656"/>
                    </a:lnTo>
                    <a:lnTo>
                      <a:pt x="847" y="1579"/>
                    </a:lnTo>
                    <a:lnTo>
                      <a:pt x="962" y="1502"/>
                    </a:lnTo>
                    <a:lnTo>
                      <a:pt x="1039" y="1425"/>
                    </a:lnTo>
                    <a:lnTo>
                      <a:pt x="1116" y="1271"/>
                    </a:lnTo>
                    <a:lnTo>
                      <a:pt x="1155" y="1155"/>
                    </a:lnTo>
                    <a:lnTo>
                      <a:pt x="1193" y="1001"/>
                    </a:lnTo>
                    <a:lnTo>
                      <a:pt x="1193" y="809"/>
                    </a:lnTo>
                    <a:lnTo>
                      <a:pt x="1155" y="655"/>
                    </a:lnTo>
                    <a:lnTo>
                      <a:pt x="1116" y="501"/>
                    </a:lnTo>
                    <a:lnTo>
                      <a:pt x="1078" y="347"/>
                    </a:lnTo>
                    <a:lnTo>
                      <a:pt x="1001" y="231"/>
                    </a:lnTo>
                    <a:lnTo>
                      <a:pt x="924" y="154"/>
                    </a:lnTo>
                    <a:lnTo>
                      <a:pt x="808" y="77"/>
                    </a:lnTo>
                    <a:lnTo>
                      <a:pt x="693" y="39"/>
                    </a:lnTo>
                    <a:lnTo>
                      <a:pt x="577" y="0"/>
                    </a:lnTo>
                    <a:close/>
                  </a:path>
                </a:pathLst>
              </a:custGeom>
              <a:solidFill>
                <a:srgbClr val="7F2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31" name="Google Shape;1831;p40"/>
              <p:cNvSpPr/>
              <p:nvPr/>
            </p:nvSpPr>
            <p:spPr>
              <a:xfrm>
                <a:off x="4196494" y="3080045"/>
                <a:ext cx="37104" cy="28168"/>
              </a:xfrm>
              <a:custGeom>
                <a:avLst/>
                <a:gdLst/>
                <a:ahLst/>
                <a:cxnLst/>
                <a:rect l="l" t="t" r="r" b="b"/>
                <a:pathLst>
                  <a:path w="1117" h="848" extrusionOk="0">
                    <a:moveTo>
                      <a:pt x="77" y="1"/>
                    </a:moveTo>
                    <a:lnTo>
                      <a:pt x="39" y="39"/>
                    </a:lnTo>
                    <a:lnTo>
                      <a:pt x="0" y="78"/>
                    </a:lnTo>
                    <a:lnTo>
                      <a:pt x="39" y="116"/>
                    </a:lnTo>
                    <a:lnTo>
                      <a:pt x="77" y="155"/>
                    </a:lnTo>
                    <a:lnTo>
                      <a:pt x="385" y="155"/>
                    </a:lnTo>
                    <a:lnTo>
                      <a:pt x="539" y="232"/>
                    </a:lnTo>
                    <a:lnTo>
                      <a:pt x="693" y="309"/>
                    </a:lnTo>
                    <a:lnTo>
                      <a:pt x="809" y="424"/>
                    </a:lnTo>
                    <a:lnTo>
                      <a:pt x="924" y="540"/>
                    </a:lnTo>
                    <a:lnTo>
                      <a:pt x="1001" y="693"/>
                    </a:lnTo>
                    <a:lnTo>
                      <a:pt x="1078" y="847"/>
                    </a:lnTo>
                    <a:lnTo>
                      <a:pt x="1117" y="809"/>
                    </a:lnTo>
                    <a:lnTo>
                      <a:pt x="1078" y="655"/>
                    </a:lnTo>
                    <a:lnTo>
                      <a:pt x="1001" y="501"/>
                    </a:lnTo>
                    <a:lnTo>
                      <a:pt x="886" y="347"/>
                    </a:lnTo>
                    <a:lnTo>
                      <a:pt x="770" y="232"/>
                    </a:lnTo>
                    <a:lnTo>
                      <a:pt x="616" y="116"/>
                    </a:lnTo>
                    <a:lnTo>
                      <a:pt x="424" y="39"/>
                    </a:lnTo>
                    <a:lnTo>
                      <a:pt x="270"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32" name="Google Shape;1832;p40"/>
              <p:cNvSpPr/>
              <p:nvPr/>
            </p:nvSpPr>
            <p:spPr>
              <a:xfrm>
                <a:off x="4008549" y="3094129"/>
                <a:ext cx="39662" cy="55008"/>
              </a:xfrm>
              <a:custGeom>
                <a:avLst/>
                <a:gdLst/>
                <a:ahLst/>
                <a:cxnLst/>
                <a:rect l="l" t="t" r="r" b="b"/>
                <a:pathLst>
                  <a:path w="1194" h="1656" extrusionOk="0">
                    <a:moveTo>
                      <a:pt x="616" y="0"/>
                    </a:moveTo>
                    <a:lnTo>
                      <a:pt x="501" y="39"/>
                    </a:lnTo>
                    <a:lnTo>
                      <a:pt x="385" y="77"/>
                    </a:lnTo>
                    <a:lnTo>
                      <a:pt x="308" y="154"/>
                    </a:lnTo>
                    <a:lnTo>
                      <a:pt x="193" y="269"/>
                    </a:lnTo>
                    <a:lnTo>
                      <a:pt x="116" y="423"/>
                    </a:lnTo>
                    <a:lnTo>
                      <a:pt x="77" y="539"/>
                    </a:lnTo>
                    <a:lnTo>
                      <a:pt x="39" y="731"/>
                    </a:lnTo>
                    <a:lnTo>
                      <a:pt x="0" y="885"/>
                    </a:lnTo>
                    <a:lnTo>
                      <a:pt x="0" y="1039"/>
                    </a:lnTo>
                    <a:lnTo>
                      <a:pt x="39" y="1193"/>
                    </a:lnTo>
                    <a:lnTo>
                      <a:pt x="77" y="1309"/>
                    </a:lnTo>
                    <a:lnTo>
                      <a:pt x="154" y="1424"/>
                    </a:lnTo>
                    <a:lnTo>
                      <a:pt x="231" y="1540"/>
                    </a:lnTo>
                    <a:lnTo>
                      <a:pt x="347" y="1617"/>
                    </a:lnTo>
                    <a:lnTo>
                      <a:pt x="462" y="1655"/>
                    </a:lnTo>
                    <a:lnTo>
                      <a:pt x="578" y="1655"/>
                    </a:lnTo>
                    <a:lnTo>
                      <a:pt x="693" y="1617"/>
                    </a:lnTo>
                    <a:lnTo>
                      <a:pt x="809" y="1540"/>
                    </a:lnTo>
                    <a:lnTo>
                      <a:pt x="924" y="1463"/>
                    </a:lnTo>
                    <a:lnTo>
                      <a:pt x="1001" y="1347"/>
                    </a:lnTo>
                    <a:lnTo>
                      <a:pt x="1078" y="1232"/>
                    </a:lnTo>
                    <a:lnTo>
                      <a:pt x="1155" y="1078"/>
                    </a:lnTo>
                    <a:lnTo>
                      <a:pt x="1193" y="924"/>
                    </a:lnTo>
                    <a:lnTo>
                      <a:pt x="1193" y="770"/>
                    </a:lnTo>
                    <a:lnTo>
                      <a:pt x="1193" y="577"/>
                    </a:lnTo>
                    <a:lnTo>
                      <a:pt x="1155" y="462"/>
                    </a:lnTo>
                    <a:lnTo>
                      <a:pt x="1116" y="308"/>
                    </a:lnTo>
                    <a:lnTo>
                      <a:pt x="1040" y="192"/>
                    </a:lnTo>
                    <a:lnTo>
                      <a:pt x="963" y="116"/>
                    </a:lnTo>
                    <a:lnTo>
                      <a:pt x="847" y="39"/>
                    </a:lnTo>
                    <a:lnTo>
                      <a:pt x="732" y="0"/>
                    </a:lnTo>
                    <a:close/>
                  </a:path>
                </a:pathLst>
              </a:custGeom>
              <a:solidFill>
                <a:srgbClr val="7F2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33" name="Google Shape;1833;p40"/>
              <p:cNvSpPr/>
              <p:nvPr/>
            </p:nvSpPr>
            <p:spPr>
              <a:xfrm>
                <a:off x="3991907" y="3067256"/>
                <a:ext cx="39695" cy="23053"/>
              </a:xfrm>
              <a:custGeom>
                <a:avLst/>
                <a:gdLst/>
                <a:ahLst/>
                <a:cxnLst/>
                <a:rect l="l" t="t" r="r" b="b"/>
                <a:pathLst>
                  <a:path w="1195" h="694" extrusionOk="0">
                    <a:moveTo>
                      <a:pt x="771" y="1"/>
                    </a:moveTo>
                    <a:lnTo>
                      <a:pt x="578" y="39"/>
                    </a:lnTo>
                    <a:lnTo>
                      <a:pt x="424" y="116"/>
                    </a:lnTo>
                    <a:lnTo>
                      <a:pt x="270" y="232"/>
                    </a:lnTo>
                    <a:lnTo>
                      <a:pt x="155" y="347"/>
                    </a:lnTo>
                    <a:lnTo>
                      <a:pt x="78" y="501"/>
                    </a:lnTo>
                    <a:lnTo>
                      <a:pt x="1" y="655"/>
                    </a:lnTo>
                    <a:lnTo>
                      <a:pt x="1" y="694"/>
                    </a:lnTo>
                    <a:lnTo>
                      <a:pt x="39" y="694"/>
                    </a:lnTo>
                    <a:lnTo>
                      <a:pt x="116" y="540"/>
                    </a:lnTo>
                    <a:lnTo>
                      <a:pt x="232" y="424"/>
                    </a:lnTo>
                    <a:lnTo>
                      <a:pt x="347" y="309"/>
                    </a:lnTo>
                    <a:lnTo>
                      <a:pt x="463" y="232"/>
                    </a:lnTo>
                    <a:lnTo>
                      <a:pt x="617" y="155"/>
                    </a:lnTo>
                    <a:lnTo>
                      <a:pt x="809" y="116"/>
                    </a:lnTo>
                    <a:lnTo>
                      <a:pt x="963" y="116"/>
                    </a:lnTo>
                    <a:lnTo>
                      <a:pt x="1117" y="155"/>
                    </a:lnTo>
                    <a:lnTo>
                      <a:pt x="1156" y="155"/>
                    </a:lnTo>
                    <a:lnTo>
                      <a:pt x="1194" y="78"/>
                    </a:lnTo>
                    <a:lnTo>
                      <a:pt x="1194" y="39"/>
                    </a:lnTo>
                    <a:lnTo>
                      <a:pt x="1156"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8"/>
        <p:cNvGrpSpPr/>
        <p:nvPr/>
      </p:nvGrpSpPr>
      <p:grpSpPr>
        <a:xfrm>
          <a:off x="0" y="0"/>
          <a:ext cx="0" cy="0"/>
          <a:chOff x="0" y="0"/>
          <a:chExt cx="0" cy="0"/>
        </a:xfrm>
      </p:grpSpPr>
      <p:sp>
        <p:nvSpPr>
          <p:cNvPr id="22" name="Rounded Rectangle 21"/>
          <p:cNvSpPr/>
          <p:nvPr/>
        </p:nvSpPr>
        <p:spPr>
          <a:xfrm>
            <a:off x="757989" y="874023"/>
            <a:ext cx="7952876" cy="966809"/>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t>Xếp tên các bài đọc vào hai chủ điểm Niềm vui sáng tạo và Chắp cánh ước mơ và kể tên những bài đọc được nhắc đến trong hai chủ điểm. </a:t>
            </a:r>
            <a:endParaRPr lang="en-US" sz="1800" b="1">
              <a:solidFill>
                <a:schemeClr val="bg1"/>
              </a:solidFill>
            </a:endParaRPr>
          </a:p>
        </p:txBody>
      </p:sp>
      <p:sp>
        <p:nvSpPr>
          <p:cNvPr id="23" name="TextBox 11">
            <a:extLst>
              <a:ext uri="{FF2B5EF4-FFF2-40B4-BE49-F238E27FC236}">
                <a16:creationId xmlns:a16="http://schemas.microsoft.com/office/drawing/2014/main" id="{27DF2B8C-8F3D-55D7-8C03-55D41324E176}"/>
              </a:ext>
            </a:extLst>
          </p:cNvPr>
          <p:cNvSpPr txBox="1"/>
          <p:nvPr/>
        </p:nvSpPr>
        <p:spPr>
          <a:xfrm>
            <a:off x="2572538" y="13105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1 </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549" b="59014" l="3614" r="32679">
                        <a14:foregroundMark x1="13197" y1="19437" x2="23016" y2="29155"/>
                        <a14:foregroundMark x1="12962" y1="19155" x2="23174" y2="21127"/>
                        <a14:foregroundMark x1="12255" y1="26479" x2="24273" y2="25070"/>
                      </a14:backgroundRemoval>
                    </a14:imgEffect>
                  </a14:imgLayer>
                </a14:imgProps>
              </a:ext>
            </a:extLst>
          </a:blip>
          <a:srcRect r="63648" b="34324"/>
          <a:stretch/>
        </p:blipFill>
        <p:spPr>
          <a:xfrm>
            <a:off x="214348" y="1840832"/>
            <a:ext cx="2358190" cy="2376257"/>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4082" b="96372" l="7178" r="96040">
                        <a14:foregroundMark x1="31188" y1="34014" x2="69802" y2="36508"/>
                        <a14:foregroundMark x1="27475" y1="44671" x2="78713" y2="45578"/>
                        <a14:foregroundMark x1="23762" y1="46032" x2="50000" y2="37188"/>
                        <a14:foregroundMark x1="61634" y1="36054" x2="44802" y2="43537"/>
                        <a14:foregroundMark x1="60644" y1="40136" x2="71782" y2="49887"/>
                      </a14:backgroundRemoval>
                    </a14:imgEffect>
                  </a14:imgLayer>
                </a14:imgProps>
              </a:ext>
            </a:extLst>
          </a:blip>
          <a:stretch>
            <a:fillRect/>
          </a:stretch>
        </p:blipFill>
        <p:spPr>
          <a:xfrm>
            <a:off x="1923835" y="2683042"/>
            <a:ext cx="2130714" cy="2325854"/>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4636" b="100000" l="9319" r="95699">
                        <a14:foregroundMark x1="70251" y1="52318" x2="51254" y2="52649"/>
                        <a14:foregroundMark x1="37634" y1="35430" x2="35125" y2="47682"/>
                      </a14:backgroundRemoval>
                    </a14:imgEffect>
                  </a14:imgLayer>
                </a14:imgProps>
              </a:ext>
            </a:extLst>
          </a:blip>
          <a:stretch>
            <a:fillRect/>
          </a:stretch>
        </p:blipFill>
        <p:spPr>
          <a:xfrm>
            <a:off x="3388403" y="1840832"/>
            <a:ext cx="1787243" cy="1934578"/>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4959" b="99449" l="4235" r="99349">
                        <a14:foregroundMark x1="51140" y1="94215" x2="51140" y2="94215"/>
                        <a14:foregroundMark x1="47557" y1="85950" x2="54397" y2="89532"/>
                        <a14:foregroundMark x1="55049" y1="92287" x2="50814" y2="96143"/>
                      </a14:backgroundRemoval>
                    </a14:imgEffect>
                  </a14:imgLayer>
                </a14:imgProps>
              </a:ext>
            </a:extLst>
          </a:blip>
          <a:stretch>
            <a:fillRect/>
          </a:stretch>
        </p:blipFill>
        <p:spPr>
          <a:xfrm>
            <a:off x="4535522" y="2995582"/>
            <a:ext cx="1702720" cy="2013314"/>
          </a:xfrm>
          <a:prstGeom prst="rect">
            <a:avLst/>
          </a:prstGeom>
        </p:spPr>
      </p:pic>
      <p:pic>
        <p:nvPicPr>
          <p:cNvPr id="11" name="Picture 10"/>
          <p:cNvPicPr>
            <a:picLocks noChangeAspect="1"/>
          </p:cNvPicPr>
          <p:nvPr/>
        </p:nvPicPr>
        <p:blipFill>
          <a:blip r:embed="rId11">
            <a:extLst>
              <a:ext uri="{BEBA8EAE-BF5A-486C-A8C5-ECC9F3942E4B}">
                <a14:imgProps xmlns:a14="http://schemas.microsoft.com/office/drawing/2010/main">
                  <a14:imgLayer r:embed="rId12">
                    <a14:imgEffect>
                      <a14:backgroundRemoval t="4703" b="98267" l="3012" r="96988">
                        <a14:foregroundMark x1="79819" y1="35644" x2="45783" y2="50990"/>
                        <a14:foregroundMark x1="25904" y1="33911" x2="75000" y2="50743"/>
                      </a14:backgroundRemoval>
                    </a14:imgEffect>
                  </a14:imgLayer>
                </a14:imgProps>
              </a:ext>
            </a:extLst>
          </a:blip>
          <a:stretch>
            <a:fillRect/>
          </a:stretch>
        </p:blipFill>
        <p:spPr>
          <a:xfrm>
            <a:off x="5656619" y="1854837"/>
            <a:ext cx="1606615" cy="1955037"/>
          </a:xfrm>
          <a:prstGeom prst="rect">
            <a:avLst/>
          </a:prstGeom>
        </p:spPr>
      </p:pic>
      <p:pic>
        <p:nvPicPr>
          <p:cNvPr id="12" name="Picture 11"/>
          <p:cNvPicPr>
            <a:picLocks noChangeAspect="1"/>
          </p:cNvPicPr>
          <p:nvPr/>
        </p:nvPicPr>
        <p:blipFill>
          <a:blip r:embed="rId13">
            <a:extLst>
              <a:ext uri="{BEBA8EAE-BF5A-486C-A8C5-ECC9F3942E4B}">
                <a14:imgProps xmlns:a14="http://schemas.microsoft.com/office/drawing/2010/main">
                  <a14:imgLayer r:embed="rId14">
                    <a14:imgEffect>
                      <a14:backgroundRemoval t="3324" b="95568" l="322" r="95177">
                        <a14:foregroundMark x1="23151" y1="35457" x2="65595" y2="43767"/>
                        <a14:foregroundMark x1="36977" y1="45983" x2="41801" y2="36565"/>
                      </a14:backgroundRemoval>
                    </a14:imgEffect>
                  </a14:imgLayer>
                </a14:imgProps>
              </a:ext>
            </a:extLst>
          </a:blip>
          <a:stretch>
            <a:fillRect/>
          </a:stretch>
        </p:blipFill>
        <p:spPr>
          <a:xfrm>
            <a:off x="6918158" y="2567358"/>
            <a:ext cx="2081463" cy="2416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8"/>
        <p:cNvGrpSpPr/>
        <p:nvPr/>
      </p:nvGrpSpPr>
      <p:grpSpPr>
        <a:xfrm>
          <a:off x="0" y="0"/>
          <a:ext cx="0" cy="0"/>
          <a:chOff x="0" y="0"/>
          <a:chExt cx="0" cy="0"/>
        </a:xfrm>
      </p:grpSpPr>
      <p:sp>
        <p:nvSpPr>
          <p:cNvPr id="22" name="Rounded Rectangle 21"/>
          <p:cNvSpPr/>
          <p:nvPr/>
        </p:nvSpPr>
        <p:spPr>
          <a:xfrm>
            <a:off x="721896" y="765735"/>
            <a:ext cx="7844588" cy="1472139"/>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t>Xếp tên các bài đọc vào hai chủ điểm Niềm vui sáng tạo và Chắp cánh ước mơ và kể tên những bài đọc được nhắc đến trong hai chủ điểm. </a:t>
            </a:r>
            <a:endParaRPr lang="en-US" sz="2000" b="1">
              <a:solidFill>
                <a:schemeClr val="bg1"/>
              </a:solidFill>
            </a:endParaRPr>
          </a:p>
        </p:txBody>
      </p:sp>
      <p:sp>
        <p:nvSpPr>
          <p:cNvPr id="23" name="TextBox 11">
            <a:extLst>
              <a:ext uri="{FF2B5EF4-FFF2-40B4-BE49-F238E27FC236}">
                <a16:creationId xmlns:a16="http://schemas.microsoft.com/office/drawing/2014/main" id="{27DF2B8C-8F3D-55D7-8C03-55D41324E176}"/>
              </a:ext>
            </a:extLst>
          </p:cNvPr>
          <p:cNvSpPr txBox="1"/>
          <p:nvPr/>
        </p:nvSpPr>
        <p:spPr>
          <a:xfrm>
            <a:off x="2572538" y="7089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1 </a:t>
            </a:r>
          </a:p>
        </p:txBody>
      </p:sp>
      <p:graphicFrame>
        <p:nvGraphicFramePr>
          <p:cNvPr id="3" name="Table 2"/>
          <p:cNvGraphicFramePr>
            <a:graphicFrameLocks noGrp="1"/>
          </p:cNvGraphicFramePr>
          <p:nvPr>
            <p:extLst>
              <p:ext uri="{D42A27DB-BD31-4B8C-83A1-F6EECF244321}">
                <p14:modId xmlns:p14="http://schemas.microsoft.com/office/powerpoint/2010/main" val="3815029250"/>
              </p:ext>
            </p:extLst>
          </p:nvPr>
        </p:nvGraphicFramePr>
        <p:xfrm>
          <a:off x="721896" y="2490922"/>
          <a:ext cx="7844588" cy="2081078"/>
        </p:xfrm>
        <a:graphic>
          <a:graphicData uri="http://schemas.openxmlformats.org/drawingml/2006/table">
            <a:tbl>
              <a:tblPr firstRow="1" bandRow="1">
                <a:tableStyleId>{33727F67-35CE-4DBA-9F52-2F2ACCA71FB9}</a:tableStyleId>
              </a:tblPr>
              <a:tblGrid>
                <a:gridCol w="3922294">
                  <a:extLst>
                    <a:ext uri="{9D8B030D-6E8A-4147-A177-3AD203B41FA5}">
                      <a16:colId xmlns:a16="http://schemas.microsoft.com/office/drawing/2014/main" val="2075686387"/>
                    </a:ext>
                  </a:extLst>
                </a:gridCol>
                <a:gridCol w="3922294">
                  <a:extLst>
                    <a:ext uri="{9D8B030D-6E8A-4147-A177-3AD203B41FA5}">
                      <a16:colId xmlns:a16="http://schemas.microsoft.com/office/drawing/2014/main" val="4019047779"/>
                    </a:ext>
                  </a:extLst>
                </a:gridCol>
              </a:tblGrid>
              <a:tr h="734498">
                <a:tc>
                  <a:txBody>
                    <a:bodyPr/>
                    <a:lstStyle/>
                    <a:p>
                      <a:pPr algn="ctr">
                        <a:lnSpc>
                          <a:spcPct val="150000"/>
                        </a:lnSpc>
                      </a:pPr>
                      <a:r>
                        <a:rPr lang="en-US" sz="2000" b="1" i="0" u="none" strike="noStrike" cap="none">
                          <a:solidFill>
                            <a:schemeClr val="tx2"/>
                          </a:solidFill>
                          <a:effectLst/>
                          <a:latin typeface="Arial"/>
                          <a:ea typeface="Arial"/>
                          <a:cs typeface="Arial"/>
                          <a:sym typeface="Arial"/>
                        </a:rPr>
                        <a:t>C</a:t>
                      </a:r>
                      <a:r>
                        <a:rPr lang="vi-VN" sz="2000" b="1" i="0" u="none" strike="noStrike" cap="none">
                          <a:solidFill>
                            <a:schemeClr val="tx2"/>
                          </a:solidFill>
                          <a:effectLst/>
                          <a:latin typeface="Arial"/>
                          <a:ea typeface="Arial"/>
                          <a:cs typeface="Arial"/>
                          <a:sym typeface="Arial"/>
                        </a:rPr>
                        <a:t>hủ điểm Niềm vui sáng tạo</a:t>
                      </a:r>
                      <a:endParaRPr lang="en-US" sz="2000" b="1" i="0">
                        <a:solidFill>
                          <a:schemeClr val="tx2"/>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lnSpc>
                          <a:spcPct val="150000"/>
                        </a:lnSpc>
                      </a:pPr>
                      <a:r>
                        <a:rPr lang="en-US" sz="2000" b="1" i="0" u="none" strike="noStrike" cap="none">
                          <a:solidFill>
                            <a:schemeClr val="tx2"/>
                          </a:solidFill>
                          <a:effectLst/>
                          <a:latin typeface="Arial"/>
                          <a:ea typeface="Arial"/>
                          <a:cs typeface="Arial"/>
                          <a:sym typeface="Arial"/>
                        </a:rPr>
                        <a:t>C</a:t>
                      </a:r>
                      <a:r>
                        <a:rPr lang="vi-VN" sz="2000" b="1" i="0" u="none" strike="noStrike" cap="none">
                          <a:solidFill>
                            <a:schemeClr val="tx2"/>
                          </a:solidFill>
                          <a:effectLst/>
                          <a:latin typeface="Arial"/>
                          <a:ea typeface="Arial"/>
                          <a:cs typeface="Arial"/>
                          <a:sym typeface="Arial"/>
                        </a:rPr>
                        <a:t>hủ điểm Chắp cánh ước mơ</a:t>
                      </a:r>
                      <a:endParaRPr lang="en-US" sz="2000" b="1" i="0">
                        <a:solidFill>
                          <a:schemeClr val="tx2"/>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4055867950"/>
                  </a:ext>
                </a:extLst>
              </a:tr>
              <a:tr h="1346580">
                <a:tc>
                  <a:txBody>
                    <a:bodyPr/>
                    <a:lstStyle/>
                    <a:p>
                      <a:pPr>
                        <a:lnSpc>
                          <a:spcPct val="150000"/>
                        </a:lnSpc>
                      </a:pPr>
                      <a:r>
                        <a:rPr lang="vi-VN" sz="2000" b="0" i="0" u="none" strike="noStrike" cap="none">
                          <a:solidFill>
                            <a:srgbClr val="000000"/>
                          </a:solidFill>
                          <a:effectLst/>
                          <a:latin typeface="Arial"/>
                          <a:ea typeface="Arial"/>
                          <a:cs typeface="Arial"/>
                          <a:sym typeface="Arial"/>
                        </a:rPr>
                        <a:t>Đồng cỏ nở hoa, Bầu trời mùa thu, Bức tường có nhiều phép lạ</a:t>
                      </a:r>
                      <a:endParaRPr lang="en-US" sz="2000" i="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a:lnSpc>
                          <a:spcPct val="150000"/>
                        </a:lnSpc>
                      </a:pPr>
                      <a:r>
                        <a:rPr lang="vi-VN" sz="2000" b="0" i="0" u="none" strike="noStrike" cap="none">
                          <a:solidFill>
                            <a:srgbClr val="000000"/>
                          </a:solidFill>
                          <a:effectLst/>
                          <a:latin typeface="Arial"/>
                          <a:ea typeface="Arial"/>
                          <a:cs typeface="Arial"/>
                          <a:sym typeface="Arial"/>
                        </a:rPr>
                        <a:t>Nếu em có một khu vườn, Ở Vương quốc Tương Lai, Anh Ba </a:t>
                      </a:r>
                      <a:endParaRPr lang="en-US" sz="2000" i="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4193410297"/>
                  </a:ext>
                </a:extLst>
              </a:tr>
            </a:tbl>
          </a:graphicData>
        </a:graphic>
      </p:graphicFrame>
    </p:spTree>
    <p:extLst>
      <p:ext uri="{BB962C8B-B14F-4D97-AF65-F5344CB8AC3E}">
        <p14:creationId xmlns:p14="http://schemas.microsoft.com/office/powerpoint/2010/main" val="121243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8"/>
        <p:cNvGrpSpPr/>
        <p:nvPr/>
      </p:nvGrpSpPr>
      <p:grpSpPr>
        <a:xfrm>
          <a:off x="0" y="0"/>
          <a:ext cx="0" cy="0"/>
          <a:chOff x="0" y="0"/>
          <a:chExt cx="0" cy="0"/>
        </a:xfrm>
      </p:grpSpPr>
      <p:sp>
        <p:nvSpPr>
          <p:cNvPr id="23" name="TextBox 11">
            <a:extLst>
              <a:ext uri="{FF2B5EF4-FFF2-40B4-BE49-F238E27FC236}">
                <a16:creationId xmlns:a16="http://schemas.microsoft.com/office/drawing/2014/main" id="{27DF2B8C-8F3D-55D7-8C03-55D41324E176}"/>
              </a:ext>
            </a:extLst>
          </p:cNvPr>
          <p:cNvSpPr txBox="1"/>
          <p:nvPr/>
        </p:nvSpPr>
        <p:spPr>
          <a:xfrm>
            <a:off x="2572538" y="7089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accent1"/>
                </a:solidFill>
                <a:latin typeface="+mj-lt"/>
                <a:cs typeface="Arial" panose="020B0604020202020204" pitchFamily="34" charset="0"/>
              </a:rPr>
              <a:t>BÀI TẬP 1 </a:t>
            </a:r>
          </a:p>
        </p:txBody>
      </p:sp>
      <p:graphicFrame>
        <p:nvGraphicFramePr>
          <p:cNvPr id="3" name="Table 2"/>
          <p:cNvGraphicFramePr>
            <a:graphicFrameLocks noGrp="1"/>
          </p:cNvGraphicFramePr>
          <p:nvPr>
            <p:extLst>
              <p:ext uri="{D42A27DB-BD31-4B8C-83A1-F6EECF244321}">
                <p14:modId xmlns:p14="http://schemas.microsoft.com/office/powerpoint/2010/main" val="514360002"/>
              </p:ext>
            </p:extLst>
          </p:nvPr>
        </p:nvGraphicFramePr>
        <p:xfrm>
          <a:off x="721895" y="2551081"/>
          <a:ext cx="7844589" cy="2338553"/>
        </p:xfrm>
        <a:graphic>
          <a:graphicData uri="http://schemas.openxmlformats.org/drawingml/2006/table">
            <a:tbl>
              <a:tblPr firstRow="1" bandRow="1">
                <a:tableStyleId>{33727F67-35CE-4DBA-9F52-2F2ACCA71FB9}</a:tableStyleId>
              </a:tblPr>
              <a:tblGrid>
                <a:gridCol w="7844589">
                  <a:extLst>
                    <a:ext uri="{9D8B030D-6E8A-4147-A177-3AD203B41FA5}">
                      <a16:colId xmlns:a16="http://schemas.microsoft.com/office/drawing/2014/main" val="2075686387"/>
                    </a:ext>
                  </a:extLst>
                </a:gridCol>
              </a:tblGrid>
              <a:tr h="601193">
                <a:tc>
                  <a:txBody>
                    <a:bodyPr/>
                    <a:lstStyle/>
                    <a:p>
                      <a:pPr algn="ctr">
                        <a:lnSpc>
                          <a:spcPct val="150000"/>
                        </a:lnSpc>
                      </a:pPr>
                      <a:r>
                        <a:rPr lang="vi-VN" sz="1800" b="1" i="0" u="none" strike="noStrike" cap="none">
                          <a:solidFill>
                            <a:schemeClr val="tx2"/>
                          </a:solidFill>
                          <a:effectLst/>
                          <a:latin typeface="Arial"/>
                          <a:ea typeface="Arial"/>
                          <a:cs typeface="Arial"/>
                          <a:sym typeface="Arial"/>
                        </a:rPr>
                        <a:t>Những bài đọc chưa được nhắc đến trong hai chủ điểm </a:t>
                      </a:r>
                      <a:endParaRPr lang="en-US" sz="1800" b="1" i="0">
                        <a:solidFill>
                          <a:schemeClr val="tx2"/>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69257668"/>
                  </a:ext>
                </a:extLst>
              </a:tr>
              <a:tr h="1685775">
                <a:tc>
                  <a:txBody>
                    <a:bodyPr/>
                    <a:lstStyle/>
                    <a:p>
                      <a:pPr>
                        <a:lnSpc>
                          <a:spcPct val="150000"/>
                        </a:lnSpc>
                      </a:pPr>
                      <a:r>
                        <a:rPr lang="vi-VN" sz="1800" b="0" i="0" u="none" strike="noStrike" cap="none">
                          <a:solidFill>
                            <a:srgbClr val="000000"/>
                          </a:solidFill>
                          <a:effectLst/>
                          <a:latin typeface="Arial"/>
                          <a:ea typeface="Arial"/>
                          <a:cs typeface="Arial"/>
                          <a:sym typeface="Arial"/>
                        </a:rPr>
                        <a:t>Vẽ màu, Thanh âm của núi, Làm thỏ con bằng giấy, Bét-tô-ven và bản xô-nát "Ánh trăng", Người tìm đường lên các vì sao, Bay cùng ước mơ, Bốn mùa mơ ước, Cánh chim nhỏ, Con trai người làm vườn, Nếu chúng mình có phép lạ.</a:t>
                      </a:r>
                      <a:endParaRPr lang="en-US" sz="1800" i="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692850116"/>
                  </a:ext>
                </a:extLst>
              </a:tr>
            </a:tbl>
          </a:graphicData>
        </a:graphic>
      </p:graphicFrame>
      <p:sp>
        <p:nvSpPr>
          <p:cNvPr id="13" name="Rounded Rectangle 12"/>
          <p:cNvSpPr/>
          <p:nvPr/>
        </p:nvSpPr>
        <p:spPr>
          <a:xfrm>
            <a:off x="721896" y="765735"/>
            <a:ext cx="7844588" cy="1472139"/>
          </a:xfrm>
          <a:prstGeom prst="roundRect">
            <a:avLst>
              <a:gd name="adj" fmla="val 10631"/>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t>Xếp tên các bài đọc vào hai chủ điểm Niềm vui sáng tạo và Chắp cánh ước mơ và kể tên những bài đọc được nhắc đến trong hai chủ điểm. </a:t>
            </a:r>
            <a:endParaRPr lang="en-US" sz="2000" b="1">
              <a:solidFill>
                <a:schemeClr val="bg1"/>
              </a:solidFill>
            </a:endParaRPr>
          </a:p>
        </p:txBody>
      </p:sp>
    </p:spTree>
    <p:extLst>
      <p:ext uri="{BB962C8B-B14F-4D97-AF65-F5344CB8AC3E}">
        <p14:creationId xmlns:p14="http://schemas.microsoft.com/office/powerpoint/2010/main" val="60810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8"/>
        <p:cNvGrpSpPr/>
        <p:nvPr/>
      </p:nvGrpSpPr>
      <p:grpSpPr>
        <a:xfrm>
          <a:off x="0" y="0"/>
          <a:ext cx="0" cy="0"/>
          <a:chOff x="0" y="0"/>
          <a:chExt cx="0" cy="0"/>
        </a:xfrm>
      </p:grpSpPr>
      <p:grpSp>
        <p:nvGrpSpPr>
          <p:cNvPr id="2259" name="Google Shape;2259;p49"/>
          <p:cNvGrpSpPr/>
          <p:nvPr/>
        </p:nvGrpSpPr>
        <p:grpSpPr>
          <a:xfrm>
            <a:off x="7802418" y="1310748"/>
            <a:ext cx="1256708" cy="1256605"/>
            <a:chOff x="7308893" y="685748"/>
            <a:chExt cx="1256708" cy="1256605"/>
          </a:xfrm>
        </p:grpSpPr>
        <p:sp>
          <p:nvSpPr>
            <p:cNvPr id="2260" name="Google Shape;2260;p49"/>
            <p:cNvSpPr/>
            <p:nvPr/>
          </p:nvSpPr>
          <p:spPr>
            <a:xfrm rot="2039873">
              <a:off x="7484636" y="861440"/>
              <a:ext cx="905221" cy="905221"/>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1" name="Google Shape;2261;p49"/>
            <p:cNvGrpSpPr/>
            <p:nvPr/>
          </p:nvGrpSpPr>
          <p:grpSpPr>
            <a:xfrm rot="2038870">
              <a:off x="7486812" y="863643"/>
              <a:ext cx="900879" cy="900829"/>
              <a:chOff x="2485925" y="2919075"/>
              <a:chExt cx="448450" cy="448425"/>
            </a:xfrm>
          </p:grpSpPr>
          <p:sp>
            <p:nvSpPr>
              <p:cNvPr id="2262" name="Google Shape;2262;p49"/>
              <p:cNvSpPr/>
              <p:nvPr/>
            </p:nvSpPr>
            <p:spPr>
              <a:xfrm>
                <a:off x="2485925" y="2919075"/>
                <a:ext cx="448450" cy="448425"/>
              </a:xfrm>
              <a:custGeom>
                <a:avLst/>
                <a:gdLst/>
                <a:ahLst/>
                <a:cxnLst/>
                <a:rect l="l" t="t" r="r" b="b"/>
                <a:pathLst>
                  <a:path w="17938" h="17937" extrusionOk="0">
                    <a:moveTo>
                      <a:pt x="8507" y="0"/>
                    </a:move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9"/>
              <p:cNvSpPr/>
              <p:nvPr/>
            </p:nvSpPr>
            <p:spPr>
              <a:xfrm>
                <a:off x="2485925" y="2919075"/>
                <a:ext cx="448450" cy="448425"/>
              </a:xfrm>
              <a:custGeom>
                <a:avLst/>
                <a:gdLst/>
                <a:ahLst/>
                <a:cxnLst/>
                <a:rect l="l" t="t" r="r" b="b"/>
                <a:pathLst>
                  <a:path w="17938" h="17937" fill="none" extrusionOk="0">
                    <a:moveTo>
                      <a:pt x="17937" y="8969"/>
                    </a:moveTo>
                    <a:lnTo>
                      <a:pt x="17937" y="8969"/>
                    </a:lnTo>
                    <a:lnTo>
                      <a:pt x="17899" y="8507"/>
                    </a:lnTo>
                    <a:lnTo>
                      <a:pt x="17899" y="8045"/>
                    </a:lnTo>
                    <a:lnTo>
                      <a:pt x="17745" y="7159"/>
                    </a:lnTo>
                    <a:lnTo>
                      <a:pt x="17514" y="6274"/>
                    </a:lnTo>
                    <a:lnTo>
                      <a:pt x="17206" y="5466"/>
                    </a:lnTo>
                    <a:lnTo>
                      <a:pt x="16859" y="4696"/>
                    </a:lnTo>
                    <a:lnTo>
                      <a:pt x="16397" y="3926"/>
                    </a:lnTo>
                    <a:lnTo>
                      <a:pt x="15897" y="3234"/>
                    </a:lnTo>
                    <a:lnTo>
                      <a:pt x="15320" y="2618"/>
                    </a:lnTo>
                    <a:lnTo>
                      <a:pt x="14665" y="2040"/>
                    </a:lnTo>
                    <a:lnTo>
                      <a:pt x="13973" y="1501"/>
                    </a:lnTo>
                    <a:lnTo>
                      <a:pt x="13241" y="1078"/>
                    </a:lnTo>
                    <a:lnTo>
                      <a:pt x="12433" y="693"/>
                    </a:lnTo>
                    <a:lnTo>
                      <a:pt x="11625" y="385"/>
                    </a:lnTo>
                    <a:lnTo>
                      <a:pt x="10778" y="154"/>
                    </a:lnTo>
                    <a:lnTo>
                      <a:pt x="9893" y="39"/>
                    </a:lnTo>
                    <a:lnTo>
                      <a:pt x="9431" y="0"/>
                    </a:lnTo>
                    <a:lnTo>
                      <a:pt x="8969" y="0"/>
                    </a:lnTo>
                    <a:lnTo>
                      <a:pt x="8969" y="0"/>
                    </a:lnTo>
                    <a:lnTo>
                      <a:pt x="8507" y="0"/>
                    </a:lnTo>
                    <a:lnTo>
                      <a:pt x="8045" y="39"/>
                    </a:lnTo>
                    <a:lnTo>
                      <a:pt x="7160" y="154"/>
                    </a:lnTo>
                    <a:lnTo>
                      <a:pt x="6275" y="385"/>
                    </a:lnTo>
                    <a:lnTo>
                      <a:pt x="5466" y="693"/>
                    </a:lnTo>
                    <a:lnTo>
                      <a:pt x="4697" y="1078"/>
                    </a:lnTo>
                    <a:lnTo>
                      <a:pt x="3965" y="1501"/>
                    </a:lnTo>
                    <a:lnTo>
                      <a:pt x="3272" y="2040"/>
                    </a:lnTo>
                    <a:lnTo>
                      <a:pt x="2618" y="2618"/>
                    </a:lnTo>
                    <a:lnTo>
                      <a:pt x="2041" y="3234"/>
                    </a:lnTo>
                    <a:lnTo>
                      <a:pt x="1540" y="3926"/>
                    </a:lnTo>
                    <a:lnTo>
                      <a:pt x="1078" y="4696"/>
                    </a:lnTo>
                    <a:lnTo>
                      <a:pt x="694" y="5466"/>
                    </a:lnTo>
                    <a:lnTo>
                      <a:pt x="386" y="6274"/>
                    </a:lnTo>
                    <a:lnTo>
                      <a:pt x="193" y="7159"/>
                    </a:lnTo>
                    <a:lnTo>
                      <a:pt x="39" y="8045"/>
                    </a:lnTo>
                    <a:lnTo>
                      <a:pt x="1" y="8507"/>
                    </a:lnTo>
                    <a:lnTo>
                      <a:pt x="1" y="8969"/>
                    </a:lnTo>
                    <a:lnTo>
                      <a:pt x="1" y="8969"/>
                    </a:lnTo>
                    <a:lnTo>
                      <a:pt x="1" y="9430"/>
                    </a:lnTo>
                    <a:lnTo>
                      <a:pt x="39" y="9892"/>
                    </a:lnTo>
                    <a:lnTo>
                      <a:pt x="193" y="10778"/>
                    </a:lnTo>
                    <a:lnTo>
                      <a:pt x="386" y="11624"/>
                    </a:lnTo>
                    <a:lnTo>
                      <a:pt x="694" y="12433"/>
                    </a:lnTo>
                    <a:lnTo>
                      <a:pt x="1078" y="13241"/>
                    </a:lnTo>
                    <a:lnTo>
                      <a:pt x="1540" y="13972"/>
                    </a:lnTo>
                    <a:lnTo>
                      <a:pt x="2041" y="14665"/>
                    </a:lnTo>
                    <a:lnTo>
                      <a:pt x="2618" y="15281"/>
                    </a:lnTo>
                    <a:lnTo>
                      <a:pt x="3272" y="15858"/>
                    </a:lnTo>
                    <a:lnTo>
                      <a:pt x="3965" y="16397"/>
                    </a:lnTo>
                    <a:lnTo>
                      <a:pt x="4697" y="16859"/>
                    </a:lnTo>
                    <a:lnTo>
                      <a:pt x="5466" y="17205"/>
                    </a:lnTo>
                    <a:lnTo>
                      <a:pt x="6275" y="17513"/>
                    </a:lnTo>
                    <a:lnTo>
                      <a:pt x="7160" y="17744"/>
                    </a:lnTo>
                    <a:lnTo>
                      <a:pt x="8045" y="17860"/>
                    </a:lnTo>
                    <a:lnTo>
                      <a:pt x="8507" y="17898"/>
                    </a:lnTo>
                    <a:lnTo>
                      <a:pt x="8969" y="17937"/>
                    </a:lnTo>
                    <a:lnTo>
                      <a:pt x="8969" y="17937"/>
                    </a:lnTo>
                    <a:lnTo>
                      <a:pt x="9431" y="17898"/>
                    </a:lnTo>
                    <a:lnTo>
                      <a:pt x="9893" y="17860"/>
                    </a:lnTo>
                    <a:lnTo>
                      <a:pt x="10778" y="17744"/>
                    </a:lnTo>
                    <a:lnTo>
                      <a:pt x="11625" y="17513"/>
                    </a:lnTo>
                    <a:lnTo>
                      <a:pt x="12433" y="17205"/>
                    </a:lnTo>
                    <a:lnTo>
                      <a:pt x="13241" y="16859"/>
                    </a:lnTo>
                    <a:lnTo>
                      <a:pt x="13973" y="16397"/>
                    </a:lnTo>
                    <a:lnTo>
                      <a:pt x="14665" y="15858"/>
                    </a:lnTo>
                    <a:lnTo>
                      <a:pt x="15320" y="15281"/>
                    </a:lnTo>
                    <a:lnTo>
                      <a:pt x="15897" y="14665"/>
                    </a:lnTo>
                    <a:lnTo>
                      <a:pt x="16397" y="13972"/>
                    </a:lnTo>
                    <a:lnTo>
                      <a:pt x="16859" y="13241"/>
                    </a:lnTo>
                    <a:lnTo>
                      <a:pt x="17206" y="12433"/>
                    </a:lnTo>
                    <a:lnTo>
                      <a:pt x="17514" y="11624"/>
                    </a:lnTo>
                    <a:lnTo>
                      <a:pt x="17745" y="10778"/>
                    </a:lnTo>
                    <a:lnTo>
                      <a:pt x="17899" y="9892"/>
                    </a:lnTo>
                    <a:lnTo>
                      <a:pt x="17899" y="9430"/>
                    </a:lnTo>
                    <a:lnTo>
                      <a:pt x="17937" y="8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9"/>
              <p:cNvSpPr/>
              <p:nvPr/>
            </p:nvSpPr>
            <p:spPr>
              <a:xfrm>
                <a:off x="2497475" y="2933500"/>
                <a:ext cx="421500" cy="417650"/>
              </a:xfrm>
              <a:custGeom>
                <a:avLst/>
                <a:gdLst/>
                <a:ahLst/>
                <a:cxnLst/>
                <a:rect l="l" t="t" r="r" b="b"/>
                <a:pathLst>
                  <a:path w="16860" h="16706" extrusionOk="0">
                    <a:moveTo>
                      <a:pt x="5813" y="1"/>
                    </a:moveTo>
                    <a:lnTo>
                      <a:pt x="5774" y="39"/>
                    </a:lnTo>
                    <a:lnTo>
                      <a:pt x="5736" y="424"/>
                    </a:lnTo>
                    <a:lnTo>
                      <a:pt x="5697" y="847"/>
                    </a:lnTo>
                    <a:lnTo>
                      <a:pt x="5697" y="1232"/>
                    </a:lnTo>
                    <a:lnTo>
                      <a:pt x="5774" y="1617"/>
                    </a:lnTo>
                    <a:lnTo>
                      <a:pt x="5851" y="2002"/>
                    </a:lnTo>
                    <a:lnTo>
                      <a:pt x="5928" y="2387"/>
                    </a:lnTo>
                    <a:lnTo>
                      <a:pt x="6044" y="2733"/>
                    </a:lnTo>
                    <a:lnTo>
                      <a:pt x="6197" y="3118"/>
                    </a:lnTo>
                    <a:lnTo>
                      <a:pt x="6390" y="3465"/>
                    </a:lnTo>
                    <a:lnTo>
                      <a:pt x="6582" y="3811"/>
                    </a:lnTo>
                    <a:lnTo>
                      <a:pt x="7006" y="4466"/>
                    </a:lnTo>
                    <a:lnTo>
                      <a:pt x="7506" y="5081"/>
                    </a:lnTo>
                    <a:lnTo>
                      <a:pt x="8084" y="5620"/>
                    </a:lnTo>
                    <a:lnTo>
                      <a:pt x="8622" y="6044"/>
                    </a:lnTo>
                    <a:lnTo>
                      <a:pt x="9161" y="6429"/>
                    </a:lnTo>
                    <a:lnTo>
                      <a:pt x="9739" y="6775"/>
                    </a:lnTo>
                    <a:lnTo>
                      <a:pt x="10354" y="7083"/>
                    </a:lnTo>
                    <a:lnTo>
                      <a:pt x="10123" y="7737"/>
                    </a:lnTo>
                    <a:lnTo>
                      <a:pt x="9854" y="8353"/>
                    </a:lnTo>
                    <a:lnTo>
                      <a:pt x="9546" y="9007"/>
                    </a:lnTo>
                    <a:lnTo>
                      <a:pt x="9200" y="9623"/>
                    </a:lnTo>
                    <a:lnTo>
                      <a:pt x="8892" y="10239"/>
                    </a:lnTo>
                    <a:lnTo>
                      <a:pt x="8507" y="10855"/>
                    </a:lnTo>
                    <a:lnTo>
                      <a:pt x="8122" y="11432"/>
                    </a:lnTo>
                    <a:lnTo>
                      <a:pt x="7699" y="11971"/>
                    </a:lnTo>
                    <a:lnTo>
                      <a:pt x="7198" y="11663"/>
                    </a:lnTo>
                    <a:lnTo>
                      <a:pt x="6659" y="11355"/>
                    </a:lnTo>
                    <a:lnTo>
                      <a:pt x="6121" y="11124"/>
                    </a:lnTo>
                    <a:lnTo>
                      <a:pt x="5543" y="10893"/>
                    </a:lnTo>
                    <a:lnTo>
                      <a:pt x="5004" y="10739"/>
                    </a:lnTo>
                    <a:lnTo>
                      <a:pt x="4388" y="10585"/>
                    </a:lnTo>
                    <a:lnTo>
                      <a:pt x="3811" y="10508"/>
                    </a:lnTo>
                    <a:lnTo>
                      <a:pt x="3195" y="10431"/>
                    </a:lnTo>
                    <a:lnTo>
                      <a:pt x="2772" y="10431"/>
                    </a:lnTo>
                    <a:lnTo>
                      <a:pt x="2079" y="10470"/>
                    </a:lnTo>
                    <a:lnTo>
                      <a:pt x="1386" y="10547"/>
                    </a:lnTo>
                    <a:lnTo>
                      <a:pt x="693" y="10701"/>
                    </a:lnTo>
                    <a:lnTo>
                      <a:pt x="39" y="10932"/>
                    </a:lnTo>
                    <a:lnTo>
                      <a:pt x="1" y="10970"/>
                    </a:lnTo>
                    <a:lnTo>
                      <a:pt x="39" y="11009"/>
                    </a:lnTo>
                    <a:lnTo>
                      <a:pt x="39" y="10970"/>
                    </a:lnTo>
                    <a:lnTo>
                      <a:pt x="732" y="10816"/>
                    </a:lnTo>
                    <a:lnTo>
                      <a:pt x="1386" y="10701"/>
                    </a:lnTo>
                    <a:lnTo>
                      <a:pt x="2079" y="10624"/>
                    </a:lnTo>
                    <a:lnTo>
                      <a:pt x="2772" y="10585"/>
                    </a:lnTo>
                    <a:lnTo>
                      <a:pt x="3465" y="10624"/>
                    </a:lnTo>
                    <a:lnTo>
                      <a:pt x="4158" y="10701"/>
                    </a:lnTo>
                    <a:lnTo>
                      <a:pt x="4850" y="10855"/>
                    </a:lnTo>
                    <a:lnTo>
                      <a:pt x="5543" y="11047"/>
                    </a:lnTo>
                    <a:lnTo>
                      <a:pt x="6082" y="11240"/>
                    </a:lnTo>
                    <a:lnTo>
                      <a:pt x="6582" y="11509"/>
                    </a:lnTo>
                    <a:lnTo>
                      <a:pt x="7121" y="11779"/>
                    </a:lnTo>
                    <a:lnTo>
                      <a:pt x="7583" y="12125"/>
                    </a:lnTo>
                    <a:lnTo>
                      <a:pt x="6852" y="13010"/>
                    </a:lnTo>
                    <a:lnTo>
                      <a:pt x="6159" y="13703"/>
                    </a:lnTo>
                    <a:lnTo>
                      <a:pt x="5428" y="14357"/>
                    </a:lnTo>
                    <a:lnTo>
                      <a:pt x="4619" y="14935"/>
                    </a:lnTo>
                    <a:lnTo>
                      <a:pt x="3773" y="15435"/>
                    </a:lnTo>
                    <a:lnTo>
                      <a:pt x="3811" y="15474"/>
                    </a:lnTo>
                    <a:lnTo>
                      <a:pt x="4196" y="15281"/>
                    </a:lnTo>
                    <a:lnTo>
                      <a:pt x="4581" y="15089"/>
                    </a:lnTo>
                    <a:lnTo>
                      <a:pt x="4966" y="14858"/>
                    </a:lnTo>
                    <a:lnTo>
                      <a:pt x="5312" y="14588"/>
                    </a:lnTo>
                    <a:lnTo>
                      <a:pt x="5967" y="14050"/>
                    </a:lnTo>
                    <a:lnTo>
                      <a:pt x="6621" y="13434"/>
                    </a:lnTo>
                    <a:lnTo>
                      <a:pt x="7160" y="12856"/>
                    </a:lnTo>
                    <a:lnTo>
                      <a:pt x="7699" y="12202"/>
                    </a:lnTo>
                    <a:lnTo>
                      <a:pt x="8237" y="12625"/>
                    </a:lnTo>
                    <a:lnTo>
                      <a:pt x="8699" y="13087"/>
                    </a:lnTo>
                    <a:lnTo>
                      <a:pt x="9161" y="13588"/>
                    </a:lnTo>
                    <a:lnTo>
                      <a:pt x="9585" y="14127"/>
                    </a:lnTo>
                    <a:lnTo>
                      <a:pt x="9970" y="14704"/>
                    </a:lnTo>
                    <a:lnTo>
                      <a:pt x="10277" y="15358"/>
                    </a:lnTo>
                    <a:lnTo>
                      <a:pt x="10547" y="15974"/>
                    </a:lnTo>
                    <a:lnTo>
                      <a:pt x="10778" y="16667"/>
                    </a:lnTo>
                    <a:lnTo>
                      <a:pt x="10816" y="16705"/>
                    </a:lnTo>
                    <a:lnTo>
                      <a:pt x="10932" y="16705"/>
                    </a:lnTo>
                    <a:lnTo>
                      <a:pt x="10970" y="16667"/>
                    </a:lnTo>
                    <a:lnTo>
                      <a:pt x="10970" y="16628"/>
                    </a:lnTo>
                    <a:lnTo>
                      <a:pt x="10778" y="16013"/>
                    </a:lnTo>
                    <a:lnTo>
                      <a:pt x="10508" y="15397"/>
                    </a:lnTo>
                    <a:lnTo>
                      <a:pt x="10239" y="14819"/>
                    </a:lnTo>
                    <a:lnTo>
                      <a:pt x="9893" y="14280"/>
                    </a:lnTo>
                    <a:lnTo>
                      <a:pt x="9508" y="13742"/>
                    </a:lnTo>
                    <a:lnTo>
                      <a:pt x="9123" y="13241"/>
                    </a:lnTo>
                    <a:lnTo>
                      <a:pt x="8661" y="12779"/>
                    </a:lnTo>
                    <a:lnTo>
                      <a:pt x="8199" y="12356"/>
                    </a:lnTo>
                    <a:lnTo>
                      <a:pt x="7814" y="12087"/>
                    </a:lnTo>
                    <a:lnTo>
                      <a:pt x="8314" y="11394"/>
                    </a:lnTo>
                    <a:lnTo>
                      <a:pt x="8776" y="10701"/>
                    </a:lnTo>
                    <a:lnTo>
                      <a:pt x="9277" y="9854"/>
                    </a:lnTo>
                    <a:lnTo>
                      <a:pt x="9739" y="8969"/>
                    </a:lnTo>
                    <a:lnTo>
                      <a:pt x="10162" y="8045"/>
                    </a:lnTo>
                    <a:lnTo>
                      <a:pt x="10508" y="7121"/>
                    </a:lnTo>
                    <a:lnTo>
                      <a:pt x="10701" y="7237"/>
                    </a:lnTo>
                    <a:lnTo>
                      <a:pt x="11355" y="7468"/>
                    </a:lnTo>
                    <a:lnTo>
                      <a:pt x="12048" y="7660"/>
                    </a:lnTo>
                    <a:lnTo>
                      <a:pt x="12741" y="7776"/>
                    </a:lnTo>
                    <a:lnTo>
                      <a:pt x="13434" y="7814"/>
                    </a:lnTo>
                    <a:lnTo>
                      <a:pt x="14088" y="7776"/>
                    </a:lnTo>
                    <a:lnTo>
                      <a:pt x="14511" y="7699"/>
                    </a:lnTo>
                    <a:lnTo>
                      <a:pt x="14896" y="7583"/>
                    </a:lnTo>
                    <a:lnTo>
                      <a:pt x="15281" y="7468"/>
                    </a:lnTo>
                    <a:lnTo>
                      <a:pt x="15628" y="7275"/>
                    </a:lnTo>
                    <a:lnTo>
                      <a:pt x="15974" y="7083"/>
                    </a:lnTo>
                    <a:lnTo>
                      <a:pt x="16320" y="6813"/>
                    </a:lnTo>
                    <a:lnTo>
                      <a:pt x="16590" y="6544"/>
                    </a:lnTo>
                    <a:lnTo>
                      <a:pt x="16859" y="6236"/>
                    </a:lnTo>
                    <a:lnTo>
                      <a:pt x="16859" y="6198"/>
                    </a:lnTo>
                    <a:lnTo>
                      <a:pt x="16859" y="6159"/>
                    </a:lnTo>
                    <a:lnTo>
                      <a:pt x="16782" y="6121"/>
                    </a:lnTo>
                    <a:lnTo>
                      <a:pt x="16705" y="6159"/>
                    </a:lnTo>
                    <a:lnTo>
                      <a:pt x="16474" y="6429"/>
                    </a:lnTo>
                    <a:lnTo>
                      <a:pt x="16243" y="6698"/>
                    </a:lnTo>
                    <a:lnTo>
                      <a:pt x="15974" y="6890"/>
                    </a:lnTo>
                    <a:lnTo>
                      <a:pt x="15666" y="7083"/>
                    </a:lnTo>
                    <a:lnTo>
                      <a:pt x="15358" y="7275"/>
                    </a:lnTo>
                    <a:lnTo>
                      <a:pt x="15012" y="7391"/>
                    </a:lnTo>
                    <a:lnTo>
                      <a:pt x="14665" y="7506"/>
                    </a:lnTo>
                    <a:lnTo>
                      <a:pt x="14319" y="7583"/>
                    </a:lnTo>
                    <a:lnTo>
                      <a:pt x="13896" y="7660"/>
                    </a:lnTo>
                    <a:lnTo>
                      <a:pt x="13434" y="7660"/>
                    </a:lnTo>
                    <a:lnTo>
                      <a:pt x="12856" y="7622"/>
                    </a:lnTo>
                    <a:lnTo>
                      <a:pt x="12240" y="7545"/>
                    </a:lnTo>
                    <a:lnTo>
                      <a:pt x="11663" y="7391"/>
                    </a:lnTo>
                    <a:lnTo>
                      <a:pt x="11086" y="7198"/>
                    </a:lnTo>
                    <a:lnTo>
                      <a:pt x="10547" y="7006"/>
                    </a:lnTo>
                    <a:lnTo>
                      <a:pt x="10778" y="6313"/>
                    </a:lnTo>
                    <a:lnTo>
                      <a:pt x="11009" y="5582"/>
                    </a:lnTo>
                    <a:lnTo>
                      <a:pt x="11163" y="4850"/>
                    </a:lnTo>
                    <a:lnTo>
                      <a:pt x="11317" y="4119"/>
                    </a:lnTo>
                    <a:lnTo>
                      <a:pt x="11471" y="3157"/>
                    </a:lnTo>
                    <a:lnTo>
                      <a:pt x="11586" y="2156"/>
                    </a:lnTo>
                    <a:lnTo>
                      <a:pt x="11625" y="1155"/>
                    </a:lnTo>
                    <a:lnTo>
                      <a:pt x="11625" y="155"/>
                    </a:lnTo>
                    <a:lnTo>
                      <a:pt x="11586" y="116"/>
                    </a:lnTo>
                    <a:lnTo>
                      <a:pt x="11548" y="78"/>
                    </a:lnTo>
                    <a:lnTo>
                      <a:pt x="11471" y="116"/>
                    </a:lnTo>
                    <a:lnTo>
                      <a:pt x="11471" y="155"/>
                    </a:lnTo>
                    <a:lnTo>
                      <a:pt x="11471" y="1040"/>
                    </a:lnTo>
                    <a:lnTo>
                      <a:pt x="11432" y="1887"/>
                    </a:lnTo>
                    <a:lnTo>
                      <a:pt x="11355" y="2733"/>
                    </a:lnTo>
                    <a:lnTo>
                      <a:pt x="11240" y="3580"/>
                    </a:lnTo>
                    <a:lnTo>
                      <a:pt x="11086" y="4427"/>
                    </a:lnTo>
                    <a:lnTo>
                      <a:pt x="10893" y="5274"/>
                    </a:lnTo>
                    <a:lnTo>
                      <a:pt x="10662" y="6121"/>
                    </a:lnTo>
                    <a:lnTo>
                      <a:pt x="10393" y="6929"/>
                    </a:lnTo>
                    <a:lnTo>
                      <a:pt x="9816" y="6659"/>
                    </a:lnTo>
                    <a:lnTo>
                      <a:pt x="9238" y="6313"/>
                    </a:lnTo>
                    <a:lnTo>
                      <a:pt x="8661" y="5928"/>
                    </a:lnTo>
                    <a:lnTo>
                      <a:pt x="8160" y="5505"/>
                    </a:lnTo>
                    <a:lnTo>
                      <a:pt x="7660" y="5043"/>
                    </a:lnTo>
                    <a:lnTo>
                      <a:pt x="7237" y="4543"/>
                    </a:lnTo>
                    <a:lnTo>
                      <a:pt x="6852" y="4004"/>
                    </a:lnTo>
                    <a:lnTo>
                      <a:pt x="6505" y="3426"/>
                    </a:lnTo>
                    <a:lnTo>
                      <a:pt x="6313" y="3041"/>
                    </a:lnTo>
                    <a:lnTo>
                      <a:pt x="6159" y="2618"/>
                    </a:lnTo>
                    <a:lnTo>
                      <a:pt x="6005" y="2233"/>
                    </a:lnTo>
                    <a:lnTo>
                      <a:pt x="5928" y="1771"/>
                    </a:lnTo>
                    <a:lnTo>
                      <a:pt x="5851" y="1348"/>
                    </a:lnTo>
                    <a:lnTo>
                      <a:pt x="5813" y="924"/>
                    </a:lnTo>
                    <a:lnTo>
                      <a:pt x="5813" y="501"/>
                    </a:lnTo>
                    <a:lnTo>
                      <a:pt x="5813" y="39"/>
                    </a:lnTo>
                    <a:lnTo>
                      <a:pt x="5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8" name="Google Shape;2288;p49"/>
          <p:cNvGrpSpPr/>
          <p:nvPr/>
        </p:nvGrpSpPr>
        <p:grpSpPr>
          <a:xfrm flipH="1">
            <a:off x="5574105" y="1793103"/>
            <a:ext cx="2856668" cy="3483342"/>
            <a:chOff x="-358792" y="2285758"/>
            <a:chExt cx="2501242" cy="3049944"/>
          </a:xfrm>
        </p:grpSpPr>
        <p:sp>
          <p:nvSpPr>
            <p:cNvPr id="2289" name="Google Shape;2289;p49"/>
            <p:cNvSpPr/>
            <p:nvPr/>
          </p:nvSpPr>
          <p:spPr>
            <a:xfrm flipH="1">
              <a:off x="-358792" y="2285811"/>
              <a:ext cx="2501242" cy="3049829"/>
            </a:xfrm>
            <a:custGeom>
              <a:avLst/>
              <a:gdLst/>
              <a:ahLst/>
              <a:cxnLst/>
              <a:rect l="l" t="t" r="r" b="b"/>
              <a:pathLst>
                <a:path w="45804" h="55850" extrusionOk="0">
                  <a:moveTo>
                    <a:pt x="22710" y="1"/>
                  </a:moveTo>
                  <a:lnTo>
                    <a:pt x="21902" y="39"/>
                  </a:lnTo>
                  <a:lnTo>
                    <a:pt x="21055" y="193"/>
                  </a:lnTo>
                  <a:lnTo>
                    <a:pt x="20208" y="386"/>
                  </a:lnTo>
                  <a:lnTo>
                    <a:pt x="19323" y="694"/>
                  </a:lnTo>
                  <a:lnTo>
                    <a:pt x="18438" y="1040"/>
                  </a:lnTo>
                  <a:lnTo>
                    <a:pt x="17552" y="1464"/>
                  </a:lnTo>
                  <a:lnTo>
                    <a:pt x="16706" y="1925"/>
                  </a:lnTo>
                  <a:lnTo>
                    <a:pt x="15936" y="2464"/>
                  </a:lnTo>
                  <a:lnTo>
                    <a:pt x="15166" y="3003"/>
                  </a:lnTo>
                  <a:lnTo>
                    <a:pt x="14512" y="3580"/>
                  </a:lnTo>
                  <a:lnTo>
                    <a:pt x="13896" y="4196"/>
                  </a:lnTo>
                  <a:lnTo>
                    <a:pt x="13395" y="4812"/>
                  </a:lnTo>
                  <a:lnTo>
                    <a:pt x="13203" y="5120"/>
                  </a:lnTo>
                  <a:lnTo>
                    <a:pt x="13011" y="5428"/>
                  </a:lnTo>
                  <a:lnTo>
                    <a:pt x="12857" y="5736"/>
                  </a:lnTo>
                  <a:lnTo>
                    <a:pt x="12741" y="6082"/>
                  </a:lnTo>
                  <a:lnTo>
                    <a:pt x="12664" y="6390"/>
                  </a:lnTo>
                  <a:lnTo>
                    <a:pt x="12626" y="6698"/>
                  </a:lnTo>
                  <a:lnTo>
                    <a:pt x="12472" y="8122"/>
                  </a:lnTo>
                  <a:lnTo>
                    <a:pt x="12241" y="9893"/>
                  </a:lnTo>
                  <a:lnTo>
                    <a:pt x="12164" y="10432"/>
                  </a:lnTo>
                  <a:lnTo>
                    <a:pt x="11971" y="10355"/>
                  </a:lnTo>
                  <a:lnTo>
                    <a:pt x="11817" y="10355"/>
                  </a:lnTo>
                  <a:lnTo>
                    <a:pt x="11625" y="10316"/>
                  </a:lnTo>
                  <a:lnTo>
                    <a:pt x="11471" y="10355"/>
                  </a:lnTo>
                  <a:lnTo>
                    <a:pt x="11278" y="10393"/>
                  </a:lnTo>
                  <a:lnTo>
                    <a:pt x="11124" y="10470"/>
                  </a:lnTo>
                  <a:lnTo>
                    <a:pt x="10971" y="10547"/>
                  </a:lnTo>
                  <a:lnTo>
                    <a:pt x="10855" y="10663"/>
                  </a:lnTo>
                  <a:lnTo>
                    <a:pt x="10740" y="10778"/>
                  </a:lnTo>
                  <a:lnTo>
                    <a:pt x="10509" y="11086"/>
                  </a:lnTo>
                  <a:lnTo>
                    <a:pt x="10393" y="11471"/>
                  </a:lnTo>
                  <a:lnTo>
                    <a:pt x="10316" y="11894"/>
                  </a:lnTo>
                  <a:lnTo>
                    <a:pt x="10278" y="12318"/>
                  </a:lnTo>
                  <a:lnTo>
                    <a:pt x="10355" y="12818"/>
                  </a:lnTo>
                  <a:lnTo>
                    <a:pt x="10470" y="13280"/>
                  </a:lnTo>
                  <a:lnTo>
                    <a:pt x="10663" y="13742"/>
                  </a:lnTo>
                  <a:lnTo>
                    <a:pt x="10894" y="14165"/>
                  </a:lnTo>
                  <a:lnTo>
                    <a:pt x="11201" y="14512"/>
                  </a:lnTo>
                  <a:lnTo>
                    <a:pt x="11355" y="14627"/>
                  </a:lnTo>
                  <a:lnTo>
                    <a:pt x="10663" y="17899"/>
                  </a:lnTo>
                  <a:lnTo>
                    <a:pt x="10008" y="20939"/>
                  </a:lnTo>
                  <a:lnTo>
                    <a:pt x="9816" y="21555"/>
                  </a:lnTo>
                  <a:lnTo>
                    <a:pt x="9585" y="22287"/>
                  </a:lnTo>
                  <a:lnTo>
                    <a:pt x="9008" y="23903"/>
                  </a:lnTo>
                  <a:lnTo>
                    <a:pt x="8392" y="25712"/>
                  </a:lnTo>
                  <a:lnTo>
                    <a:pt x="8084" y="26636"/>
                  </a:lnTo>
                  <a:lnTo>
                    <a:pt x="7776" y="27598"/>
                  </a:lnTo>
                  <a:lnTo>
                    <a:pt x="7506" y="28522"/>
                  </a:lnTo>
                  <a:lnTo>
                    <a:pt x="7352" y="29253"/>
                  </a:lnTo>
                  <a:lnTo>
                    <a:pt x="7122" y="29407"/>
                  </a:lnTo>
                  <a:lnTo>
                    <a:pt x="5774" y="30369"/>
                  </a:lnTo>
                  <a:lnTo>
                    <a:pt x="5082" y="30870"/>
                  </a:lnTo>
                  <a:lnTo>
                    <a:pt x="4427" y="31370"/>
                  </a:lnTo>
                  <a:lnTo>
                    <a:pt x="3773" y="31909"/>
                  </a:lnTo>
                  <a:lnTo>
                    <a:pt x="3196" y="32448"/>
                  </a:lnTo>
                  <a:lnTo>
                    <a:pt x="2618" y="32987"/>
                  </a:lnTo>
                  <a:lnTo>
                    <a:pt x="2079" y="33564"/>
                  </a:lnTo>
                  <a:lnTo>
                    <a:pt x="1617" y="34141"/>
                  </a:lnTo>
                  <a:lnTo>
                    <a:pt x="1194" y="34719"/>
                  </a:lnTo>
                  <a:lnTo>
                    <a:pt x="809" y="35296"/>
                  </a:lnTo>
                  <a:lnTo>
                    <a:pt x="501" y="35912"/>
                  </a:lnTo>
                  <a:lnTo>
                    <a:pt x="270" y="36528"/>
                  </a:lnTo>
                  <a:lnTo>
                    <a:pt x="78" y="37144"/>
                  </a:lnTo>
                  <a:lnTo>
                    <a:pt x="1" y="37760"/>
                  </a:lnTo>
                  <a:lnTo>
                    <a:pt x="1" y="38375"/>
                  </a:lnTo>
                  <a:lnTo>
                    <a:pt x="78" y="38876"/>
                  </a:lnTo>
                  <a:lnTo>
                    <a:pt x="155" y="39338"/>
                  </a:lnTo>
                  <a:lnTo>
                    <a:pt x="309" y="39799"/>
                  </a:lnTo>
                  <a:lnTo>
                    <a:pt x="463" y="40223"/>
                  </a:lnTo>
                  <a:lnTo>
                    <a:pt x="617" y="40608"/>
                  </a:lnTo>
                  <a:lnTo>
                    <a:pt x="848" y="40954"/>
                  </a:lnTo>
                  <a:lnTo>
                    <a:pt x="1079" y="41301"/>
                  </a:lnTo>
                  <a:lnTo>
                    <a:pt x="1348" y="41609"/>
                  </a:lnTo>
                  <a:lnTo>
                    <a:pt x="1656" y="41878"/>
                  </a:lnTo>
                  <a:lnTo>
                    <a:pt x="1925" y="42109"/>
                  </a:lnTo>
                  <a:lnTo>
                    <a:pt x="2272" y="42340"/>
                  </a:lnTo>
                  <a:lnTo>
                    <a:pt x="2580" y="42532"/>
                  </a:lnTo>
                  <a:lnTo>
                    <a:pt x="2926" y="42725"/>
                  </a:lnTo>
                  <a:lnTo>
                    <a:pt x="3196" y="42802"/>
                  </a:lnTo>
                  <a:lnTo>
                    <a:pt x="3542" y="42994"/>
                  </a:lnTo>
                  <a:lnTo>
                    <a:pt x="3927" y="43187"/>
                  </a:lnTo>
                  <a:lnTo>
                    <a:pt x="4658" y="43495"/>
                  </a:lnTo>
                  <a:lnTo>
                    <a:pt x="5466" y="43725"/>
                  </a:lnTo>
                  <a:lnTo>
                    <a:pt x="6236" y="43918"/>
                  </a:lnTo>
                  <a:lnTo>
                    <a:pt x="7006" y="44072"/>
                  </a:lnTo>
                  <a:lnTo>
                    <a:pt x="7737" y="44149"/>
                  </a:lnTo>
                  <a:lnTo>
                    <a:pt x="8392" y="44226"/>
                  </a:lnTo>
                  <a:lnTo>
                    <a:pt x="9354" y="44264"/>
                  </a:lnTo>
                  <a:lnTo>
                    <a:pt x="9739" y="44264"/>
                  </a:lnTo>
                  <a:lnTo>
                    <a:pt x="9893" y="43610"/>
                  </a:lnTo>
                  <a:lnTo>
                    <a:pt x="10201" y="42032"/>
                  </a:lnTo>
                  <a:lnTo>
                    <a:pt x="10393" y="41070"/>
                  </a:lnTo>
                  <a:lnTo>
                    <a:pt x="10393" y="40916"/>
                  </a:lnTo>
                  <a:lnTo>
                    <a:pt x="10586" y="40954"/>
                  </a:lnTo>
                  <a:lnTo>
                    <a:pt x="11317" y="41070"/>
                  </a:lnTo>
                  <a:lnTo>
                    <a:pt x="11625" y="41070"/>
                  </a:lnTo>
                  <a:lnTo>
                    <a:pt x="11625" y="41455"/>
                  </a:lnTo>
                  <a:lnTo>
                    <a:pt x="11625" y="42147"/>
                  </a:lnTo>
                  <a:lnTo>
                    <a:pt x="11702" y="42725"/>
                  </a:lnTo>
                  <a:lnTo>
                    <a:pt x="11779" y="43148"/>
                  </a:lnTo>
                  <a:lnTo>
                    <a:pt x="11856" y="43302"/>
                  </a:lnTo>
                  <a:lnTo>
                    <a:pt x="11933" y="43418"/>
                  </a:lnTo>
                  <a:lnTo>
                    <a:pt x="12087" y="43610"/>
                  </a:lnTo>
                  <a:lnTo>
                    <a:pt x="12279" y="43725"/>
                  </a:lnTo>
                  <a:lnTo>
                    <a:pt x="12472" y="43802"/>
                  </a:lnTo>
                  <a:lnTo>
                    <a:pt x="12626" y="43841"/>
                  </a:lnTo>
                  <a:lnTo>
                    <a:pt x="12818" y="43879"/>
                  </a:lnTo>
                  <a:lnTo>
                    <a:pt x="13011" y="43879"/>
                  </a:lnTo>
                  <a:lnTo>
                    <a:pt x="13318" y="43802"/>
                  </a:lnTo>
                  <a:lnTo>
                    <a:pt x="13626" y="43687"/>
                  </a:lnTo>
                  <a:lnTo>
                    <a:pt x="13665" y="43687"/>
                  </a:lnTo>
                  <a:lnTo>
                    <a:pt x="13549" y="45996"/>
                  </a:lnTo>
                  <a:lnTo>
                    <a:pt x="13434" y="49499"/>
                  </a:lnTo>
                  <a:lnTo>
                    <a:pt x="13434" y="50923"/>
                  </a:lnTo>
                  <a:lnTo>
                    <a:pt x="13472" y="52078"/>
                  </a:lnTo>
                  <a:lnTo>
                    <a:pt x="13549" y="52886"/>
                  </a:lnTo>
                  <a:lnTo>
                    <a:pt x="13588" y="53156"/>
                  </a:lnTo>
                  <a:lnTo>
                    <a:pt x="13665" y="53309"/>
                  </a:lnTo>
                  <a:lnTo>
                    <a:pt x="13780" y="53463"/>
                  </a:lnTo>
                  <a:lnTo>
                    <a:pt x="13973" y="53579"/>
                  </a:lnTo>
                  <a:lnTo>
                    <a:pt x="14281" y="53694"/>
                  </a:lnTo>
                  <a:lnTo>
                    <a:pt x="14666" y="53848"/>
                  </a:lnTo>
                  <a:lnTo>
                    <a:pt x="15705" y="54118"/>
                  </a:lnTo>
                  <a:lnTo>
                    <a:pt x="17013" y="54387"/>
                  </a:lnTo>
                  <a:lnTo>
                    <a:pt x="18515" y="54657"/>
                  </a:lnTo>
                  <a:lnTo>
                    <a:pt x="20170" y="54888"/>
                  </a:lnTo>
                  <a:lnTo>
                    <a:pt x="21979" y="55119"/>
                  </a:lnTo>
                  <a:lnTo>
                    <a:pt x="23788" y="55349"/>
                  </a:lnTo>
                  <a:lnTo>
                    <a:pt x="25635" y="55542"/>
                  </a:lnTo>
                  <a:lnTo>
                    <a:pt x="27444" y="55696"/>
                  </a:lnTo>
                  <a:lnTo>
                    <a:pt x="29138" y="55773"/>
                  </a:lnTo>
                  <a:lnTo>
                    <a:pt x="30677" y="55850"/>
                  </a:lnTo>
                  <a:lnTo>
                    <a:pt x="31986" y="55850"/>
                  </a:lnTo>
                  <a:lnTo>
                    <a:pt x="33064" y="55811"/>
                  </a:lnTo>
                  <a:lnTo>
                    <a:pt x="33487" y="55773"/>
                  </a:lnTo>
                  <a:lnTo>
                    <a:pt x="33834" y="55696"/>
                  </a:lnTo>
                  <a:lnTo>
                    <a:pt x="34103" y="55619"/>
                  </a:lnTo>
                  <a:lnTo>
                    <a:pt x="34219" y="55542"/>
                  </a:lnTo>
                  <a:lnTo>
                    <a:pt x="34334" y="55349"/>
                  </a:lnTo>
                  <a:lnTo>
                    <a:pt x="34372" y="55042"/>
                  </a:lnTo>
                  <a:lnTo>
                    <a:pt x="34411" y="54657"/>
                  </a:lnTo>
                  <a:lnTo>
                    <a:pt x="34449" y="54118"/>
                  </a:lnTo>
                  <a:lnTo>
                    <a:pt x="34411" y="52732"/>
                  </a:lnTo>
                  <a:lnTo>
                    <a:pt x="34334" y="51039"/>
                  </a:lnTo>
                  <a:lnTo>
                    <a:pt x="34180" y="49037"/>
                  </a:lnTo>
                  <a:lnTo>
                    <a:pt x="33949" y="46843"/>
                  </a:lnTo>
                  <a:lnTo>
                    <a:pt x="33603" y="43687"/>
                  </a:lnTo>
                  <a:lnTo>
                    <a:pt x="33718" y="43610"/>
                  </a:lnTo>
                  <a:lnTo>
                    <a:pt x="33872" y="43418"/>
                  </a:lnTo>
                  <a:lnTo>
                    <a:pt x="33949" y="43302"/>
                  </a:lnTo>
                  <a:lnTo>
                    <a:pt x="34026" y="43148"/>
                  </a:lnTo>
                  <a:lnTo>
                    <a:pt x="34103" y="42725"/>
                  </a:lnTo>
                  <a:lnTo>
                    <a:pt x="34180" y="42147"/>
                  </a:lnTo>
                  <a:lnTo>
                    <a:pt x="34180" y="41455"/>
                  </a:lnTo>
                  <a:lnTo>
                    <a:pt x="34180" y="41070"/>
                  </a:lnTo>
                  <a:lnTo>
                    <a:pt x="34488" y="41070"/>
                  </a:lnTo>
                  <a:lnTo>
                    <a:pt x="35219" y="40954"/>
                  </a:lnTo>
                  <a:lnTo>
                    <a:pt x="35373" y="40916"/>
                  </a:lnTo>
                  <a:lnTo>
                    <a:pt x="35412" y="41070"/>
                  </a:lnTo>
                  <a:lnTo>
                    <a:pt x="35604" y="42032"/>
                  </a:lnTo>
                  <a:lnTo>
                    <a:pt x="35912" y="43610"/>
                  </a:lnTo>
                  <a:lnTo>
                    <a:pt x="36066" y="44264"/>
                  </a:lnTo>
                  <a:lnTo>
                    <a:pt x="36451" y="44264"/>
                  </a:lnTo>
                  <a:lnTo>
                    <a:pt x="37413" y="44226"/>
                  </a:lnTo>
                  <a:lnTo>
                    <a:pt x="38068" y="44149"/>
                  </a:lnTo>
                  <a:lnTo>
                    <a:pt x="38799" y="44072"/>
                  </a:lnTo>
                  <a:lnTo>
                    <a:pt x="39569" y="43918"/>
                  </a:lnTo>
                  <a:lnTo>
                    <a:pt x="40338" y="43725"/>
                  </a:lnTo>
                  <a:lnTo>
                    <a:pt x="41147" y="43495"/>
                  </a:lnTo>
                  <a:lnTo>
                    <a:pt x="41878" y="43187"/>
                  </a:lnTo>
                  <a:lnTo>
                    <a:pt x="42263" y="42994"/>
                  </a:lnTo>
                  <a:lnTo>
                    <a:pt x="42609" y="42802"/>
                  </a:lnTo>
                  <a:lnTo>
                    <a:pt x="42879" y="42725"/>
                  </a:lnTo>
                  <a:lnTo>
                    <a:pt x="43225" y="42532"/>
                  </a:lnTo>
                  <a:lnTo>
                    <a:pt x="43533" y="42340"/>
                  </a:lnTo>
                  <a:lnTo>
                    <a:pt x="43880" y="42109"/>
                  </a:lnTo>
                  <a:lnTo>
                    <a:pt x="44149" y="41878"/>
                  </a:lnTo>
                  <a:lnTo>
                    <a:pt x="44457" y="41609"/>
                  </a:lnTo>
                  <a:lnTo>
                    <a:pt x="44726" y="41301"/>
                  </a:lnTo>
                  <a:lnTo>
                    <a:pt x="44957" y="40954"/>
                  </a:lnTo>
                  <a:lnTo>
                    <a:pt x="45150" y="40608"/>
                  </a:lnTo>
                  <a:lnTo>
                    <a:pt x="45342" y="40223"/>
                  </a:lnTo>
                  <a:lnTo>
                    <a:pt x="45496" y="39799"/>
                  </a:lnTo>
                  <a:lnTo>
                    <a:pt x="45650" y="39338"/>
                  </a:lnTo>
                  <a:lnTo>
                    <a:pt x="45727" y="38876"/>
                  </a:lnTo>
                  <a:lnTo>
                    <a:pt x="45804" y="38375"/>
                  </a:lnTo>
                  <a:lnTo>
                    <a:pt x="45804" y="37760"/>
                  </a:lnTo>
                  <a:lnTo>
                    <a:pt x="45727" y="37144"/>
                  </a:lnTo>
                  <a:lnTo>
                    <a:pt x="45535" y="36528"/>
                  </a:lnTo>
                  <a:lnTo>
                    <a:pt x="45304" y="35912"/>
                  </a:lnTo>
                  <a:lnTo>
                    <a:pt x="44996" y="35296"/>
                  </a:lnTo>
                  <a:lnTo>
                    <a:pt x="44611" y="34719"/>
                  </a:lnTo>
                  <a:lnTo>
                    <a:pt x="44187" y="34141"/>
                  </a:lnTo>
                  <a:lnTo>
                    <a:pt x="43726" y="33564"/>
                  </a:lnTo>
                  <a:lnTo>
                    <a:pt x="43187" y="32987"/>
                  </a:lnTo>
                  <a:lnTo>
                    <a:pt x="42609" y="32448"/>
                  </a:lnTo>
                  <a:lnTo>
                    <a:pt x="42032" y="31909"/>
                  </a:lnTo>
                  <a:lnTo>
                    <a:pt x="41378" y="31370"/>
                  </a:lnTo>
                  <a:lnTo>
                    <a:pt x="40723" y="30870"/>
                  </a:lnTo>
                  <a:lnTo>
                    <a:pt x="40031" y="30369"/>
                  </a:lnTo>
                  <a:lnTo>
                    <a:pt x="38645" y="29407"/>
                  </a:lnTo>
                  <a:lnTo>
                    <a:pt x="37259" y="28560"/>
                  </a:lnTo>
                  <a:lnTo>
                    <a:pt x="36874" y="28329"/>
                  </a:lnTo>
                  <a:lnTo>
                    <a:pt x="36874" y="28176"/>
                  </a:lnTo>
                  <a:lnTo>
                    <a:pt x="36913" y="27483"/>
                  </a:lnTo>
                  <a:lnTo>
                    <a:pt x="36913" y="26097"/>
                  </a:lnTo>
                  <a:lnTo>
                    <a:pt x="36913" y="25404"/>
                  </a:lnTo>
                  <a:lnTo>
                    <a:pt x="36836" y="24711"/>
                  </a:lnTo>
                  <a:lnTo>
                    <a:pt x="36682" y="24019"/>
                  </a:lnTo>
                  <a:lnTo>
                    <a:pt x="36528" y="23326"/>
                  </a:lnTo>
                  <a:lnTo>
                    <a:pt x="36335" y="22633"/>
                  </a:lnTo>
                  <a:lnTo>
                    <a:pt x="36066" y="21979"/>
                  </a:lnTo>
                  <a:lnTo>
                    <a:pt x="35566" y="20632"/>
                  </a:lnTo>
                  <a:lnTo>
                    <a:pt x="34988" y="19323"/>
                  </a:lnTo>
                  <a:lnTo>
                    <a:pt x="34449" y="18053"/>
                  </a:lnTo>
                  <a:lnTo>
                    <a:pt x="34219" y="17398"/>
                  </a:lnTo>
                  <a:lnTo>
                    <a:pt x="33988" y="16744"/>
                  </a:lnTo>
                  <a:lnTo>
                    <a:pt x="33795" y="16128"/>
                  </a:lnTo>
                  <a:lnTo>
                    <a:pt x="33641" y="15474"/>
                  </a:lnTo>
                  <a:lnTo>
                    <a:pt x="33988" y="14973"/>
                  </a:lnTo>
                  <a:lnTo>
                    <a:pt x="34219" y="14473"/>
                  </a:lnTo>
                  <a:lnTo>
                    <a:pt x="34372" y="13973"/>
                  </a:lnTo>
                  <a:lnTo>
                    <a:pt x="34449" y="13511"/>
                  </a:lnTo>
                  <a:lnTo>
                    <a:pt x="34411" y="13049"/>
                  </a:lnTo>
                  <a:lnTo>
                    <a:pt x="34372" y="12818"/>
                  </a:lnTo>
                  <a:lnTo>
                    <a:pt x="34334" y="12626"/>
                  </a:lnTo>
                  <a:lnTo>
                    <a:pt x="34219" y="12433"/>
                  </a:lnTo>
                  <a:lnTo>
                    <a:pt x="34142" y="12279"/>
                  </a:lnTo>
                  <a:lnTo>
                    <a:pt x="33988" y="12125"/>
                  </a:lnTo>
                  <a:lnTo>
                    <a:pt x="33834" y="11971"/>
                  </a:lnTo>
                  <a:lnTo>
                    <a:pt x="33680" y="11856"/>
                  </a:lnTo>
                  <a:lnTo>
                    <a:pt x="33526" y="11779"/>
                  </a:lnTo>
                  <a:lnTo>
                    <a:pt x="33526" y="11586"/>
                  </a:lnTo>
                  <a:lnTo>
                    <a:pt x="33641" y="10278"/>
                  </a:lnTo>
                  <a:lnTo>
                    <a:pt x="33757" y="8969"/>
                  </a:lnTo>
                  <a:lnTo>
                    <a:pt x="33795" y="7699"/>
                  </a:lnTo>
                  <a:lnTo>
                    <a:pt x="33795" y="7045"/>
                  </a:lnTo>
                  <a:lnTo>
                    <a:pt x="33757" y="6429"/>
                  </a:lnTo>
                  <a:lnTo>
                    <a:pt x="33718" y="5813"/>
                  </a:lnTo>
                  <a:lnTo>
                    <a:pt x="33603" y="5197"/>
                  </a:lnTo>
                  <a:lnTo>
                    <a:pt x="33526" y="4889"/>
                  </a:lnTo>
                  <a:lnTo>
                    <a:pt x="33410" y="4620"/>
                  </a:lnTo>
                  <a:lnTo>
                    <a:pt x="33256" y="4312"/>
                  </a:lnTo>
                  <a:lnTo>
                    <a:pt x="33102" y="4081"/>
                  </a:lnTo>
                  <a:lnTo>
                    <a:pt x="32948" y="3811"/>
                  </a:lnTo>
                  <a:lnTo>
                    <a:pt x="32717" y="3542"/>
                  </a:lnTo>
                  <a:lnTo>
                    <a:pt x="32256" y="3080"/>
                  </a:lnTo>
                  <a:lnTo>
                    <a:pt x="31717" y="2657"/>
                  </a:lnTo>
                  <a:lnTo>
                    <a:pt x="31139" y="2272"/>
                  </a:lnTo>
                  <a:lnTo>
                    <a:pt x="30446" y="1925"/>
                  </a:lnTo>
                  <a:lnTo>
                    <a:pt x="29754" y="1579"/>
                  </a:lnTo>
                  <a:lnTo>
                    <a:pt x="29022" y="1310"/>
                  </a:lnTo>
                  <a:lnTo>
                    <a:pt x="28253" y="1040"/>
                  </a:lnTo>
                  <a:lnTo>
                    <a:pt x="27444" y="809"/>
                  </a:lnTo>
                  <a:lnTo>
                    <a:pt x="26636" y="617"/>
                  </a:lnTo>
                  <a:lnTo>
                    <a:pt x="25828" y="424"/>
                  </a:lnTo>
                  <a:lnTo>
                    <a:pt x="25019" y="270"/>
                  </a:lnTo>
                  <a:lnTo>
                    <a:pt x="23441" y="39"/>
                  </a:lnTo>
                  <a:lnTo>
                    <a:pt x="23095" y="1"/>
                  </a:lnTo>
                  <a:close/>
                </a:path>
              </a:pathLst>
            </a:custGeom>
            <a:solidFill>
              <a:schemeClr val="lt2"/>
            </a:solidFill>
            <a:ln w="76200" cap="flat" cmpd="sng">
              <a:solidFill>
                <a:schemeClr val="lt2"/>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0" name="Google Shape;2290;p49"/>
            <p:cNvGrpSpPr/>
            <p:nvPr/>
          </p:nvGrpSpPr>
          <p:grpSpPr>
            <a:xfrm flipH="1">
              <a:off x="-358767" y="2285758"/>
              <a:ext cx="2501185" cy="3049944"/>
              <a:chOff x="4894559" y="2540493"/>
              <a:chExt cx="1521494" cy="1855197"/>
            </a:xfrm>
          </p:grpSpPr>
          <p:sp>
            <p:nvSpPr>
              <p:cNvPr id="2291" name="Google Shape;2291;p49"/>
              <p:cNvSpPr/>
              <p:nvPr/>
            </p:nvSpPr>
            <p:spPr>
              <a:xfrm>
                <a:off x="5131101" y="2540493"/>
                <a:ext cx="989616" cy="1190382"/>
              </a:xfrm>
              <a:custGeom>
                <a:avLst/>
                <a:gdLst/>
                <a:ahLst/>
                <a:cxnLst/>
                <a:rect l="l" t="t" r="r" b="b"/>
                <a:pathLst>
                  <a:path w="29792" h="35836" extrusionOk="0">
                    <a:moveTo>
                      <a:pt x="15589" y="1"/>
                    </a:moveTo>
                    <a:lnTo>
                      <a:pt x="14781" y="39"/>
                    </a:lnTo>
                    <a:lnTo>
                      <a:pt x="13934" y="193"/>
                    </a:lnTo>
                    <a:lnTo>
                      <a:pt x="13087" y="386"/>
                    </a:lnTo>
                    <a:lnTo>
                      <a:pt x="12202" y="694"/>
                    </a:lnTo>
                    <a:lnTo>
                      <a:pt x="11317" y="1040"/>
                    </a:lnTo>
                    <a:lnTo>
                      <a:pt x="10431" y="1464"/>
                    </a:lnTo>
                    <a:lnTo>
                      <a:pt x="9585" y="1925"/>
                    </a:lnTo>
                    <a:lnTo>
                      <a:pt x="8815" y="2464"/>
                    </a:lnTo>
                    <a:lnTo>
                      <a:pt x="8045" y="3003"/>
                    </a:lnTo>
                    <a:lnTo>
                      <a:pt x="7391" y="3580"/>
                    </a:lnTo>
                    <a:lnTo>
                      <a:pt x="6775" y="4196"/>
                    </a:lnTo>
                    <a:lnTo>
                      <a:pt x="6274" y="4812"/>
                    </a:lnTo>
                    <a:lnTo>
                      <a:pt x="6082" y="5120"/>
                    </a:lnTo>
                    <a:lnTo>
                      <a:pt x="5890" y="5428"/>
                    </a:lnTo>
                    <a:lnTo>
                      <a:pt x="5736" y="5736"/>
                    </a:lnTo>
                    <a:lnTo>
                      <a:pt x="5620" y="6082"/>
                    </a:lnTo>
                    <a:lnTo>
                      <a:pt x="5543" y="6390"/>
                    </a:lnTo>
                    <a:lnTo>
                      <a:pt x="5505" y="6698"/>
                    </a:lnTo>
                    <a:lnTo>
                      <a:pt x="5351" y="8122"/>
                    </a:lnTo>
                    <a:lnTo>
                      <a:pt x="5120" y="9893"/>
                    </a:lnTo>
                    <a:lnTo>
                      <a:pt x="4773" y="11856"/>
                    </a:lnTo>
                    <a:lnTo>
                      <a:pt x="4388" y="13896"/>
                    </a:lnTo>
                    <a:lnTo>
                      <a:pt x="3542" y="17899"/>
                    </a:lnTo>
                    <a:lnTo>
                      <a:pt x="2887" y="20939"/>
                    </a:lnTo>
                    <a:lnTo>
                      <a:pt x="2695" y="21555"/>
                    </a:lnTo>
                    <a:lnTo>
                      <a:pt x="2464" y="22287"/>
                    </a:lnTo>
                    <a:lnTo>
                      <a:pt x="1887" y="23903"/>
                    </a:lnTo>
                    <a:lnTo>
                      <a:pt x="1271" y="25712"/>
                    </a:lnTo>
                    <a:lnTo>
                      <a:pt x="963" y="26636"/>
                    </a:lnTo>
                    <a:lnTo>
                      <a:pt x="655" y="27598"/>
                    </a:lnTo>
                    <a:lnTo>
                      <a:pt x="385" y="28522"/>
                    </a:lnTo>
                    <a:lnTo>
                      <a:pt x="193" y="29446"/>
                    </a:lnTo>
                    <a:lnTo>
                      <a:pt x="78" y="30369"/>
                    </a:lnTo>
                    <a:lnTo>
                      <a:pt x="1" y="31255"/>
                    </a:lnTo>
                    <a:lnTo>
                      <a:pt x="1" y="31640"/>
                    </a:lnTo>
                    <a:lnTo>
                      <a:pt x="39" y="32063"/>
                    </a:lnTo>
                    <a:lnTo>
                      <a:pt x="78" y="32448"/>
                    </a:lnTo>
                    <a:lnTo>
                      <a:pt x="154" y="32794"/>
                    </a:lnTo>
                    <a:lnTo>
                      <a:pt x="270" y="33141"/>
                    </a:lnTo>
                    <a:lnTo>
                      <a:pt x="424" y="33487"/>
                    </a:lnTo>
                    <a:lnTo>
                      <a:pt x="578" y="33795"/>
                    </a:lnTo>
                    <a:lnTo>
                      <a:pt x="809" y="34064"/>
                    </a:lnTo>
                    <a:lnTo>
                      <a:pt x="1078" y="34334"/>
                    </a:lnTo>
                    <a:lnTo>
                      <a:pt x="1386" y="34565"/>
                    </a:lnTo>
                    <a:lnTo>
                      <a:pt x="1810" y="34796"/>
                    </a:lnTo>
                    <a:lnTo>
                      <a:pt x="2271" y="34988"/>
                    </a:lnTo>
                    <a:lnTo>
                      <a:pt x="2810" y="35142"/>
                    </a:lnTo>
                    <a:lnTo>
                      <a:pt x="3388" y="35296"/>
                    </a:lnTo>
                    <a:lnTo>
                      <a:pt x="4003" y="35412"/>
                    </a:lnTo>
                    <a:lnTo>
                      <a:pt x="4696" y="35527"/>
                    </a:lnTo>
                    <a:lnTo>
                      <a:pt x="6159" y="35720"/>
                    </a:lnTo>
                    <a:lnTo>
                      <a:pt x="7776" y="35797"/>
                    </a:lnTo>
                    <a:lnTo>
                      <a:pt x="9508" y="35835"/>
                    </a:lnTo>
                    <a:lnTo>
                      <a:pt x="11278" y="35797"/>
                    </a:lnTo>
                    <a:lnTo>
                      <a:pt x="13126" y="35720"/>
                    </a:lnTo>
                    <a:lnTo>
                      <a:pt x="14935" y="35643"/>
                    </a:lnTo>
                    <a:lnTo>
                      <a:pt x="16744" y="35489"/>
                    </a:lnTo>
                    <a:lnTo>
                      <a:pt x="18514" y="35296"/>
                    </a:lnTo>
                    <a:lnTo>
                      <a:pt x="20169" y="35104"/>
                    </a:lnTo>
                    <a:lnTo>
                      <a:pt x="21670" y="34873"/>
                    </a:lnTo>
                    <a:lnTo>
                      <a:pt x="23056" y="34642"/>
                    </a:lnTo>
                    <a:lnTo>
                      <a:pt x="24249" y="34411"/>
                    </a:lnTo>
                    <a:lnTo>
                      <a:pt x="25250" y="34180"/>
                    </a:lnTo>
                    <a:lnTo>
                      <a:pt x="26097" y="33872"/>
                    </a:lnTo>
                    <a:lnTo>
                      <a:pt x="26867" y="33526"/>
                    </a:lnTo>
                    <a:lnTo>
                      <a:pt x="27521" y="33141"/>
                    </a:lnTo>
                    <a:lnTo>
                      <a:pt x="28060" y="32717"/>
                    </a:lnTo>
                    <a:lnTo>
                      <a:pt x="28483" y="32255"/>
                    </a:lnTo>
                    <a:lnTo>
                      <a:pt x="28868" y="31755"/>
                    </a:lnTo>
                    <a:lnTo>
                      <a:pt x="29137" y="31216"/>
                    </a:lnTo>
                    <a:lnTo>
                      <a:pt x="29368" y="30639"/>
                    </a:lnTo>
                    <a:lnTo>
                      <a:pt x="29522" y="30062"/>
                    </a:lnTo>
                    <a:lnTo>
                      <a:pt x="29638" y="29446"/>
                    </a:lnTo>
                    <a:lnTo>
                      <a:pt x="29715" y="28830"/>
                    </a:lnTo>
                    <a:lnTo>
                      <a:pt x="29753" y="28176"/>
                    </a:lnTo>
                    <a:lnTo>
                      <a:pt x="29792" y="27483"/>
                    </a:lnTo>
                    <a:lnTo>
                      <a:pt x="29792" y="26097"/>
                    </a:lnTo>
                    <a:lnTo>
                      <a:pt x="29792" y="25404"/>
                    </a:lnTo>
                    <a:lnTo>
                      <a:pt x="29715" y="24711"/>
                    </a:lnTo>
                    <a:lnTo>
                      <a:pt x="29561" y="24019"/>
                    </a:lnTo>
                    <a:lnTo>
                      <a:pt x="29407" y="23326"/>
                    </a:lnTo>
                    <a:lnTo>
                      <a:pt x="29214" y="22633"/>
                    </a:lnTo>
                    <a:lnTo>
                      <a:pt x="28945" y="21979"/>
                    </a:lnTo>
                    <a:lnTo>
                      <a:pt x="28445" y="20632"/>
                    </a:lnTo>
                    <a:lnTo>
                      <a:pt x="27867" y="19323"/>
                    </a:lnTo>
                    <a:lnTo>
                      <a:pt x="27328" y="18053"/>
                    </a:lnTo>
                    <a:lnTo>
                      <a:pt x="27098" y="17398"/>
                    </a:lnTo>
                    <a:lnTo>
                      <a:pt x="26867" y="16744"/>
                    </a:lnTo>
                    <a:lnTo>
                      <a:pt x="26674" y="16128"/>
                    </a:lnTo>
                    <a:lnTo>
                      <a:pt x="26520" y="15474"/>
                    </a:lnTo>
                    <a:lnTo>
                      <a:pt x="26405" y="14820"/>
                    </a:lnTo>
                    <a:lnTo>
                      <a:pt x="26366" y="14204"/>
                    </a:lnTo>
                    <a:lnTo>
                      <a:pt x="26328" y="13549"/>
                    </a:lnTo>
                    <a:lnTo>
                      <a:pt x="26328" y="12895"/>
                    </a:lnTo>
                    <a:lnTo>
                      <a:pt x="26405" y="11586"/>
                    </a:lnTo>
                    <a:lnTo>
                      <a:pt x="26520" y="10278"/>
                    </a:lnTo>
                    <a:lnTo>
                      <a:pt x="26636" y="8969"/>
                    </a:lnTo>
                    <a:lnTo>
                      <a:pt x="26674" y="7699"/>
                    </a:lnTo>
                    <a:lnTo>
                      <a:pt x="26674" y="7045"/>
                    </a:lnTo>
                    <a:lnTo>
                      <a:pt x="26636" y="6429"/>
                    </a:lnTo>
                    <a:lnTo>
                      <a:pt x="26597" y="5813"/>
                    </a:lnTo>
                    <a:lnTo>
                      <a:pt x="26482" y="5197"/>
                    </a:lnTo>
                    <a:lnTo>
                      <a:pt x="26405" y="4889"/>
                    </a:lnTo>
                    <a:lnTo>
                      <a:pt x="26289" y="4620"/>
                    </a:lnTo>
                    <a:lnTo>
                      <a:pt x="26135" y="4312"/>
                    </a:lnTo>
                    <a:lnTo>
                      <a:pt x="25981" y="4081"/>
                    </a:lnTo>
                    <a:lnTo>
                      <a:pt x="25827" y="3811"/>
                    </a:lnTo>
                    <a:lnTo>
                      <a:pt x="25596" y="3542"/>
                    </a:lnTo>
                    <a:lnTo>
                      <a:pt x="25135" y="3080"/>
                    </a:lnTo>
                    <a:lnTo>
                      <a:pt x="24596" y="2657"/>
                    </a:lnTo>
                    <a:lnTo>
                      <a:pt x="24018" y="2272"/>
                    </a:lnTo>
                    <a:lnTo>
                      <a:pt x="23325" y="1925"/>
                    </a:lnTo>
                    <a:lnTo>
                      <a:pt x="22633" y="1579"/>
                    </a:lnTo>
                    <a:lnTo>
                      <a:pt x="21901" y="1310"/>
                    </a:lnTo>
                    <a:lnTo>
                      <a:pt x="21132" y="1040"/>
                    </a:lnTo>
                    <a:lnTo>
                      <a:pt x="20323" y="809"/>
                    </a:lnTo>
                    <a:lnTo>
                      <a:pt x="19515" y="617"/>
                    </a:lnTo>
                    <a:lnTo>
                      <a:pt x="18707" y="424"/>
                    </a:lnTo>
                    <a:lnTo>
                      <a:pt x="17898" y="270"/>
                    </a:lnTo>
                    <a:lnTo>
                      <a:pt x="16320" y="39"/>
                    </a:lnTo>
                    <a:lnTo>
                      <a:pt x="159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9"/>
              <p:cNvSpPr/>
              <p:nvPr/>
            </p:nvSpPr>
            <p:spPr>
              <a:xfrm>
                <a:off x="5253840" y="3244969"/>
                <a:ext cx="43515" cy="163696"/>
              </a:xfrm>
              <a:custGeom>
                <a:avLst/>
                <a:gdLst/>
                <a:ahLst/>
                <a:cxnLst/>
                <a:rect l="l" t="t" r="r" b="b"/>
                <a:pathLst>
                  <a:path w="1310" h="4928" extrusionOk="0">
                    <a:moveTo>
                      <a:pt x="1271" y="1"/>
                    </a:moveTo>
                    <a:lnTo>
                      <a:pt x="1078" y="1310"/>
                    </a:lnTo>
                    <a:lnTo>
                      <a:pt x="809" y="2580"/>
                    </a:lnTo>
                    <a:lnTo>
                      <a:pt x="501" y="3773"/>
                    </a:lnTo>
                    <a:lnTo>
                      <a:pt x="308" y="4389"/>
                    </a:lnTo>
                    <a:lnTo>
                      <a:pt x="155" y="4658"/>
                    </a:lnTo>
                    <a:lnTo>
                      <a:pt x="1" y="4928"/>
                    </a:lnTo>
                    <a:lnTo>
                      <a:pt x="1" y="4928"/>
                    </a:lnTo>
                    <a:lnTo>
                      <a:pt x="116" y="4851"/>
                    </a:lnTo>
                    <a:lnTo>
                      <a:pt x="193" y="4735"/>
                    </a:lnTo>
                    <a:lnTo>
                      <a:pt x="347" y="4504"/>
                    </a:lnTo>
                    <a:lnTo>
                      <a:pt x="501" y="3965"/>
                    </a:lnTo>
                    <a:lnTo>
                      <a:pt x="693" y="3349"/>
                    </a:lnTo>
                    <a:lnTo>
                      <a:pt x="847" y="2657"/>
                    </a:lnTo>
                    <a:lnTo>
                      <a:pt x="1001" y="2002"/>
                    </a:lnTo>
                    <a:lnTo>
                      <a:pt x="1117" y="1348"/>
                    </a:lnTo>
                    <a:lnTo>
                      <a:pt x="130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9"/>
              <p:cNvSpPr/>
              <p:nvPr/>
            </p:nvSpPr>
            <p:spPr>
              <a:xfrm>
                <a:off x="5321603" y="3316586"/>
                <a:ext cx="7706" cy="31988"/>
              </a:xfrm>
              <a:custGeom>
                <a:avLst/>
                <a:gdLst/>
                <a:ahLst/>
                <a:cxnLst/>
                <a:rect l="l" t="t" r="r" b="b"/>
                <a:pathLst>
                  <a:path w="232" h="963" extrusionOk="0">
                    <a:moveTo>
                      <a:pt x="155" y="0"/>
                    </a:moveTo>
                    <a:lnTo>
                      <a:pt x="155" y="270"/>
                    </a:lnTo>
                    <a:lnTo>
                      <a:pt x="155" y="501"/>
                    </a:lnTo>
                    <a:lnTo>
                      <a:pt x="1" y="924"/>
                    </a:lnTo>
                    <a:lnTo>
                      <a:pt x="39" y="963"/>
                    </a:lnTo>
                    <a:lnTo>
                      <a:pt x="155" y="732"/>
                    </a:lnTo>
                    <a:lnTo>
                      <a:pt x="193" y="501"/>
                    </a:lnTo>
                    <a:lnTo>
                      <a:pt x="231" y="270"/>
                    </a:lnTo>
                    <a:lnTo>
                      <a:pt x="19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9"/>
              <p:cNvSpPr/>
              <p:nvPr/>
            </p:nvSpPr>
            <p:spPr>
              <a:xfrm>
                <a:off x="5983894" y="3218130"/>
                <a:ext cx="60124" cy="176485"/>
              </a:xfrm>
              <a:custGeom>
                <a:avLst/>
                <a:gdLst/>
                <a:ahLst/>
                <a:cxnLst/>
                <a:rect l="l" t="t" r="r" b="b"/>
                <a:pathLst>
                  <a:path w="1810" h="5313" extrusionOk="0">
                    <a:moveTo>
                      <a:pt x="39" y="1"/>
                    </a:moveTo>
                    <a:lnTo>
                      <a:pt x="0" y="39"/>
                    </a:lnTo>
                    <a:lnTo>
                      <a:pt x="385" y="655"/>
                    </a:lnTo>
                    <a:lnTo>
                      <a:pt x="693" y="1271"/>
                    </a:lnTo>
                    <a:lnTo>
                      <a:pt x="1001" y="1887"/>
                    </a:lnTo>
                    <a:lnTo>
                      <a:pt x="1232" y="2541"/>
                    </a:lnTo>
                    <a:lnTo>
                      <a:pt x="1425" y="3195"/>
                    </a:lnTo>
                    <a:lnTo>
                      <a:pt x="1540" y="3850"/>
                    </a:lnTo>
                    <a:lnTo>
                      <a:pt x="1655" y="4581"/>
                    </a:lnTo>
                    <a:lnTo>
                      <a:pt x="1732" y="5274"/>
                    </a:lnTo>
                    <a:lnTo>
                      <a:pt x="1732" y="5312"/>
                    </a:lnTo>
                    <a:lnTo>
                      <a:pt x="1771" y="5312"/>
                    </a:lnTo>
                    <a:lnTo>
                      <a:pt x="1809" y="5274"/>
                    </a:lnTo>
                    <a:lnTo>
                      <a:pt x="1771" y="4581"/>
                    </a:lnTo>
                    <a:lnTo>
                      <a:pt x="1655" y="3888"/>
                    </a:lnTo>
                    <a:lnTo>
                      <a:pt x="1501" y="3195"/>
                    </a:lnTo>
                    <a:lnTo>
                      <a:pt x="1309" y="2502"/>
                    </a:lnTo>
                    <a:lnTo>
                      <a:pt x="1078" y="1848"/>
                    </a:lnTo>
                    <a:lnTo>
                      <a:pt x="770" y="1232"/>
                    </a:lnTo>
                    <a:lnTo>
                      <a:pt x="424" y="616"/>
                    </a:lnTo>
                    <a:lnTo>
                      <a:pt x="39" y="39"/>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9"/>
              <p:cNvSpPr/>
              <p:nvPr/>
            </p:nvSpPr>
            <p:spPr>
              <a:xfrm>
                <a:off x="5985156" y="3289713"/>
                <a:ext cx="2591" cy="28168"/>
              </a:xfrm>
              <a:custGeom>
                <a:avLst/>
                <a:gdLst/>
                <a:ahLst/>
                <a:cxnLst/>
                <a:rect l="l" t="t" r="r" b="b"/>
                <a:pathLst>
                  <a:path w="78" h="848" extrusionOk="0">
                    <a:moveTo>
                      <a:pt x="1" y="1"/>
                    </a:moveTo>
                    <a:lnTo>
                      <a:pt x="1" y="39"/>
                    </a:lnTo>
                    <a:lnTo>
                      <a:pt x="39" y="424"/>
                    </a:lnTo>
                    <a:lnTo>
                      <a:pt x="39" y="809"/>
                    </a:lnTo>
                    <a:lnTo>
                      <a:pt x="39" y="848"/>
                    </a:lnTo>
                    <a:lnTo>
                      <a:pt x="78" y="809"/>
                    </a:lnTo>
                    <a:lnTo>
                      <a:pt x="78" y="424"/>
                    </a:lnTo>
                    <a:lnTo>
                      <a:pt x="39"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9"/>
              <p:cNvSpPr/>
              <p:nvPr/>
            </p:nvSpPr>
            <p:spPr>
              <a:xfrm>
                <a:off x="5340770" y="3315291"/>
                <a:ext cx="698132" cy="1080399"/>
              </a:xfrm>
              <a:custGeom>
                <a:avLst/>
                <a:gdLst/>
                <a:ahLst/>
                <a:cxnLst/>
                <a:rect l="l" t="t" r="r" b="b"/>
                <a:pathLst>
                  <a:path w="21017" h="32525" extrusionOk="0">
                    <a:moveTo>
                      <a:pt x="7237" y="1"/>
                    </a:moveTo>
                    <a:lnTo>
                      <a:pt x="6660" y="78"/>
                    </a:lnTo>
                    <a:lnTo>
                      <a:pt x="6082" y="116"/>
                    </a:lnTo>
                    <a:lnTo>
                      <a:pt x="5466" y="232"/>
                    </a:lnTo>
                    <a:lnTo>
                      <a:pt x="4889" y="424"/>
                    </a:lnTo>
                    <a:lnTo>
                      <a:pt x="4312" y="617"/>
                    </a:lnTo>
                    <a:lnTo>
                      <a:pt x="3734" y="925"/>
                    </a:lnTo>
                    <a:lnTo>
                      <a:pt x="3234" y="1271"/>
                    </a:lnTo>
                    <a:lnTo>
                      <a:pt x="2965" y="1502"/>
                    </a:lnTo>
                    <a:lnTo>
                      <a:pt x="2734" y="1733"/>
                    </a:lnTo>
                    <a:lnTo>
                      <a:pt x="2541" y="2002"/>
                    </a:lnTo>
                    <a:lnTo>
                      <a:pt x="2310" y="2272"/>
                    </a:lnTo>
                    <a:lnTo>
                      <a:pt x="2156" y="2580"/>
                    </a:lnTo>
                    <a:lnTo>
                      <a:pt x="1964" y="2926"/>
                    </a:lnTo>
                    <a:lnTo>
                      <a:pt x="1810" y="3272"/>
                    </a:lnTo>
                    <a:lnTo>
                      <a:pt x="1694" y="3657"/>
                    </a:lnTo>
                    <a:lnTo>
                      <a:pt x="1579" y="4081"/>
                    </a:lnTo>
                    <a:lnTo>
                      <a:pt x="1502" y="4543"/>
                    </a:lnTo>
                    <a:lnTo>
                      <a:pt x="1348" y="5620"/>
                    </a:lnTo>
                    <a:lnTo>
                      <a:pt x="1194" y="7006"/>
                    </a:lnTo>
                    <a:lnTo>
                      <a:pt x="886" y="10432"/>
                    </a:lnTo>
                    <a:lnTo>
                      <a:pt x="578" y="14435"/>
                    </a:lnTo>
                    <a:lnTo>
                      <a:pt x="309" y="18630"/>
                    </a:lnTo>
                    <a:lnTo>
                      <a:pt x="116" y="22671"/>
                    </a:lnTo>
                    <a:lnTo>
                      <a:pt x="1" y="26174"/>
                    </a:lnTo>
                    <a:lnTo>
                      <a:pt x="1" y="27598"/>
                    </a:lnTo>
                    <a:lnTo>
                      <a:pt x="39" y="28753"/>
                    </a:lnTo>
                    <a:lnTo>
                      <a:pt x="116" y="29561"/>
                    </a:lnTo>
                    <a:lnTo>
                      <a:pt x="155" y="29831"/>
                    </a:lnTo>
                    <a:lnTo>
                      <a:pt x="232" y="29984"/>
                    </a:lnTo>
                    <a:lnTo>
                      <a:pt x="347" y="30138"/>
                    </a:lnTo>
                    <a:lnTo>
                      <a:pt x="540" y="30254"/>
                    </a:lnTo>
                    <a:lnTo>
                      <a:pt x="848" y="30369"/>
                    </a:lnTo>
                    <a:lnTo>
                      <a:pt x="1233" y="30523"/>
                    </a:lnTo>
                    <a:lnTo>
                      <a:pt x="2272" y="30793"/>
                    </a:lnTo>
                    <a:lnTo>
                      <a:pt x="3580" y="31062"/>
                    </a:lnTo>
                    <a:lnTo>
                      <a:pt x="5082" y="31332"/>
                    </a:lnTo>
                    <a:lnTo>
                      <a:pt x="6737" y="31563"/>
                    </a:lnTo>
                    <a:lnTo>
                      <a:pt x="8546" y="31794"/>
                    </a:lnTo>
                    <a:lnTo>
                      <a:pt x="10355" y="32024"/>
                    </a:lnTo>
                    <a:lnTo>
                      <a:pt x="12202" y="32217"/>
                    </a:lnTo>
                    <a:lnTo>
                      <a:pt x="14011" y="32371"/>
                    </a:lnTo>
                    <a:lnTo>
                      <a:pt x="15705" y="32448"/>
                    </a:lnTo>
                    <a:lnTo>
                      <a:pt x="17244" y="32525"/>
                    </a:lnTo>
                    <a:lnTo>
                      <a:pt x="18553" y="32525"/>
                    </a:lnTo>
                    <a:lnTo>
                      <a:pt x="19631" y="32486"/>
                    </a:lnTo>
                    <a:lnTo>
                      <a:pt x="20054" y="32448"/>
                    </a:lnTo>
                    <a:lnTo>
                      <a:pt x="20401" y="32371"/>
                    </a:lnTo>
                    <a:lnTo>
                      <a:pt x="20670" y="32294"/>
                    </a:lnTo>
                    <a:lnTo>
                      <a:pt x="20786" y="32217"/>
                    </a:lnTo>
                    <a:lnTo>
                      <a:pt x="20901" y="32024"/>
                    </a:lnTo>
                    <a:lnTo>
                      <a:pt x="20939" y="31717"/>
                    </a:lnTo>
                    <a:lnTo>
                      <a:pt x="20978" y="31332"/>
                    </a:lnTo>
                    <a:lnTo>
                      <a:pt x="21016" y="30793"/>
                    </a:lnTo>
                    <a:lnTo>
                      <a:pt x="20978" y="29407"/>
                    </a:lnTo>
                    <a:lnTo>
                      <a:pt x="20901" y="27714"/>
                    </a:lnTo>
                    <a:lnTo>
                      <a:pt x="20747" y="25712"/>
                    </a:lnTo>
                    <a:lnTo>
                      <a:pt x="20516" y="23518"/>
                    </a:lnTo>
                    <a:lnTo>
                      <a:pt x="20016" y="18745"/>
                    </a:lnTo>
                    <a:lnTo>
                      <a:pt x="19438" y="13896"/>
                    </a:lnTo>
                    <a:lnTo>
                      <a:pt x="18900" y="9546"/>
                    </a:lnTo>
                    <a:lnTo>
                      <a:pt x="18476" y="6198"/>
                    </a:lnTo>
                    <a:lnTo>
                      <a:pt x="18245" y="4389"/>
                    </a:lnTo>
                    <a:lnTo>
                      <a:pt x="18207" y="4042"/>
                    </a:lnTo>
                    <a:lnTo>
                      <a:pt x="18130" y="3734"/>
                    </a:lnTo>
                    <a:lnTo>
                      <a:pt x="18014" y="3465"/>
                    </a:lnTo>
                    <a:lnTo>
                      <a:pt x="17899" y="3195"/>
                    </a:lnTo>
                    <a:lnTo>
                      <a:pt x="17745" y="2926"/>
                    </a:lnTo>
                    <a:lnTo>
                      <a:pt x="17591" y="2657"/>
                    </a:lnTo>
                    <a:lnTo>
                      <a:pt x="17398" y="2426"/>
                    </a:lnTo>
                    <a:lnTo>
                      <a:pt x="17206" y="2195"/>
                    </a:lnTo>
                    <a:lnTo>
                      <a:pt x="16706" y="1810"/>
                    </a:lnTo>
                    <a:lnTo>
                      <a:pt x="16167" y="1463"/>
                    </a:lnTo>
                    <a:lnTo>
                      <a:pt x="15589" y="1155"/>
                    </a:lnTo>
                    <a:lnTo>
                      <a:pt x="14935" y="886"/>
                    </a:lnTo>
                    <a:lnTo>
                      <a:pt x="14281" y="655"/>
                    </a:lnTo>
                    <a:lnTo>
                      <a:pt x="13549" y="463"/>
                    </a:lnTo>
                    <a:lnTo>
                      <a:pt x="12818" y="309"/>
                    </a:lnTo>
                    <a:lnTo>
                      <a:pt x="12087" y="193"/>
                    </a:lnTo>
                    <a:lnTo>
                      <a:pt x="11355" y="116"/>
                    </a:lnTo>
                    <a:lnTo>
                      <a:pt x="10624" y="39"/>
                    </a:lnTo>
                    <a:lnTo>
                      <a:pt x="92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9"/>
              <p:cNvSpPr/>
              <p:nvPr/>
            </p:nvSpPr>
            <p:spPr>
              <a:xfrm>
                <a:off x="5340770" y="3315291"/>
                <a:ext cx="698132" cy="1080399"/>
              </a:xfrm>
              <a:custGeom>
                <a:avLst/>
                <a:gdLst/>
                <a:ahLst/>
                <a:cxnLst/>
                <a:rect l="l" t="t" r="r" b="b"/>
                <a:pathLst>
                  <a:path w="21017" h="32525" fill="none" extrusionOk="0">
                    <a:moveTo>
                      <a:pt x="9239" y="1"/>
                    </a:moveTo>
                    <a:lnTo>
                      <a:pt x="9239" y="1"/>
                    </a:lnTo>
                    <a:lnTo>
                      <a:pt x="8315" y="1"/>
                    </a:lnTo>
                    <a:lnTo>
                      <a:pt x="7237" y="1"/>
                    </a:lnTo>
                    <a:lnTo>
                      <a:pt x="6660" y="78"/>
                    </a:lnTo>
                    <a:lnTo>
                      <a:pt x="6082" y="116"/>
                    </a:lnTo>
                    <a:lnTo>
                      <a:pt x="5466" y="232"/>
                    </a:lnTo>
                    <a:lnTo>
                      <a:pt x="4889" y="424"/>
                    </a:lnTo>
                    <a:lnTo>
                      <a:pt x="4312" y="617"/>
                    </a:lnTo>
                    <a:lnTo>
                      <a:pt x="3734" y="925"/>
                    </a:lnTo>
                    <a:lnTo>
                      <a:pt x="3234" y="1271"/>
                    </a:lnTo>
                    <a:lnTo>
                      <a:pt x="2965" y="1502"/>
                    </a:lnTo>
                    <a:lnTo>
                      <a:pt x="2734" y="1733"/>
                    </a:lnTo>
                    <a:lnTo>
                      <a:pt x="2541" y="2002"/>
                    </a:lnTo>
                    <a:lnTo>
                      <a:pt x="2310" y="2272"/>
                    </a:lnTo>
                    <a:lnTo>
                      <a:pt x="2156" y="2580"/>
                    </a:lnTo>
                    <a:lnTo>
                      <a:pt x="1964" y="2926"/>
                    </a:lnTo>
                    <a:lnTo>
                      <a:pt x="1810" y="3272"/>
                    </a:lnTo>
                    <a:lnTo>
                      <a:pt x="1694" y="3657"/>
                    </a:lnTo>
                    <a:lnTo>
                      <a:pt x="1579" y="4081"/>
                    </a:lnTo>
                    <a:lnTo>
                      <a:pt x="1502" y="4543"/>
                    </a:lnTo>
                    <a:lnTo>
                      <a:pt x="1502" y="4543"/>
                    </a:lnTo>
                    <a:lnTo>
                      <a:pt x="1348" y="5620"/>
                    </a:lnTo>
                    <a:lnTo>
                      <a:pt x="1194" y="7006"/>
                    </a:lnTo>
                    <a:lnTo>
                      <a:pt x="886" y="10432"/>
                    </a:lnTo>
                    <a:lnTo>
                      <a:pt x="578" y="14435"/>
                    </a:lnTo>
                    <a:lnTo>
                      <a:pt x="309" y="18630"/>
                    </a:lnTo>
                    <a:lnTo>
                      <a:pt x="116" y="22671"/>
                    </a:lnTo>
                    <a:lnTo>
                      <a:pt x="1" y="26174"/>
                    </a:lnTo>
                    <a:lnTo>
                      <a:pt x="1" y="27598"/>
                    </a:lnTo>
                    <a:lnTo>
                      <a:pt x="39" y="28753"/>
                    </a:lnTo>
                    <a:lnTo>
                      <a:pt x="116" y="29561"/>
                    </a:lnTo>
                    <a:lnTo>
                      <a:pt x="155" y="29831"/>
                    </a:lnTo>
                    <a:lnTo>
                      <a:pt x="232" y="29984"/>
                    </a:lnTo>
                    <a:lnTo>
                      <a:pt x="232" y="29984"/>
                    </a:lnTo>
                    <a:lnTo>
                      <a:pt x="347" y="30138"/>
                    </a:lnTo>
                    <a:lnTo>
                      <a:pt x="540" y="30254"/>
                    </a:lnTo>
                    <a:lnTo>
                      <a:pt x="848" y="30369"/>
                    </a:lnTo>
                    <a:lnTo>
                      <a:pt x="1233" y="30523"/>
                    </a:lnTo>
                    <a:lnTo>
                      <a:pt x="2272" y="30793"/>
                    </a:lnTo>
                    <a:lnTo>
                      <a:pt x="3580" y="31062"/>
                    </a:lnTo>
                    <a:lnTo>
                      <a:pt x="5082" y="31332"/>
                    </a:lnTo>
                    <a:lnTo>
                      <a:pt x="6737" y="31563"/>
                    </a:lnTo>
                    <a:lnTo>
                      <a:pt x="8546" y="31794"/>
                    </a:lnTo>
                    <a:lnTo>
                      <a:pt x="10355" y="32024"/>
                    </a:lnTo>
                    <a:lnTo>
                      <a:pt x="12202" y="32217"/>
                    </a:lnTo>
                    <a:lnTo>
                      <a:pt x="14011" y="32371"/>
                    </a:lnTo>
                    <a:lnTo>
                      <a:pt x="15705" y="32448"/>
                    </a:lnTo>
                    <a:lnTo>
                      <a:pt x="17244" y="32525"/>
                    </a:lnTo>
                    <a:lnTo>
                      <a:pt x="18553" y="32525"/>
                    </a:lnTo>
                    <a:lnTo>
                      <a:pt x="19631" y="32486"/>
                    </a:lnTo>
                    <a:lnTo>
                      <a:pt x="20054" y="32448"/>
                    </a:lnTo>
                    <a:lnTo>
                      <a:pt x="20401" y="32371"/>
                    </a:lnTo>
                    <a:lnTo>
                      <a:pt x="20670" y="32294"/>
                    </a:lnTo>
                    <a:lnTo>
                      <a:pt x="20786" y="32217"/>
                    </a:lnTo>
                    <a:lnTo>
                      <a:pt x="20786" y="32217"/>
                    </a:lnTo>
                    <a:lnTo>
                      <a:pt x="20901" y="32024"/>
                    </a:lnTo>
                    <a:lnTo>
                      <a:pt x="20939" y="31717"/>
                    </a:lnTo>
                    <a:lnTo>
                      <a:pt x="20978" y="31332"/>
                    </a:lnTo>
                    <a:lnTo>
                      <a:pt x="21016" y="30793"/>
                    </a:lnTo>
                    <a:lnTo>
                      <a:pt x="20978" y="29407"/>
                    </a:lnTo>
                    <a:lnTo>
                      <a:pt x="20901" y="27714"/>
                    </a:lnTo>
                    <a:lnTo>
                      <a:pt x="20747" y="25712"/>
                    </a:lnTo>
                    <a:lnTo>
                      <a:pt x="20516" y="23518"/>
                    </a:lnTo>
                    <a:lnTo>
                      <a:pt x="20016" y="18745"/>
                    </a:lnTo>
                    <a:lnTo>
                      <a:pt x="19438" y="13896"/>
                    </a:lnTo>
                    <a:lnTo>
                      <a:pt x="18900" y="9546"/>
                    </a:lnTo>
                    <a:lnTo>
                      <a:pt x="18476" y="6198"/>
                    </a:lnTo>
                    <a:lnTo>
                      <a:pt x="18245" y="4389"/>
                    </a:lnTo>
                    <a:lnTo>
                      <a:pt x="18245" y="4389"/>
                    </a:lnTo>
                    <a:lnTo>
                      <a:pt x="18207" y="4042"/>
                    </a:lnTo>
                    <a:lnTo>
                      <a:pt x="18130" y="3734"/>
                    </a:lnTo>
                    <a:lnTo>
                      <a:pt x="18014" y="3465"/>
                    </a:lnTo>
                    <a:lnTo>
                      <a:pt x="17899" y="3195"/>
                    </a:lnTo>
                    <a:lnTo>
                      <a:pt x="17745" y="2926"/>
                    </a:lnTo>
                    <a:lnTo>
                      <a:pt x="17591" y="2657"/>
                    </a:lnTo>
                    <a:lnTo>
                      <a:pt x="17398" y="2426"/>
                    </a:lnTo>
                    <a:lnTo>
                      <a:pt x="17206" y="2195"/>
                    </a:lnTo>
                    <a:lnTo>
                      <a:pt x="16706" y="1810"/>
                    </a:lnTo>
                    <a:lnTo>
                      <a:pt x="16167" y="1463"/>
                    </a:lnTo>
                    <a:lnTo>
                      <a:pt x="15589" y="1155"/>
                    </a:lnTo>
                    <a:lnTo>
                      <a:pt x="14935" y="886"/>
                    </a:lnTo>
                    <a:lnTo>
                      <a:pt x="14281" y="655"/>
                    </a:lnTo>
                    <a:lnTo>
                      <a:pt x="13549" y="463"/>
                    </a:lnTo>
                    <a:lnTo>
                      <a:pt x="12818" y="309"/>
                    </a:lnTo>
                    <a:lnTo>
                      <a:pt x="12087" y="193"/>
                    </a:lnTo>
                    <a:lnTo>
                      <a:pt x="11355" y="116"/>
                    </a:lnTo>
                    <a:lnTo>
                      <a:pt x="10624" y="39"/>
                    </a:lnTo>
                    <a:lnTo>
                      <a:pt x="92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9"/>
              <p:cNvSpPr/>
              <p:nvPr/>
            </p:nvSpPr>
            <p:spPr>
              <a:xfrm>
                <a:off x="5517221" y="3334491"/>
                <a:ext cx="255742" cy="115099"/>
              </a:xfrm>
              <a:custGeom>
                <a:avLst/>
                <a:gdLst/>
                <a:ahLst/>
                <a:cxnLst/>
                <a:rect l="l" t="t" r="r" b="b"/>
                <a:pathLst>
                  <a:path w="7699" h="3465" extrusionOk="0">
                    <a:moveTo>
                      <a:pt x="7583" y="0"/>
                    </a:moveTo>
                    <a:lnTo>
                      <a:pt x="7622" y="308"/>
                    </a:lnTo>
                    <a:lnTo>
                      <a:pt x="7660" y="616"/>
                    </a:lnTo>
                    <a:lnTo>
                      <a:pt x="7622" y="924"/>
                    </a:lnTo>
                    <a:lnTo>
                      <a:pt x="7545" y="1193"/>
                    </a:lnTo>
                    <a:lnTo>
                      <a:pt x="7468" y="1463"/>
                    </a:lnTo>
                    <a:lnTo>
                      <a:pt x="7314" y="1732"/>
                    </a:lnTo>
                    <a:lnTo>
                      <a:pt x="7160" y="2002"/>
                    </a:lnTo>
                    <a:lnTo>
                      <a:pt x="6967" y="2233"/>
                    </a:lnTo>
                    <a:lnTo>
                      <a:pt x="6736" y="2425"/>
                    </a:lnTo>
                    <a:lnTo>
                      <a:pt x="6544" y="2579"/>
                    </a:lnTo>
                    <a:lnTo>
                      <a:pt x="6313" y="2733"/>
                    </a:lnTo>
                    <a:lnTo>
                      <a:pt x="6043" y="2848"/>
                    </a:lnTo>
                    <a:lnTo>
                      <a:pt x="5543" y="3079"/>
                    </a:lnTo>
                    <a:lnTo>
                      <a:pt x="5004" y="3195"/>
                    </a:lnTo>
                    <a:lnTo>
                      <a:pt x="4388" y="3310"/>
                    </a:lnTo>
                    <a:lnTo>
                      <a:pt x="3773" y="3349"/>
                    </a:lnTo>
                    <a:lnTo>
                      <a:pt x="3234" y="3310"/>
                    </a:lnTo>
                    <a:lnTo>
                      <a:pt x="2733" y="3233"/>
                    </a:lnTo>
                    <a:lnTo>
                      <a:pt x="2233" y="3079"/>
                    </a:lnTo>
                    <a:lnTo>
                      <a:pt x="1733" y="2887"/>
                    </a:lnTo>
                    <a:lnTo>
                      <a:pt x="1271" y="2579"/>
                    </a:lnTo>
                    <a:lnTo>
                      <a:pt x="1040" y="2387"/>
                    </a:lnTo>
                    <a:lnTo>
                      <a:pt x="847" y="2194"/>
                    </a:lnTo>
                    <a:lnTo>
                      <a:pt x="693" y="2002"/>
                    </a:lnTo>
                    <a:lnTo>
                      <a:pt x="539" y="1809"/>
                    </a:lnTo>
                    <a:lnTo>
                      <a:pt x="424" y="1578"/>
                    </a:lnTo>
                    <a:lnTo>
                      <a:pt x="308" y="1347"/>
                    </a:lnTo>
                    <a:lnTo>
                      <a:pt x="231" y="1078"/>
                    </a:lnTo>
                    <a:lnTo>
                      <a:pt x="193" y="847"/>
                    </a:lnTo>
                    <a:lnTo>
                      <a:pt x="154" y="577"/>
                    </a:lnTo>
                    <a:lnTo>
                      <a:pt x="154" y="347"/>
                    </a:lnTo>
                    <a:lnTo>
                      <a:pt x="116" y="270"/>
                    </a:lnTo>
                    <a:lnTo>
                      <a:pt x="39" y="270"/>
                    </a:lnTo>
                    <a:lnTo>
                      <a:pt x="1" y="347"/>
                    </a:lnTo>
                    <a:lnTo>
                      <a:pt x="1" y="616"/>
                    </a:lnTo>
                    <a:lnTo>
                      <a:pt x="39" y="924"/>
                    </a:lnTo>
                    <a:lnTo>
                      <a:pt x="116" y="1232"/>
                    </a:lnTo>
                    <a:lnTo>
                      <a:pt x="231" y="1501"/>
                    </a:lnTo>
                    <a:lnTo>
                      <a:pt x="385" y="1771"/>
                    </a:lnTo>
                    <a:lnTo>
                      <a:pt x="539" y="2040"/>
                    </a:lnTo>
                    <a:lnTo>
                      <a:pt x="732" y="2271"/>
                    </a:lnTo>
                    <a:lnTo>
                      <a:pt x="924" y="2464"/>
                    </a:lnTo>
                    <a:lnTo>
                      <a:pt x="1232" y="2733"/>
                    </a:lnTo>
                    <a:lnTo>
                      <a:pt x="1540" y="2925"/>
                    </a:lnTo>
                    <a:lnTo>
                      <a:pt x="1887" y="3079"/>
                    </a:lnTo>
                    <a:lnTo>
                      <a:pt x="2233" y="3233"/>
                    </a:lnTo>
                    <a:lnTo>
                      <a:pt x="2579" y="3349"/>
                    </a:lnTo>
                    <a:lnTo>
                      <a:pt x="2964" y="3426"/>
                    </a:lnTo>
                    <a:lnTo>
                      <a:pt x="3349" y="3464"/>
                    </a:lnTo>
                    <a:lnTo>
                      <a:pt x="4157" y="3464"/>
                    </a:lnTo>
                    <a:lnTo>
                      <a:pt x="4581" y="3387"/>
                    </a:lnTo>
                    <a:lnTo>
                      <a:pt x="5004" y="3349"/>
                    </a:lnTo>
                    <a:lnTo>
                      <a:pt x="5389" y="3233"/>
                    </a:lnTo>
                    <a:lnTo>
                      <a:pt x="5928" y="3041"/>
                    </a:lnTo>
                    <a:lnTo>
                      <a:pt x="6428" y="2771"/>
                    </a:lnTo>
                    <a:lnTo>
                      <a:pt x="6659" y="2617"/>
                    </a:lnTo>
                    <a:lnTo>
                      <a:pt x="6890" y="2425"/>
                    </a:lnTo>
                    <a:lnTo>
                      <a:pt x="7083" y="2233"/>
                    </a:lnTo>
                    <a:lnTo>
                      <a:pt x="7237" y="2002"/>
                    </a:lnTo>
                    <a:lnTo>
                      <a:pt x="7391" y="1809"/>
                    </a:lnTo>
                    <a:lnTo>
                      <a:pt x="7506" y="1540"/>
                    </a:lnTo>
                    <a:lnTo>
                      <a:pt x="7622" y="1309"/>
                    </a:lnTo>
                    <a:lnTo>
                      <a:pt x="7660" y="1039"/>
                    </a:lnTo>
                    <a:lnTo>
                      <a:pt x="7699" y="808"/>
                    </a:lnTo>
                    <a:lnTo>
                      <a:pt x="7699" y="539"/>
                    </a:lnTo>
                    <a:lnTo>
                      <a:pt x="7660" y="270"/>
                    </a:lnTo>
                    <a:lnTo>
                      <a:pt x="758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9"/>
              <p:cNvSpPr/>
              <p:nvPr/>
            </p:nvSpPr>
            <p:spPr>
              <a:xfrm>
                <a:off x="4894559" y="3384350"/>
                <a:ext cx="528092" cy="593265"/>
              </a:xfrm>
              <a:custGeom>
                <a:avLst/>
                <a:gdLst/>
                <a:ahLst/>
                <a:cxnLst/>
                <a:rect l="l" t="t" r="r" b="b"/>
                <a:pathLst>
                  <a:path w="15898" h="17860" extrusionOk="0">
                    <a:moveTo>
                      <a:pt x="14627" y="0"/>
                    </a:moveTo>
                    <a:lnTo>
                      <a:pt x="13973" y="308"/>
                    </a:lnTo>
                    <a:lnTo>
                      <a:pt x="12279" y="1116"/>
                    </a:lnTo>
                    <a:lnTo>
                      <a:pt x="11163" y="1694"/>
                    </a:lnTo>
                    <a:lnTo>
                      <a:pt x="9893" y="2387"/>
                    </a:lnTo>
                    <a:lnTo>
                      <a:pt x="8546" y="3156"/>
                    </a:lnTo>
                    <a:lnTo>
                      <a:pt x="7122" y="4003"/>
                    </a:lnTo>
                    <a:lnTo>
                      <a:pt x="5774" y="4965"/>
                    </a:lnTo>
                    <a:lnTo>
                      <a:pt x="5082" y="5466"/>
                    </a:lnTo>
                    <a:lnTo>
                      <a:pt x="4427" y="5966"/>
                    </a:lnTo>
                    <a:lnTo>
                      <a:pt x="3773" y="6505"/>
                    </a:lnTo>
                    <a:lnTo>
                      <a:pt x="3196" y="7044"/>
                    </a:lnTo>
                    <a:lnTo>
                      <a:pt x="2618" y="7583"/>
                    </a:lnTo>
                    <a:lnTo>
                      <a:pt x="2079" y="8160"/>
                    </a:lnTo>
                    <a:lnTo>
                      <a:pt x="1617" y="8737"/>
                    </a:lnTo>
                    <a:lnTo>
                      <a:pt x="1194" y="9315"/>
                    </a:lnTo>
                    <a:lnTo>
                      <a:pt x="809" y="9892"/>
                    </a:lnTo>
                    <a:lnTo>
                      <a:pt x="501" y="10508"/>
                    </a:lnTo>
                    <a:lnTo>
                      <a:pt x="270" y="11124"/>
                    </a:lnTo>
                    <a:lnTo>
                      <a:pt x="78" y="11740"/>
                    </a:lnTo>
                    <a:lnTo>
                      <a:pt x="1" y="12356"/>
                    </a:lnTo>
                    <a:lnTo>
                      <a:pt x="1" y="12971"/>
                    </a:lnTo>
                    <a:lnTo>
                      <a:pt x="78" y="13472"/>
                    </a:lnTo>
                    <a:lnTo>
                      <a:pt x="155" y="13934"/>
                    </a:lnTo>
                    <a:lnTo>
                      <a:pt x="309" y="14395"/>
                    </a:lnTo>
                    <a:lnTo>
                      <a:pt x="463" y="14819"/>
                    </a:lnTo>
                    <a:lnTo>
                      <a:pt x="617" y="15204"/>
                    </a:lnTo>
                    <a:lnTo>
                      <a:pt x="848" y="15550"/>
                    </a:lnTo>
                    <a:lnTo>
                      <a:pt x="1079" y="15897"/>
                    </a:lnTo>
                    <a:lnTo>
                      <a:pt x="1348" y="16205"/>
                    </a:lnTo>
                    <a:lnTo>
                      <a:pt x="1656" y="16474"/>
                    </a:lnTo>
                    <a:lnTo>
                      <a:pt x="1925" y="16705"/>
                    </a:lnTo>
                    <a:lnTo>
                      <a:pt x="2272" y="16936"/>
                    </a:lnTo>
                    <a:lnTo>
                      <a:pt x="2580" y="17128"/>
                    </a:lnTo>
                    <a:lnTo>
                      <a:pt x="2926" y="17321"/>
                    </a:lnTo>
                    <a:lnTo>
                      <a:pt x="3311" y="17436"/>
                    </a:lnTo>
                    <a:lnTo>
                      <a:pt x="3657" y="17590"/>
                    </a:lnTo>
                    <a:lnTo>
                      <a:pt x="4042" y="17667"/>
                    </a:lnTo>
                    <a:lnTo>
                      <a:pt x="4812" y="17821"/>
                    </a:lnTo>
                    <a:lnTo>
                      <a:pt x="5543" y="17860"/>
                    </a:lnTo>
                    <a:lnTo>
                      <a:pt x="6313" y="17821"/>
                    </a:lnTo>
                    <a:lnTo>
                      <a:pt x="7006" y="17706"/>
                    </a:lnTo>
                    <a:lnTo>
                      <a:pt x="7660" y="17552"/>
                    </a:lnTo>
                    <a:lnTo>
                      <a:pt x="8276" y="17321"/>
                    </a:lnTo>
                    <a:lnTo>
                      <a:pt x="8546" y="17167"/>
                    </a:lnTo>
                    <a:lnTo>
                      <a:pt x="8777" y="17013"/>
                    </a:lnTo>
                    <a:lnTo>
                      <a:pt x="9008" y="16820"/>
                    </a:lnTo>
                    <a:lnTo>
                      <a:pt x="9200" y="16666"/>
                    </a:lnTo>
                    <a:lnTo>
                      <a:pt x="10047" y="15820"/>
                    </a:lnTo>
                    <a:lnTo>
                      <a:pt x="11048" y="14857"/>
                    </a:lnTo>
                    <a:lnTo>
                      <a:pt x="13280" y="12817"/>
                    </a:lnTo>
                    <a:lnTo>
                      <a:pt x="15897" y="10508"/>
                    </a:lnTo>
                    <a:lnTo>
                      <a:pt x="14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9"/>
              <p:cNvSpPr/>
              <p:nvPr/>
            </p:nvSpPr>
            <p:spPr>
              <a:xfrm>
                <a:off x="4894559" y="3384350"/>
                <a:ext cx="528092" cy="593265"/>
              </a:xfrm>
              <a:custGeom>
                <a:avLst/>
                <a:gdLst/>
                <a:ahLst/>
                <a:cxnLst/>
                <a:rect l="l" t="t" r="r" b="b"/>
                <a:pathLst>
                  <a:path w="15898" h="17860" fill="none" extrusionOk="0">
                    <a:moveTo>
                      <a:pt x="14627" y="0"/>
                    </a:moveTo>
                    <a:lnTo>
                      <a:pt x="14627" y="0"/>
                    </a:lnTo>
                    <a:lnTo>
                      <a:pt x="13973" y="308"/>
                    </a:lnTo>
                    <a:lnTo>
                      <a:pt x="12279" y="1116"/>
                    </a:lnTo>
                    <a:lnTo>
                      <a:pt x="11163" y="1694"/>
                    </a:lnTo>
                    <a:lnTo>
                      <a:pt x="9893" y="2387"/>
                    </a:lnTo>
                    <a:lnTo>
                      <a:pt x="8546" y="3156"/>
                    </a:lnTo>
                    <a:lnTo>
                      <a:pt x="7122" y="4003"/>
                    </a:lnTo>
                    <a:lnTo>
                      <a:pt x="5774" y="4965"/>
                    </a:lnTo>
                    <a:lnTo>
                      <a:pt x="5082" y="5466"/>
                    </a:lnTo>
                    <a:lnTo>
                      <a:pt x="4427" y="5966"/>
                    </a:lnTo>
                    <a:lnTo>
                      <a:pt x="3773" y="6505"/>
                    </a:lnTo>
                    <a:lnTo>
                      <a:pt x="3196" y="7044"/>
                    </a:lnTo>
                    <a:lnTo>
                      <a:pt x="2618" y="7583"/>
                    </a:lnTo>
                    <a:lnTo>
                      <a:pt x="2079" y="8160"/>
                    </a:lnTo>
                    <a:lnTo>
                      <a:pt x="1617" y="8737"/>
                    </a:lnTo>
                    <a:lnTo>
                      <a:pt x="1194" y="9315"/>
                    </a:lnTo>
                    <a:lnTo>
                      <a:pt x="809" y="9892"/>
                    </a:lnTo>
                    <a:lnTo>
                      <a:pt x="501" y="10508"/>
                    </a:lnTo>
                    <a:lnTo>
                      <a:pt x="270" y="11124"/>
                    </a:lnTo>
                    <a:lnTo>
                      <a:pt x="78" y="11740"/>
                    </a:lnTo>
                    <a:lnTo>
                      <a:pt x="1" y="12356"/>
                    </a:lnTo>
                    <a:lnTo>
                      <a:pt x="1" y="12971"/>
                    </a:lnTo>
                    <a:lnTo>
                      <a:pt x="1" y="12971"/>
                    </a:lnTo>
                    <a:lnTo>
                      <a:pt x="78" y="13472"/>
                    </a:lnTo>
                    <a:lnTo>
                      <a:pt x="155" y="13934"/>
                    </a:lnTo>
                    <a:lnTo>
                      <a:pt x="309" y="14395"/>
                    </a:lnTo>
                    <a:lnTo>
                      <a:pt x="463" y="14819"/>
                    </a:lnTo>
                    <a:lnTo>
                      <a:pt x="617" y="15204"/>
                    </a:lnTo>
                    <a:lnTo>
                      <a:pt x="848" y="15550"/>
                    </a:lnTo>
                    <a:lnTo>
                      <a:pt x="1079" y="15897"/>
                    </a:lnTo>
                    <a:lnTo>
                      <a:pt x="1348" y="16205"/>
                    </a:lnTo>
                    <a:lnTo>
                      <a:pt x="1656" y="16474"/>
                    </a:lnTo>
                    <a:lnTo>
                      <a:pt x="1925" y="16705"/>
                    </a:lnTo>
                    <a:lnTo>
                      <a:pt x="2272" y="16936"/>
                    </a:lnTo>
                    <a:lnTo>
                      <a:pt x="2580" y="17128"/>
                    </a:lnTo>
                    <a:lnTo>
                      <a:pt x="2926" y="17321"/>
                    </a:lnTo>
                    <a:lnTo>
                      <a:pt x="3311" y="17436"/>
                    </a:lnTo>
                    <a:lnTo>
                      <a:pt x="3657" y="17590"/>
                    </a:lnTo>
                    <a:lnTo>
                      <a:pt x="4042" y="17667"/>
                    </a:lnTo>
                    <a:lnTo>
                      <a:pt x="4812" y="17821"/>
                    </a:lnTo>
                    <a:lnTo>
                      <a:pt x="5543" y="17860"/>
                    </a:lnTo>
                    <a:lnTo>
                      <a:pt x="6313" y="17821"/>
                    </a:lnTo>
                    <a:lnTo>
                      <a:pt x="7006" y="17706"/>
                    </a:lnTo>
                    <a:lnTo>
                      <a:pt x="7660" y="17552"/>
                    </a:lnTo>
                    <a:lnTo>
                      <a:pt x="8276" y="17321"/>
                    </a:lnTo>
                    <a:lnTo>
                      <a:pt x="8546" y="17167"/>
                    </a:lnTo>
                    <a:lnTo>
                      <a:pt x="8777" y="17013"/>
                    </a:lnTo>
                    <a:lnTo>
                      <a:pt x="9008" y="16820"/>
                    </a:lnTo>
                    <a:lnTo>
                      <a:pt x="9200" y="16666"/>
                    </a:lnTo>
                    <a:lnTo>
                      <a:pt x="9200" y="16666"/>
                    </a:lnTo>
                    <a:lnTo>
                      <a:pt x="10047" y="15820"/>
                    </a:lnTo>
                    <a:lnTo>
                      <a:pt x="11048" y="14857"/>
                    </a:lnTo>
                    <a:lnTo>
                      <a:pt x="13280" y="12817"/>
                    </a:lnTo>
                    <a:lnTo>
                      <a:pt x="15897" y="10508"/>
                    </a:lnTo>
                    <a:lnTo>
                      <a:pt x="146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9"/>
              <p:cNvSpPr/>
              <p:nvPr/>
            </p:nvSpPr>
            <p:spPr>
              <a:xfrm>
                <a:off x="5191192" y="3640058"/>
                <a:ext cx="56304" cy="370807"/>
              </a:xfrm>
              <a:custGeom>
                <a:avLst/>
                <a:gdLst/>
                <a:ahLst/>
                <a:cxnLst/>
                <a:rect l="l" t="t" r="r" b="b"/>
                <a:pathLst>
                  <a:path w="1695" h="11163" extrusionOk="0">
                    <a:moveTo>
                      <a:pt x="809" y="0"/>
                    </a:moveTo>
                    <a:lnTo>
                      <a:pt x="655" y="501"/>
                    </a:lnTo>
                    <a:lnTo>
                      <a:pt x="539" y="1116"/>
                    </a:lnTo>
                    <a:lnTo>
                      <a:pt x="385" y="1886"/>
                    </a:lnTo>
                    <a:lnTo>
                      <a:pt x="231" y="2849"/>
                    </a:lnTo>
                    <a:lnTo>
                      <a:pt x="78" y="3926"/>
                    </a:lnTo>
                    <a:lnTo>
                      <a:pt x="1" y="5119"/>
                    </a:lnTo>
                    <a:lnTo>
                      <a:pt x="1" y="6351"/>
                    </a:lnTo>
                    <a:lnTo>
                      <a:pt x="39" y="7506"/>
                    </a:lnTo>
                    <a:lnTo>
                      <a:pt x="116" y="8507"/>
                    </a:lnTo>
                    <a:lnTo>
                      <a:pt x="270" y="9353"/>
                    </a:lnTo>
                    <a:lnTo>
                      <a:pt x="424" y="10008"/>
                    </a:lnTo>
                    <a:lnTo>
                      <a:pt x="578" y="10546"/>
                    </a:lnTo>
                    <a:lnTo>
                      <a:pt x="693" y="10893"/>
                    </a:lnTo>
                    <a:lnTo>
                      <a:pt x="809" y="11162"/>
                    </a:lnTo>
                    <a:lnTo>
                      <a:pt x="963" y="10508"/>
                    </a:lnTo>
                    <a:lnTo>
                      <a:pt x="1271" y="8930"/>
                    </a:lnTo>
                    <a:lnTo>
                      <a:pt x="1463" y="7968"/>
                    </a:lnTo>
                    <a:lnTo>
                      <a:pt x="1579" y="6928"/>
                    </a:lnTo>
                    <a:lnTo>
                      <a:pt x="1694" y="5928"/>
                    </a:lnTo>
                    <a:lnTo>
                      <a:pt x="1694" y="5042"/>
                    </a:lnTo>
                    <a:lnTo>
                      <a:pt x="1656" y="4196"/>
                    </a:lnTo>
                    <a:lnTo>
                      <a:pt x="1540" y="3310"/>
                    </a:lnTo>
                    <a:lnTo>
                      <a:pt x="1386" y="2464"/>
                    </a:lnTo>
                    <a:lnTo>
                      <a:pt x="1232" y="1694"/>
                    </a:lnTo>
                    <a:lnTo>
                      <a:pt x="924" y="462"/>
                    </a:lnTo>
                    <a:lnTo>
                      <a:pt x="8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9"/>
              <p:cNvSpPr/>
              <p:nvPr/>
            </p:nvSpPr>
            <p:spPr>
              <a:xfrm>
                <a:off x="5280680" y="3347279"/>
                <a:ext cx="172631" cy="650797"/>
              </a:xfrm>
              <a:custGeom>
                <a:avLst/>
                <a:gdLst/>
                <a:ahLst/>
                <a:cxnLst/>
                <a:rect l="l" t="t" r="r" b="b"/>
                <a:pathLst>
                  <a:path w="5197" h="19592" extrusionOk="0">
                    <a:moveTo>
                      <a:pt x="5197" y="0"/>
                    </a:moveTo>
                    <a:lnTo>
                      <a:pt x="4966" y="39"/>
                    </a:lnTo>
                    <a:lnTo>
                      <a:pt x="4735" y="77"/>
                    </a:lnTo>
                    <a:lnTo>
                      <a:pt x="4273" y="231"/>
                    </a:lnTo>
                    <a:lnTo>
                      <a:pt x="3888" y="423"/>
                    </a:lnTo>
                    <a:lnTo>
                      <a:pt x="3503" y="731"/>
                    </a:lnTo>
                    <a:lnTo>
                      <a:pt x="3119" y="1078"/>
                    </a:lnTo>
                    <a:lnTo>
                      <a:pt x="2811" y="1501"/>
                    </a:lnTo>
                    <a:lnTo>
                      <a:pt x="2503" y="1963"/>
                    </a:lnTo>
                    <a:lnTo>
                      <a:pt x="2233" y="2425"/>
                    </a:lnTo>
                    <a:lnTo>
                      <a:pt x="2002" y="2964"/>
                    </a:lnTo>
                    <a:lnTo>
                      <a:pt x="1771" y="3503"/>
                    </a:lnTo>
                    <a:lnTo>
                      <a:pt x="1617" y="4080"/>
                    </a:lnTo>
                    <a:lnTo>
                      <a:pt x="1425" y="4619"/>
                    </a:lnTo>
                    <a:lnTo>
                      <a:pt x="1194" y="5735"/>
                    </a:lnTo>
                    <a:lnTo>
                      <a:pt x="1040" y="6774"/>
                    </a:lnTo>
                    <a:lnTo>
                      <a:pt x="655" y="9661"/>
                    </a:lnTo>
                    <a:lnTo>
                      <a:pt x="424" y="11586"/>
                    </a:lnTo>
                    <a:lnTo>
                      <a:pt x="232" y="13549"/>
                    </a:lnTo>
                    <a:lnTo>
                      <a:pt x="78" y="15473"/>
                    </a:lnTo>
                    <a:lnTo>
                      <a:pt x="1" y="16358"/>
                    </a:lnTo>
                    <a:lnTo>
                      <a:pt x="1" y="17167"/>
                    </a:lnTo>
                    <a:lnTo>
                      <a:pt x="1" y="17859"/>
                    </a:lnTo>
                    <a:lnTo>
                      <a:pt x="78" y="18437"/>
                    </a:lnTo>
                    <a:lnTo>
                      <a:pt x="155" y="18860"/>
                    </a:lnTo>
                    <a:lnTo>
                      <a:pt x="232" y="19014"/>
                    </a:lnTo>
                    <a:lnTo>
                      <a:pt x="309" y="19130"/>
                    </a:lnTo>
                    <a:lnTo>
                      <a:pt x="463" y="19322"/>
                    </a:lnTo>
                    <a:lnTo>
                      <a:pt x="655" y="19437"/>
                    </a:lnTo>
                    <a:lnTo>
                      <a:pt x="848" y="19514"/>
                    </a:lnTo>
                    <a:lnTo>
                      <a:pt x="1002" y="19553"/>
                    </a:lnTo>
                    <a:lnTo>
                      <a:pt x="1194" y="19591"/>
                    </a:lnTo>
                    <a:lnTo>
                      <a:pt x="1387" y="19591"/>
                    </a:lnTo>
                    <a:lnTo>
                      <a:pt x="1694" y="19514"/>
                    </a:lnTo>
                    <a:lnTo>
                      <a:pt x="2002" y="19399"/>
                    </a:lnTo>
                    <a:lnTo>
                      <a:pt x="2233" y="19284"/>
                    </a:lnTo>
                    <a:lnTo>
                      <a:pt x="2464" y="19130"/>
                    </a:lnTo>
                    <a:lnTo>
                      <a:pt x="2541" y="17244"/>
                    </a:lnTo>
                    <a:lnTo>
                      <a:pt x="2849" y="12471"/>
                    </a:lnTo>
                    <a:lnTo>
                      <a:pt x="2888" y="11701"/>
                    </a:lnTo>
                    <a:lnTo>
                      <a:pt x="3003" y="10816"/>
                    </a:lnTo>
                    <a:lnTo>
                      <a:pt x="3311" y="8891"/>
                    </a:lnTo>
                    <a:lnTo>
                      <a:pt x="3696" y="6851"/>
                    </a:lnTo>
                    <a:lnTo>
                      <a:pt x="4119" y="4811"/>
                    </a:lnTo>
                    <a:lnTo>
                      <a:pt x="4851" y="1424"/>
                    </a:lnTo>
                    <a:lnTo>
                      <a:pt x="51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9"/>
              <p:cNvSpPr/>
              <p:nvPr/>
            </p:nvSpPr>
            <p:spPr>
              <a:xfrm>
                <a:off x="5173287" y="3697591"/>
                <a:ext cx="223786" cy="208440"/>
              </a:xfrm>
              <a:custGeom>
                <a:avLst/>
                <a:gdLst/>
                <a:ahLst/>
                <a:cxnLst/>
                <a:rect l="l" t="t" r="r" b="b"/>
                <a:pathLst>
                  <a:path w="6737" h="6275" extrusionOk="0">
                    <a:moveTo>
                      <a:pt x="3773" y="0"/>
                    </a:moveTo>
                    <a:lnTo>
                      <a:pt x="3580" y="116"/>
                    </a:lnTo>
                    <a:lnTo>
                      <a:pt x="3080" y="347"/>
                    </a:lnTo>
                    <a:lnTo>
                      <a:pt x="2810" y="501"/>
                    </a:lnTo>
                    <a:lnTo>
                      <a:pt x="2541" y="693"/>
                    </a:lnTo>
                    <a:lnTo>
                      <a:pt x="2310" y="886"/>
                    </a:lnTo>
                    <a:lnTo>
                      <a:pt x="2195" y="1078"/>
                    </a:lnTo>
                    <a:lnTo>
                      <a:pt x="2079" y="1270"/>
                    </a:lnTo>
                    <a:lnTo>
                      <a:pt x="2002" y="1501"/>
                    </a:lnTo>
                    <a:lnTo>
                      <a:pt x="1887" y="1963"/>
                    </a:lnTo>
                    <a:lnTo>
                      <a:pt x="1771" y="2348"/>
                    </a:lnTo>
                    <a:lnTo>
                      <a:pt x="1656" y="2541"/>
                    </a:lnTo>
                    <a:lnTo>
                      <a:pt x="1540" y="2695"/>
                    </a:lnTo>
                    <a:lnTo>
                      <a:pt x="1348" y="2772"/>
                    </a:lnTo>
                    <a:lnTo>
                      <a:pt x="1155" y="2849"/>
                    </a:lnTo>
                    <a:lnTo>
                      <a:pt x="963" y="2887"/>
                    </a:lnTo>
                    <a:lnTo>
                      <a:pt x="770" y="2926"/>
                    </a:lnTo>
                    <a:lnTo>
                      <a:pt x="463" y="2926"/>
                    </a:lnTo>
                    <a:lnTo>
                      <a:pt x="347" y="2887"/>
                    </a:lnTo>
                    <a:lnTo>
                      <a:pt x="1" y="5581"/>
                    </a:lnTo>
                    <a:lnTo>
                      <a:pt x="424" y="5735"/>
                    </a:lnTo>
                    <a:lnTo>
                      <a:pt x="924" y="5851"/>
                    </a:lnTo>
                    <a:lnTo>
                      <a:pt x="1502" y="6005"/>
                    </a:lnTo>
                    <a:lnTo>
                      <a:pt x="2195" y="6120"/>
                    </a:lnTo>
                    <a:lnTo>
                      <a:pt x="2926" y="6236"/>
                    </a:lnTo>
                    <a:lnTo>
                      <a:pt x="3619" y="6274"/>
                    </a:lnTo>
                    <a:lnTo>
                      <a:pt x="3965" y="6236"/>
                    </a:lnTo>
                    <a:lnTo>
                      <a:pt x="4273" y="6197"/>
                    </a:lnTo>
                    <a:lnTo>
                      <a:pt x="4812" y="6082"/>
                    </a:lnTo>
                    <a:lnTo>
                      <a:pt x="5312" y="5966"/>
                    </a:lnTo>
                    <a:lnTo>
                      <a:pt x="5736" y="5812"/>
                    </a:lnTo>
                    <a:lnTo>
                      <a:pt x="6082" y="5658"/>
                    </a:lnTo>
                    <a:lnTo>
                      <a:pt x="6352" y="5466"/>
                    </a:lnTo>
                    <a:lnTo>
                      <a:pt x="6582" y="5273"/>
                    </a:lnTo>
                    <a:lnTo>
                      <a:pt x="6698" y="5081"/>
                    </a:lnTo>
                    <a:lnTo>
                      <a:pt x="6736" y="4889"/>
                    </a:lnTo>
                    <a:lnTo>
                      <a:pt x="6698" y="4735"/>
                    </a:lnTo>
                    <a:lnTo>
                      <a:pt x="6659" y="4619"/>
                    </a:lnTo>
                    <a:lnTo>
                      <a:pt x="6544" y="4542"/>
                    </a:lnTo>
                    <a:lnTo>
                      <a:pt x="6467" y="4504"/>
                    </a:lnTo>
                    <a:lnTo>
                      <a:pt x="6313" y="4542"/>
                    </a:lnTo>
                    <a:lnTo>
                      <a:pt x="6275" y="4542"/>
                    </a:lnTo>
                    <a:lnTo>
                      <a:pt x="6467" y="4427"/>
                    </a:lnTo>
                    <a:lnTo>
                      <a:pt x="6544" y="4311"/>
                    </a:lnTo>
                    <a:lnTo>
                      <a:pt x="6621" y="4196"/>
                    </a:lnTo>
                    <a:lnTo>
                      <a:pt x="6698" y="4042"/>
                    </a:lnTo>
                    <a:lnTo>
                      <a:pt x="6736" y="3811"/>
                    </a:lnTo>
                    <a:lnTo>
                      <a:pt x="6736" y="3618"/>
                    </a:lnTo>
                    <a:lnTo>
                      <a:pt x="6659" y="3464"/>
                    </a:lnTo>
                    <a:lnTo>
                      <a:pt x="6582" y="3387"/>
                    </a:lnTo>
                    <a:lnTo>
                      <a:pt x="6467" y="3349"/>
                    </a:lnTo>
                    <a:lnTo>
                      <a:pt x="6275" y="3310"/>
                    </a:lnTo>
                    <a:lnTo>
                      <a:pt x="6352" y="3272"/>
                    </a:lnTo>
                    <a:lnTo>
                      <a:pt x="6467" y="3233"/>
                    </a:lnTo>
                    <a:lnTo>
                      <a:pt x="6582" y="3118"/>
                    </a:lnTo>
                    <a:lnTo>
                      <a:pt x="6698" y="2964"/>
                    </a:lnTo>
                    <a:lnTo>
                      <a:pt x="6736" y="2772"/>
                    </a:lnTo>
                    <a:lnTo>
                      <a:pt x="6736" y="2502"/>
                    </a:lnTo>
                    <a:lnTo>
                      <a:pt x="6698" y="2271"/>
                    </a:lnTo>
                    <a:lnTo>
                      <a:pt x="6621" y="2156"/>
                    </a:lnTo>
                    <a:lnTo>
                      <a:pt x="6506" y="2040"/>
                    </a:lnTo>
                    <a:lnTo>
                      <a:pt x="6390" y="1963"/>
                    </a:lnTo>
                    <a:lnTo>
                      <a:pt x="6159" y="1925"/>
                    </a:lnTo>
                    <a:lnTo>
                      <a:pt x="6082" y="1925"/>
                    </a:lnTo>
                    <a:lnTo>
                      <a:pt x="6159" y="1848"/>
                    </a:lnTo>
                    <a:lnTo>
                      <a:pt x="6390" y="1655"/>
                    </a:lnTo>
                    <a:lnTo>
                      <a:pt x="6506" y="1501"/>
                    </a:lnTo>
                    <a:lnTo>
                      <a:pt x="6582" y="1309"/>
                    </a:lnTo>
                    <a:lnTo>
                      <a:pt x="6659" y="1078"/>
                    </a:lnTo>
                    <a:lnTo>
                      <a:pt x="6698" y="847"/>
                    </a:lnTo>
                    <a:lnTo>
                      <a:pt x="6659" y="655"/>
                    </a:lnTo>
                    <a:lnTo>
                      <a:pt x="6621" y="501"/>
                    </a:lnTo>
                    <a:lnTo>
                      <a:pt x="6506" y="308"/>
                    </a:lnTo>
                    <a:lnTo>
                      <a:pt x="6429" y="193"/>
                    </a:lnTo>
                    <a:lnTo>
                      <a:pt x="6352" y="154"/>
                    </a:lnTo>
                    <a:lnTo>
                      <a:pt x="6275" y="270"/>
                    </a:lnTo>
                    <a:lnTo>
                      <a:pt x="5928" y="539"/>
                    </a:lnTo>
                    <a:lnTo>
                      <a:pt x="5736" y="693"/>
                    </a:lnTo>
                    <a:lnTo>
                      <a:pt x="5428" y="809"/>
                    </a:lnTo>
                    <a:lnTo>
                      <a:pt x="5120" y="924"/>
                    </a:lnTo>
                    <a:lnTo>
                      <a:pt x="4773" y="1040"/>
                    </a:lnTo>
                    <a:lnTo>
                      <a:pt x="4158" y="1117"/>
                    </a:lnTo>
                    <a:lnTo>
                      <a:pt x="3850" y="1117"/>
                    </a:lnTo>
                    <a:lnTo>
                      <a:pt x="3696" y="1078"/>
                    </a:lnTo>
                    <a:lnTo>
                      <a:pt x="3657" y="1078"/>
                    </a:lnTo>
                    <a:lnTo>
                      <a:pt x="3773" y="0"/>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9"/>
              <p:cNvSpPr/>
              <p:nvPr/>
            </p:nvSpPr>
            <p:spPr>
              <a:xfrm>
                <a:off x="5298584" y="3760239"/>
                <a:ext cx="71650" cy="17937"/>
              </a:xfrm>
              <a:custGeom>
                <a:avLst/>
                <a:gdLst/>
                <a:ahLst/>
                <a:cxnLst/>
                <a:rect l="l" t="t" r="r" b="b"/>
                <a:pathLst>
                  <a:path w="2157" h="540" extrusionOk="0">
                    <a:moveTo>
                      <a:pt x="2079" y="0"/>
                    </a:moveTo>
                    <a:lnTo>
                      <a:pt x="1848" y="116"/>
                    </a:lnTo>
                    <a:lnTo>
                      <a:pt x="1579" y="231"/>
                    </a:lnTo>
                    <a:lnTo>
                      <a:pt x="1078" y="385"/>
                    </a:lnTo>
                    <a:lnTo>
                      <a:pt x="809" y="424"/>
                    </a:lnTo>
                    <a:lnTo>
                      <a:pt x="39" y="424"/>
                    </a:lnTo>
                    <a:lnTo>
                      <a:pt x="1" y="462"/>
                    </a:lnTo>
                    <a:lnTo>
                      <a:pt x="270" y="501"/>
                    </a:lnTo>
                    <a:lnTo>
                      <a:pt x="540" y="539"/>
                    </a:lnTo>
                    <a:lnTo>
                      <a:pt x="848" y="539"/>
                    </a:lnTo>
                    <a:lnTo>
                      <a:pt x="1117" y="501"/>
                    </a:lnTo>
                    <a:lnTo>
                      <a:pt x="1386" y="424"/>
                    </a:lnTo>
                    <a:lnTo>
                      <a:pt x="1656" y="347"/>
                    </a:lnTo>
                    <a:lnTo>
                      <a:pt x="1925" y="231"/>
                    </a:lnTo>
                    <a:lnTo>
                      <a:pt x="2156" y="116"/>
                    </a:lnTo>
                    <a:lnTo>
                      <a:pt x="2156" y="77"/>
                    </a:lnTo>
                    <a:lnTo>
                      <a:pt x="2156" y="39"/>
                    </a:lnTo>
                    <a:lnTo>
                      <a:pt x="2156" y="0"/>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9"/>
              <p:cNvSpPr/>
              <p:nvPr/>
            </p:nvSpPr>
            <p:spPr>
              <a:xfrm>
                <a:off x="5294764" y="3806246"/>
                <a:ext cx="76732" cy="19233"/>
              </a:xfrm>
              <a:custGeom>
                <a:avLst/>
                <a:gdLst/>
                <a:ahLst/>
                <a:cxnLst/>
                <a:rect l="l" t="t" r="r" b="b"/>
                <a:pathLst>
                  <a:path w="2310" h="579" extrusionOk="0">
                    <a:moveTo>
                      <a:pt x="2271" y="1"/>
                    </a:moveTo>
                    <a:lnTo>
                      <a:pt x="2156" y="78"/>
                    </a:lnTo>
                    <a:lnTo>
                      <a:pt x="2040" y="155"/>
                    </a:lnTo>
                    <a:lnTo>
                      <a:pt x="1732" y="270"/>
                    </a:lnTo>
                    <a:lnTo>
                      <a:pt x="1463" y="347"/>
                    </a:lnTo>
                    <a:lnTo>
                      <a:pt x="1193" y="424"/>
                    </a:lnTo>
                    <a:lnTo>
                      <a:pt x="924" y="463"/>
                    </a:lnTo>
                    <a:lnTo>
                      <a:pt x="616" y="463"/>
                    </a:lnTo>
                    <a:lnTo>
                      <a:pt x="39" y="386"/>
                    </a:lnTo>
                    <a:lnTo>
                      <a:pt x="0" y="424"/>
                    </a:lnTo>
                    <a:lnTo>
                      <a:pt x="308" y="540"/>
                    </a:lnTo>
                    <a:lnTo>
                      <a:pt x="616" y="578"/>
                    </a:lnTo>
                    <a:lnTo>
                      <a:pt x="924" y="578"/>
                    </a:lnTo>
                    <a:lnTo>
                      <a:pt x="1232" y="540"/>
                    </a:lnTo>
                    <a:lnTo>
                      <a:pt x="1540" y="463"/>
                    </a:lnTo>
                    <a:lnTo>
                      <a:pt x="1809" y="386"/>
                    </a:lnTo>
                    <a:lnTo>
                      <a:pt x="2079" y="232"/>
                    </a:lnTo>
                    <a:lnTo>
                      <a:pt x="2233" y="193"/>
                    </a:lnTo>
                    <a:lnTo>
                      <a:pt x="2310" y="78"/>
                    </a:lnTo>
                    <a:lnTo>
                      <a:pt x="2310" y="39"/>
                    </a:lnTo>
                    <a:lnTo>
                      <a:pt x="2271"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9"/>
              <p:cNvSpPr/>
              <p:nvPr/>
            </p:nvSpPr>
            <p:spPr>
              <a:xfrm>
                <a:off x="5302437" y="3845907"/>
                <a:ext cx="78028" cy="20462"/>
              </a:xfrm>
              <a:custGeom>
                <a:avLst/>
                <a:gdLst/>
                <a:ahLst/>
                <a:cxnLst/>
                <a:rect l="l" t="t" r="r" b="b"/>
                <a:pathLst>
                  <a:path w="2349" h="616" extrusionOk="0">
                    <a:moveTo>
                      <a:pt x="2310" y="0"/>
                    </a:moveTo>
                    <a:lnTo>
                      <a:pt x="2194" y="77"/>
                    </a:lnTo>
                    <a:lnTo>
                      <a:pt x="2040" y="154"/>
                    </a:lnTo>
                    <a:lnTo>
                      <a:pt x="1771" y="270"/>
                    </a:lnTo>
                    <a:lnTo>
                      <a:pt x="1501" y="385"/>
                    </a:lnTo>
                    <a:lnTo>
                      <a:pt x="1232" y="462"/>
                    </a:lnTo>
                    <a:lnTo>
                      <a:pt x="924" y="500"/>
                    </a:lnTo>
                    <a:lnTo>
                      <a:pt x="616" y="539"/>
                    </a:lnTo>
                    <a:lnTo>
                      <a:pt x="0" y="539"/>
                    </a:lnTo>
                    <a:lnTo>
                      <a:pt x="0" y="577"/>
                    </a:lnTo>
                    <a:lnTo>
                      <a:pt x="308" y="616"/>
                    </a:lnTo>
                    <a:lnTo>
                      <a:pt x="924" y="616"/>
                    </a:lnTo>
                    <a:lnTo>
                      <a:pt x="1232" y="539"/>
                    </a:lnTo>
                    <a:lnTo>
                      <a:pt x="1540" y="462"/>
                    </a:lnTo>
                    <a:lnTo>
                      <a:pt x="1809" y="385"/>
                    </a:lnTo>
                    <a:lnTo>
                      <a:pt x="2079" y="231"/>
                    </a:lnTo>
                    <a:lnTo>
                      <a:pt x="2233" y="193"/>
                    </a:lnTo>
                    <a:lnTo>
                      <a:pt x="2348" y="77"/>
                    </a:lnTo>
                    <a:lnTo>
                      <a:pt x="2348" y="39"/>
                    </a:lnTo>
                    <a:lnTo>
                      <a:pt x="2310" y="0"/>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9"/>
              <p:cNvSpPr/>
              <p:nvPr/>
            </p:nvSpPr>
            <p:spPr>
              <a:xfrm>
                <a:off x="4935483" y="3851023"/>
                <a:ext cx="33" cy="33"/>
              </a:xfrm>
              <a:custGeom>
                <a:avLst/>
                <a:gdLst/>
                <a:ahLst/>
                <a:cxnLst/>
                <a:rect l="l" t="t" r="r" b="b"/>
                <a:pathLst>
                  <a:path w="1" h="1" extrusionOk="0">
                    <a:moveTo>
                      <a:pt x="1" y="0"/>
                    </a:moveTo>
                    <a:lnTo>
                      <a:pt x="1" y="0"/>
                    </a:lnTo>
                    <a:lnTo>
                      <a:pt x="1" y="0"/>
                    </a:lnTo>
                    <a:close/>
                  </a:path>
                </a:pathLst>
              </a:custGeom>
              <a:solidFill>
                <a:srgbClr val="E10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9"/>
              <p:cNvSpPr/>
              <p:nvPr/>
            </p:nvSpPr>
            <p:spPr>
              <a:xfrm>
                <a:off x="4935483" y="3851023"/>
                <a:ext cx="33" cy="33"/>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9"/>
              <p:cNvSpPr/>
              <p:nvPr/>
            </p:nvSpPr>
            <p:spPr>
              <a:xfrm>
                <a:off x="4941894" y="3640058"/>
                <a:ext cx="276170" cy="370807"/>
              </a:xfrm>
              <a:custGeom>
                <a:avLst/>
                <a:gdLst/>
                <a:ahLst/>
                <a:cxnLst/>
                <a:rect l="l" t="t" r="r" b="b"/>
                <a:pathLst>
                  <a:path w="8314" h="11163" extrusionOk="0">
                    <a:moveTo>
                      <a:pt x="8314" y="0"/>
                    </a:moveTo>
                    <a:lnTo>
                      <a:pt x="7967" y="77"/>
                    </a:lnTo>
                    <a:lnTo>
                      <a:pt x="7044" y="347"/>
                    </a:lnTo>
                    <a:lnTo>
                      <a:pt x="6428" y="539"/>
                    </a:lnTo>
                    <a:lnTo>
                      <a:pt x="5774" y="809"/>
                    </a:lnTo>
                    <a:lnTo>
                      <a:pt x="5042" y="1116"/>
                    </a:lnTo>
                    <a:lnTo>
                      <a:pt x="4272" y="1501"/>
                    </a:lnTo>
                    <a:lnTo>
                      <a:pt x="3503" y="1925"/>
                    </a:lnTo>
                    <a:lnTo>
                      <a:pt x="2771" y="2387"/>
                    </a:lnTo>
                    <a:lnTo>
                      <a:pt x="2040" y="2925"/>
                    </a:lnTo>
                    <a:lnTo>
                      <a:pt x="1732" y="3195"/>
                    </a:lnTo>
                    <a:lnTo>
                      <a:pt x="1424" y="3503"/>
                    </a:lnTo>
                    <a:lnTo>
                      <a:pt x="1116" y="3849"/>
                    </a:lnTo>
                    <a:lnTo>
                      <a:pt x="885" y="4196"/>
                    </a:lnTo>
                    <a:lnTo>
                      <a:pt x="654" y="4542"/>
                    </a:lnTo>
                    <a:lnTo>
                      <a:pt x="423" y="4888"/>
                    </a:lnTo>
                    <a:lnTo>
                      <a:pt x="269" y="5273"/>
                    </a:lnTo>
                    <a:lnTo>
                      <a:pt x="154" y="5697"/>
                    </a:lnTo>
                    <a:lnTo>
                      <a:pt x="38" y="6120"/>
                    </a:lnTo>
                    <a:lnTo>
                      <a:pt x="0" y="6544"/>
                    </a:lnTo>
                    <a:lnTo>
                      <a:pt x="0" y="6967"/>
                    </a:lnTo>
                    <a:lnTo>
                      <a:pt x="38" y="7390"/>
                    </a:lnTo>
                    <a:lnTo>
                      <a:pt x="115" y="7737"/>
                    </a:lnTo>
                    <a:lnTo>
                      <a:pt x="269" y="8083"/>
                    </a:lnTo>
                    <a:lnTo>
                      <a:pt x="423" y="8430"/>
                    </a:lnTo>
                    <a:lnTo>
                      <a:pt x="654" y="8737"/>
                    </a:lnTo>
                    <a:lnTo>
                      <a:pt x="885" y="9007"/>
                    </a:lnTo>
                    <a:lnTo>
                      <a:pt x="1155" y="9276"/>
                    </a:lnTo>
                    <a:lnTo>
                      <a:pt x="1463" y="9507"/>
                    </a:lnTo>
                    <a:lnTo>
                      <a:pt x="1771" y="9700"/>
                    </a:lnTo>
                    <a:lnTo>
                      <a:pt x="2117" y="9892"/>
                    </a:lnTo>
                    <a:lnTo>
                      <a:pt x="2502" y="10085"/>
                    </a:lnTo>
                    <a:lnTo>
                      <a:pt x="3233" y="10393"/>
                    </a:lnTo>
                    <a:lnTo>
                      <a:pt x="4041" y="10623"/>
                    </a:lnTo>
                    <a:lnTo>
                      <a:pt x="4811" y="10816"/>
                    </a:lnTo>
                    <a:lnTo>
                      <a:pt x="5581" y="10970"/>
                    </a:lnTo>
                    <a:lnTo>
                      <a:pt x="6312" y="11047"/>
                    </a:lnTo>
                    <a:lnTo>
                      <a:pt x="6967" y="11124"/>
                    </a:lnTo>
                    <a:lnTo>
                      <a:pt x="7929" y="11162"/>
                    </a:lnTo>
                    <a:lnTo>
                      <a:pt x="8314" y="11162"/>
                    </a:lnTo>
                    <a:lnTo>
                      <a:pt x="8160" y="10700"/>
                    </a:lnTo>
                    <a:lnTo>
                      <a:pt x="8006" y="10162"/>
                    </a:lnTo>
                    <a:lnTo>
                      <a:pt x="7852" y="9430"/>
                    </a:lnTo>
                    <a:lnTo>
                      <a:pt x="7698" y="8584"/>
                    </a:lnTo>
                    <a:lnTo>
                      <a:pt x="7583" y="7544"/>
                    </a:lnTo>
                    <a:lnTo>
                      <a:pt x="7506" y="6428"/>
                    </a:lnTo>
                    <a:lnTo>
                      <a:pt x="7506" y="5196"/>
                    </a:lnTo>
                    <a:lnTo>
                      <a:pt x="7544" y="3965"/>
                    </a:lnTo>
                    <a:lnTo>
                      <a:pt x="7660" y="2925"/>
                    </a:lnTo>
                    <a:lnTo>
                      <a:pt x="7813" y="2040"/>
                    </a:lnTo>
                    <a:lnTo>
                      <a:pt x="7929" y="1309"/>
                    </a:lnTo>
                    <a:lnTo>
                      <a:pt x="8083" y="732"/>
                    </a:lnTo>
                    <a:lnTo>
                      <a:pt x="8198" y="308"/>
                    </a:lnTo>
                    <a:lnTo>
                      <a:pt x="83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9"/>
              <p:cNvSpPr/>
              <p:nvPr/>
            </p:nvSpPr>
            <p:spPr>
              <a:xfrm>
                <a:off x="4941894" y="3640058"/>
                <a:ext cx="276170" cy="370807"/>
              </a:xfrm>
              <a:custGeom>
                <a:avLst/>
                <a:gdLst/>
                <a:ahLst/>
                <a:cxnLst/>
                <a:rect l="l" t="t" r="r" b="b"/>
                <a:pathLst>
                  <a:path w="8314" h="11163" fill="none" extrusionOk="0">
                    <a:moveTo>
                      <a:pt x="8314" y="0"/>
                    </a:moveTo>
                    <a:lnTo>
                      <a:pt x="8314" y="0"/>
                    </a:lnTo>
                    <a:lnTo>
                      <a:pt x="8198" y="308"/>
                    </a:lnTo>
                    <a:lnTo>
                      <a:pt x="8083" y="732"/>
                    </a:lnTo>
                    <a:lnTo>
                      <a:pt x="7929" y="1309"/>
                    </a:lnTo>
                    <a:lnTo>
                      <a:pt x="7813" y="2040"/>
                    </a:lnTo>
                    <a:lnTo>
                      <a:pt x="7660" y="2925"/>
                    </a:lnTo>
                    <a:lnTo>
                      <a:pt x="7544" y="3965"/>
                    </a:lnTo>
                    <a:lnTo>
                      <a:pt x="7506" y="5196"/>
                    </a:lnTo>
                    <a:lnTo>
                      <a:pt x="7506" y="5196"/>
                    </a:lnTo>
                    <a:lnTo>
                      <a:pt x="7506" y="6428"/>
                    </a:lnTo>
                    <a:lnTo>
                      <a:pt x="7583" y="7544"/>
                    </a:lnTo>
                    <a:lnTo>
                      <a:pt x="7698" y="8584"/>
                    </a:lnTo>
                    <a:lnTo>
                      <a:pt x="7852" y="9430"/>
                    </a:lnTo>
                    <a:lnTo>
                      <a:pt x="8006" y="10162"/>
                    </a:lnTo>
                    <a:lnTo>
                      <a:pt x="8160" y="10700"/>
                    </a:lnTo>
                    <a:lnTo>
                      <a:pt x="8314" y="11162"/>
                    </a:lnTo>
                    <a:lnTo>
                      <a:pt x="8314" y="11162"/>
                    </a:lnTo>
                    <a:lnTo>
                      <a:pt x="7929" y="11162"/>
                    </a:lnTo>
                    <a:lnTo>
                      <a:pt x="6967" y="11124"/>
                    </a:lnTo>
                    <a:lnTo>
                      <a:pt x="6312" y="11047"/>
                    </a:lnTo>
                    <a:lnTo>
                      <a:pt x="5581" y="10970"/>
                    </a:lnTo>
                    <a:lnTo>
                      <a:pt x="4811" y="10816"/>
                    </a:lnTo>
                    <a:lnTo>
                      <a:pt x="4041" y="10623"/>
                    </a:lnTo>
                    <a:lnTo>
                      <a:pt x="3233" y="10393"/>
                    </a:lnTo>
                    <a:lnTo>
                      <a:pt x="2502" y="10085"/>
                    </a:lnTo>
                    <a:lnTo>
                      <a:pt x="2117" y="9892"/>
                    </a:lnTo>
                    <a:lnTo>
                      <a:pt x="1771" y="9700"/>
                    </a:lnTo>
                    <a:lnTo>
                      <a:pt x="1463" y="9507"/>
                    </a:lnTo>
                    <a:lnTo>
                      <a:pt x="1155" y="9276"/>
                    </a:lnTo>
                    <a:lnTo>
                      <a:pt x="885" y="9007"/>
                    </a:lnTo>
                    <a:lnTo>
                      <a:pt x="654" y="8737"/>
                    </a:lnTo>
                    <a:lnTo>
                      <a:pt x="423" y="8430"/>
                    </a:lnTo>
                    <a:lnTo>
                      <a:pt x="269" y="8083"/>
                    </a:lnTo>
                    <a:lnTo>
                      <a:pt x="115" y="7737"/>
                    </a:lnTo>
                    <a:lnTo>
                      <a:pt x="38" y="7390"/>
                    </a:lnTo>
                    <a:lnTo>
                      <a:pt x="0" y="6967"/>
                    </a:lnTo>
                    <a:lnTo>
                      <a:pt x="0" y="6544"/>
                    </a:lnTo>
                    <a:lnTo>
                      <a:pt x="0" y="6544"/>
                    </a:lnTo>
                    <a:lnTo>
                      <a:pt x="38" y="6120"/>
                    </a:lnTo>
                    <a:lnTo>
                      <a:pt x="154" y="5697"/>
                    </a:lnTo>
                    <a:lnTo>
                      <a:pt x="269" y="5273"/>
                    </a:lnTo>
                    <a:lnTo>
                      <a:pt x="423" y="4888"/>
                    </a:lnTo>
                    <a:lnTo>
                      <a:pt x="654" y="4542"/>
                    </a:lnTo>
                    <a:lnTo>
                      <a:pt x="885" y="4196"/>
                    </a:lnTo>
                    <a:lnTo>
                      <a:pt x="1116" y="3849"/>
                    </a:lnTo>
                    <a:lnTo>
                      <a:pt x="1424" y="3503"/>
                    </a:lnTo>
                    <a:lnTo>
                      <a:pt x="1732" y="3195"/>
                    </a:lnTo>
                    <a:lnTo>
                      <a:pt x="2040" y="2925"/>
                    </a:lnTo>
                    <a:lnTo>
                      <a:pt x="2771" y="2387"/>
                    </a:lnTo>
                    <a:lnTo>
                      <a:pt x="3503" y="1925"/>
                    </a:lnTo>
                    <a:lnTo>
                      <a:pt x="4272" y="1501"/>
                    </a:lnTo>
                    <a:lnTo>
                      <a:pt x="5042" y="1116"/>
                    </a:lnTo>
                    <a:lnTo>
                      <a:pt x="5774" y="809"/>
                    </a:lnTo>
                    <a:lnTo>
                      <a:pt x="6428" y="539"/>
                    </a:lnTo>
                    <a:lnTo>
                      <a:pt x="7044" y="347"/>
                    </a:lnTo>
                    <a:lnTo>
                      <a:pt x="7967" y="77"/>
                    </a:lnTo>
                    <a:lnTo>
                      <a:pt x="83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9"/>
              <p:cNvSpPr/>
              <p:nvPr/>
            </p:nvSpPr>
            <p:spPr>
              <a:xfrm>
                <a:off x="5214211" y="3645174"/>
                <a:ext cx="2591" cy="5149"/>
              </a:xfrm>
              <a:custGeom>
                <a:avLst/>
                <a:gdLst/>
                <a:ahLst/>
                <a:cxnLst/>
                <a:rect l="l" t="t" r="r" b="b"/>
                <a:pathLst>
                  <a:path w="78" h="155" extrusionOk="0">
                    <a:moveTo>
                      <a:pt x="39" y="0"/>
                    </a:moveTo>
                    <a:lnTo>
                      <a:pt x="0" y="154"/>
                    </a:lnTo>
                    <a:lnTo>
                      <a:pt x="39" y="116"/>
                    </a:lnTo>
                    <a:lnTo>
                      <a:pt x="77" y="0"/>
                    </a:lnTo>
                    <a:close/>
                  </a:path>
                </a:pathLst>
              </a:custGeom>
              <a:solidFill>
                <a:srgbClr val="93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9"/>
              <p:cNvSpPr/>
              <p:nvPr/>
            </p:nvSpPr>
            <p:spPr>
              <a:xfrm>
                <a:off x="5214211" y="3645174"/>
                <a:ext cx="2591" cy="5149"/>
              </a:xfrm>
              <a:custGeom>
                <a:avLst/>
                <a:gdLst/>
                <a:ahLst/>
                <a:cxnLst/>
                <a:rect l="l" t="t" r="r" b="b"/>
                <a:pathLst>
                  <a:path w="78" h="155" fill="none" extrusionOk="0">
                    <a:moveTo>
                      <a:pt x="77" y="0"/>
                    </a:moveTo>
                    <a:lnTo>
                      <a:pt x="77" y="0"/>
                    </a:lnTo>
                    <a:lnTo>
                      <a:pt x="39" y="0"/>
                    </a:lnTo>
                    <a:lnTo>
                      <a:pt x="39" y="0"/>
                    </a:lnTo>
                    <a:lnTo>
                      <a:pt x="0" y="154"/>
                    </a:lnTo>
                    <a:lnTo>
                      <a:pt x="0" y="154"/>
                    </a:lnTo>
                    <a:lnTo>
                      <a:pt x="39" y="116"/>
                    </a:lnTo>
                    <a:lnTo>
                      <a:pt x="39" y="116"/>
                    </a:lnTo>
                    <a:lnTo>
                      <a:pt x="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9"/>
              <p:cNvSpPr/>
              <p:nvPr/>
            </p:nvSpPr>
            <p:spPr>
              <a:xfrm>
                <a:off x="5215474" y="3645174"/>
                <a:ext cx="2591" cy="3853"/>
              </a:xfrm>
              <a:custGeom>
                <a:avLst/>
                <a:gdLst/>
                <a:ahLst/>
                <a:cxnLst/>
                <a:rect l="l" t="t" r="r" b="b"/>
                <a:pathLst>
                  <a:path w="78" h="116" extrusionOk="0">
                    <a:moveTo>
                      <a:pt x="39" y="0"/>
                    </a:moveTo>
                    <a:lnTo>
                      <a:pt x="1" y="116"/>
                    </a:lnTo>
                    <a:lnTo>
                      <a:pt x="78" y="77"/>
                    </a:lnTo>
                    <a:lnTo>
                      <a:pt x="78" y="39"/>
                    </a:lnTo>
                    <a:lnTo>
                      <a:pt x="39" y="0"/>
                    </a:lnTo>
                    <a:close/>
                  </a:path>
                </a:pathLst>
              </a:custGeom>
              <a:solidFill>
                <a:srgbClr val="6D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9"/>
              <p:cNvSpPr/>
              <p:nvPr/>
            </p:nvSpPr>
            <p:spPr>
              <a:xfrm>
                <a:off x="5215474" y="3645174"/>
                <a:ext cx="2591" cy="3853"/>
              </a:xfrm>
              <a:custGeom>
                <a:avLst/>
                <a:gdLst/>
                <a:ahLst/>
                <a:cxnLst/>
                <a:rect l="l" t="t" r="r" b="b"/>
                <a:pathLst>
                  <a:path w="78" h="116" fill="none" extrusionOk="0">
                    <a:moveTo>
                      <a:pt x="39" y="0"/>
                    </a:moveTo>
                    <a:lnTo>
                      <a:pt x="39" y="0"/>
                    </a:lnTo>
                    <a:lnTo>
                      <a:pt x="39" y="0"/>
                    </a:lnTo>
                    <a:lnTo>
                      <a:pt x="39" y="0"/>
                    </a:lnTo>
                    <a:lnTo>
                      <a:pt x="39" y="0"/>
                    </a:lnTo>
                    <a:lnTo>
                      <a:pt x="39" y="0"/>
                    </a:lnTo>
                    <a:lnTo>
                      <a:pt x="1" y="116"/>
                    </a:lnTo>
                    <a:lnTo>
                      <a:pt x="1" y="116"/>
                    </a:lnTo>
                    <a:lnTo>
                      <a:pt x="78" y="77"/>
                    </a:lnTo>
                    <a:lnTo>
                      <a:pt x="78" y="77"/>
                    </a:lnTo>
                    <a:lnTo>
                      <a:pt x="78" y="39"/>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9"/>
              <p:cNvSpPr/>
              <p:nvPr/>
            </p:nvSpPr>
            <p:spPr>
              <a:xfrm>
                <a:off x="5045433" y="3680949"/>
                <a:ext cx="53746" cy="7706"/>
              </a:xfrm>
              <a:custGeom>
                <a:avLst/>
                <a:gdLst/>
                <a:ahLst/>
                <a:cxnLst/>
                <a:rect l="l" t="t" r="r" b="b"/>
                <a:pathLst>
                  <a:path w="1618" h="232" extrusionOk="0">
                    <a:moveTo>
                      <a:pt x="1617" y="1"/>
                    </a:moveTo>
                    <a:lnTo>
                      <a:pt x="847" y="116"/>
                    </a:lnTo>
                    <a:lnTo>
                      <a:pt x="39" y="193"/>
                    </a:lnTo>
                    <a:lnTo>
                      <a:pt x="1" y="193"/>
                    </a:lnTo>
                    <a:lnTo>
                      <a:pt x="39" y="232"/>
                    </a:lnTo>
                    <a:lnTo>
                      <a:pt x="193" y="232"/>
                    </a:lnTo>
                    <a:lnTo>
                      <a:pt x="770" y="193"/>
                    </a:lnTo>
                    <a:lnTo>
                      <a:pt x="1348" y="155"/>
                    </a:lnTo>
                    <a:lnTo>
                      <a:pt x="1617"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9"/>
              <p:cNvSpPr/>
              <p:nvPr/>
            </p:nvSpPr>
            <p:spPr>
              <a:xfrm>
                <a:off x="5090177" y="3645174"/>
                <a:ext cx="125330" cy="40924"/>
              </a:xfrm>
              <a:custGeom>
                <a:avLst/>
                <a:gdLst/>
                <a:ahLst/>
                <a:cxnLst/>
                <a:rect l="l" t="t" r="r" b="b"/>
                <a:pathLst>
                  <a:path w="3773" h="1232" extrusionOk="0">
                    <a:moveTo>
                      <a:pt x="3773" y="0"/>
                    </a:moveTo>
                    <a:lnTo>
                      <a:pt x="3234" y="270"/>
                    </a:lnTo>
                    <a:lnTo>
                      <a:pt x="2580" y="501"/>
                    </a:lnTo>
                    <a:lnTo>
                      <a:pt x="1964" y="732"/>
                    </a:lnTo>
                    <a:lnTo>
                      <a:pt x="1348" y="885"/>
                    </a:lnTo>
                    <a:lnTo>
                      <a:pt x="809" y="1001"/>
                    </a:lnTo>
                    <a:lnTo>
                      <a:pt x="270" y="1078"/>
                    </a:lnTo>
                    <a:lnTo>
                      <a:pt x="1" y="1232"/>
                    </a:lnTo>
                    <a:lnTo>
                      <a:pt x="655" y="1116"/>
                    </a:lnTo>
                    <a:lnTo>
                      <a:pt x="1348" y="1001"/>
                    </a:lnTo>
                    <a:lnTo>
                      <a:pt x="1964" y="808"/>
                    </a:lnTo>
                    <a:lnTo>
                      <a:pt x="2618" y="616"/>
                    </a:lnTo>
                    <a:lnTo>
                      <a:pt x="3196" y="385"/>
                    </a:lnTo>
                    <a:lnTo>
                      <a:pt x="3734" y="154"/>
                    </a:lnTo>
                    <a:lnTo>
                      <a:pt x="377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9"/>
              <p:cNvSpPr/>
              <p:nvPr/>
            </p:nvSpPr>
            <p:spPr>
              <a:xfrm>
                <a:off x="5887995" y="3384350"/>
                <a:ext cx="528059" cy="593265"/>
              </a:xfrm>
              <a:custGeom>
                <a:avLst/>
                <a:gdLst/>
                <a:ahLst/>
                <a:cxnLst/>
                <a:rect l="l" t="t" r="r" b="b"/>
                <a:pathLst>
                  <a:path w="15897" h="17860" extrusionOk="0">
                    <a:moveTo>
                      <a:pt x="1271" y="0"/>
                    </a:moveTo>
                    <a:lnTo>
                      <a:pt x="1" y="10508"/>
                    </a:lnTo>
                    <a:lnTo>
                      <a:pt x="2618" y="12817"/>
                    </a:lnTo>
                    <a:lnTo>
                      <a:pt x="4850" y="14857"/>
                    </a:lnTo>
                    <a:lnTo>
                      <a:pt x="5851" y="15820"/>
                    </a:lnTo>
                    <a:lnTo>
                      <a:pt x="6698" y="16666"/>
                    </a:lnTo>
                    <a:lnTo>
                      <a:pt x="6890" y="16820"/>
                    </a:lnTo>
                    <a:lnTo>
                      <a:pt x="7121" y="17013"/>
                    </a:lnTo>
                    <a:lnTo>
                      <a:pt x="7352" y="17167"/>
                    </a:lnTo>
                    <a:lnTo>
                      <a:pt x="7622" y="17321"/>
                    </a:lnTo>
                    <a:lnTo>
                      <a:pt x="8237" y="17552"/>
                    </a:lnTo>
                    <a:lnTo>
                      <a:pt x="8892" y="17706"/>
                    </a:lnTo>
                    <a:lnTo>
                      <a:pt x="9585" y="17821"/>
                    </a:lnTo>
                    <a:lnTo>
                      <a:pt x="10354" y="17860"/>
                    </a:lnTo>
                    <a:lnTo>
                      <a:pt x="11086" y="17821"/>
                    </a:lnTo>
                    <a:lnTo>
                      <a:pt x="11856" y="17667"/>
                    </a:lnTo>
                    <a:lnTo>
                      <a:pt x="12240" y="17590"/>
                    </a:lnTo>
                    <a:lnTo>
                      <a:pt x="12587" y="17436"/>
                    </a:lnTo>
                    <a:lnTo>
                      <a:pt x="12972" y="17321"/>
                    </a:lnTo>
                    <a:lnTo>
                      <a:pt x="13318" y="17128"/>
                    </a:lnTo>
                    <a:lnTo>
                      <a:pt x="13626" y="16936"/>
                    </a:lnTo>
                    <a:lnTo>
                      <a:pt x="13973" y="16705"/>
                    </a:lnTo>
                    <a:lnTo>
                      <a:pt x="14242" y="16474"/>
                    </a:lnTo>
                    <a:lnTo>
                      <a:pt x="14550" y="16205"/>
                    </a:lnTo>
                    <a:lnTo>
                      <a:pt x="14819" y="15897"/>
                    </a:lnTo>
                    <a:lnTo>
                      <a:pt x="15050" y="15550"/>
                    </a:lnTo>
                    <a:lnTo>
                      <a:pt x="15243" y="15204"/>
                    </a:lnTo>
                    <a:lnTo>
                      <a:pt x="15435" y="14819"/>
                    </a:lnTo>
                    <a:lnTo>
                      <a:pt x="15589" y="14395"/>
                    </a:lnTo>
                    <a:lnTo>
                      <a:pt x="15743" y="13934"/>
                    </a:lnTo>
                    <a:lnTo>
                      <a:pt x="15820" y="13472"/>
                    </a:lnTo>
                    <a:lnTo>
                      <a:pt x="15897" y="12971"/>
                    </a:lnTo>
                    <a:lnTo>
                      <a:pt x="15897" y="12356"/>
                    </a:lnTo>
                    <a:lnTo>
                      <a:pt x="15820" y="11740"/>
                    </a:lnTo>
                    <a:lnTo>
                      <a:pt x="15628" y="11124"/>
                    </a:lnTo>
                    <a:lnTo>
                      <a:pt x="15397" y="10508"/>
                    </a:lnTo>
                    <a:lnTo>
                      <a:pt x="15089" y="9892"/>
                    </a:lnTo>
                    <a:lnTo>
                      <a:pt x="14704" y="9315"/>
                    </a:lnTo>
                    <a:lnTo>
                      <a:pt x="14280" y="8737"/>
                    </a:lnTo>
                    <a:lnTo>
                      <a:pt x="13819" y="8160"/>
                    </a:lnTo>
                    <a:lnTo>
                      <a:pt x="13280" y="7583"/>
                    </a:lnTo>
                    <a:lnTo>
                      <a:pt x="12702" y="7044"/>
                    </a:lnTo>
                    <a:lnTo>
                      <a:pt x="12125" y="6505"/>
                    </a:lnTo>
                    <a:lnTo>
                      <a:pt x="11471" y="5966"/>
                    </a:lnTo>
                    <a:lnTo>
                      <a:pt x="10816" y="5466"/>
                    </a:lnTo>
                    <a:lnTo>
                      <a:pt x="10124" y="4965"/>
                    </a:lnTo>
                    <a:lnTo>
                      <a:pt x="8738" y="4003"/>
                    </a:lnTo>
                    <a:lnTo>
                      <a:pt x="7352" y="3156"/>
                    </a:lnTo>
                    <a:lnTo>
                      <a:pt x="6005" y="2387"/>
                    </a:lnTo>
                    <a:lnTo>
                      <a:pt x="4735" y="1694"/>
                    </a:lnTo>
                    <a:lnTo>
                      <a:pt x="3619" y="1116"/>
                    </a:lnTo>
                    <a:lnTo>
                      <a:pt x="1887" y="308"/>
                    </a:lnTo>
                    <a:lnTo>
                      <a:pt x="12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9"/>
              <p:cNvSpPr/>
              <p:nvPr/>
            </p:nvSpPr>
            <p:spPr>
              <a:xfrm>
                <a:off x="5887995" y="3384350"/>
                <a:ext cx="528059" cy="593265"/>
              </a:xfrm>
              <a:custGeom>
                <a:avLst/>
                <a:gdLst/>
                <a:ahLst/>
                <a:cxnLst/>
                <a:rect l="l" t="t" r="r" b="b"/>
                <a:pathLst>
                  <a:path w="15897" h="17860" fill="none" extrusionOk="0">
                    <a:moveTo>
                      <a:pt x="1271" y="0"/>
                    </a:moveTo>
                    <a:lnTo>
                      <a:pt x="1271" y="0"/>
                    </a:lnTo>
                    <a:lnTo>
                      <a:pt x="1887" y="308"/>
                    </a:lnTo>
                    <a:lnTo>
                      <a:pt x="3619" y="1116"/>
                    </a:lnTo>
                    <a:lnTo>
                      <a:pt x="4735" y="1694"/>
                    </a:lnTo>
                    <a:lnTo>
                      <a:pt x="6005" y="2387"/>
                    </a:lnTo>
                    <a:lnTo>
                      <a:pt x="7352" y="3156"/>
                    </a:lnTo>
                    <a:lnTo>
                      <a:pt x="8738" y="4003"/>
                    </a:lnTo>
                    <a:lnTo>
                      <a:pt x="10124" y="4965"/>
                    </a:lnTo>
                    <a:lnTo>
                      <a:pt x="10816" y="5466"/>
                    </a:lnTo>
                    <a:lnTo>
                      <a:pt x="11471" y="5966"/>
                    </a:lnTo>
                    <a:lnTo>
                      <a:pt x="12125" y="6505"/>
                    </a:lnTo>
                    <a:lnTo>
                      <a:pt x="12702" y="7044"/>
                    </a:lnTo>
                    <a:lnTo>
                      <a:pt x="13280" y="7583"/>
                    </a:lnTo>
                    <a:lnTo>
                      <a:pt x="13819" y="8160"/>
                    </a:lnTo>
                    <a:lnTo>
                      <a:pt x="14280" y="8737"/>
                    </a:lnTo>
                    <a:lnTo>
                      <a:pt x="14704" y="9315"/>
                    </a:lnTo>
                    <a:lnTo>
                      <a:pt x="15089" y="9892"/>
                    </a:lnTo>
                    <a:lnTo>
                      <a:pt x="15397" y="10508"/>
                    </a:lnTo>
                    <a:lnTo>
                      <a:pt x="15628" y="11124"/>
                    </a:lnTo>
                    <a:lnTo>
                      <a:pt x="15820" y="11740"/>
                    </a:lnTo>
                    <a:lnTo>
                      <a:pt x="15897" y="12356"/>
                    </a:lnTo>
                    <a:lnTo>
                      <a:pt x="15897" y="12971"/>
                    </a:lnTo>
                    <a:lnTo>
                      <a:pt x="15897" y="12971"/>
                    </a:lnTo>
                    <a:lnTo>
                      <a:pt x="15820" y="13472"/>
                    </a:lnTo>
                    <a:lnTo>
                      <a:pt x="15743" y="13934"/>
                    </a:lnTo>
                    <a:lnTo>
                      <a:pt x="15589" y="14395"/>
                    </a:lnTo>
                    <a:lnTo>
                      <a:pt x="15435" y="14819"/>
                    </a:lnTo>
                    <a:lnTo>
                      <a:pt x="15243" y="15204"/>
                    </a:lnTo>
                    <a:lnTo>
                      <a:pt x="15050" y="15550"/>
                    </a:lnTo>
                    <a:lnTo>
                      <a:pt x="14819" y="15897"/>
                    </a:lnTo>
                    <a:lnTo>
                      <a:pt x="14550" y="16205"/>
                    </a:lnTo>
                    <a:lnTo>
                      <a:pt x="14242" y="16474"/>
                    </a:lnTo>
                    <a:lnTo>
                      <a:pt x="13973" y="16705"/>
                    </a:lnTo>
                    <a:lnTo>
                      <a:pt x="13626" y="16936"/>
                    </a:lnTo>
                    <a:lnTo>
                      <a:pt x="13318" y="17128"/>
                    </a:lnTo>
                    <a:lnTo>
                      <a:pt x="12972" y="17321"/>
                    </a:lnTo>
                    <a:lnTo>
                      <a:pt x="12587" y="17436"/>
                    </a:lnTo>
                    <a:lnTo>
                      <a:pt x="12240" y="17590"/>
                    </a:lnTo>
                    <a:lnTo>
                      <a:pt x="11856" y="17667"/>
                    </a:lnTo>
                    <a:lnTo>
                      <a:pt x="11086" y="17821"/>
                    </a:lnTo>
                    <a:lnTo>
                      <a:pt x="10354" y="17860"/>
                    </a:lnTo>
                    <a:lnTo>
                      <a:pt x="9585" y="17821"/>
                    </a:lnTo>
                    <a:lnTo>
                      <a:pt x="8892" y="17706"/>
                    </a:lnTo>
                    <a:lnTo>
                      <a:pt x="8237" y="17552"/>
                    </a:lnTo>
                    <a:lnTo>
                      <a:pt x="7622" y="17321"/>
                    </a:lnTo>
                    <a:lnTo>
                      <a:pt x="7352" y="17167"/>
                    </a:lnTo>
                    <a:lnTo>
                      <a:pt x="7121" y="17013"/>
                    </a:lnTo>
                    <a:lnTo>
                      <a:pt x="6890" y="16820"/>
                    </a:lnTo>
                    <a:lnTo>
                      <a:pt x="6698" y="16666"/>
                    </a:lnTo>
                    <a:lnTo>
                      <a:pt x="6698" y="16666"/>
                    </a:lnTo>
                    <a:lnTo>
                      <a:pt x="5851" y="15820"/>
                    </a:lnTo>
                    <a:lnTo>
                      <a:pt x="4850" y="14857"/>
                    </a:lnTo>
                    <a:lnTo>
                      <a:pt x="2618" y="12817"/>
                    </a:lnTo>
                    <a:lnTo>
                      <a:pt x="1" y="10508"/>
                    </a:lnTo>
                    <a:lnTo>
                      <a:pt x="12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9"/>
              <p:cNvSpPr/>
              <p:nvPr/>
            </p:nvSpPr>
            <p:spPr>
              <a:xfrm>
                <a:off x="6063151" y="3640058"/>
                <a:ext cx="56304" cy="370807"/>
              </a:xfrm>
              <a:custGeom>
                <a:avLst/>
                <a:gdLst/>
                <a:ahLst/>
                <a:cxnLst/>
                <a:rect l="l" t="t" r="r" b="b"/>
                <a:pathLst>
                  <a:path w="1695" h="11163" extrusionOk="0">
                    <a:moveTo>
                      <a:pt x="886" y="0"/>
                    </a:moveTo>
                    <a:lnTo>
                      <a:pt x="771" y="462"/>
                    </a:lnTo>
                    <a:lnTo>
                      <a:pt x="463" y="1694"/>
                    </a:lnTo>
                    <a:lnTo>
                      <a:pt x="309" y="2464"/>
                    </a:lnTo>
                    <a:lnTo>
                      <a:pt x="155" y="3310"/>
                    </a:lnTo>
                    <a:lnTo>
                      <a:pt x="39" y="4196"/>
                    </a:lnTo>
                    <a:lnTo>
                      <a:pt x="1" y="5042"/>
                    </a:lnTo>
                    <a:lnTo>
                      <a:pt x="1" y="5928"/>
                    </a:lnTo>
                    <a:lnTo>
                      <a:pt x="78" y="6928"/>
                    </a:lnTo>
                    <a:lnTo>
                      <a:pt x="232" y="7968"/>
                    </a:lnTo>
                    <a:lnTo>
                      <a:pt x="424" y="8930"/>
                    </a:lnTo>
                    <a:lnTo>
                      <a:pt x="732" y="10508"/>
                    </a:lnTo>
                    <a:lnTo>
                      <a:pt x="886" y="11162"/>
                    </a:lnTo>
                    <a:lnTo>
                      <a:pt x="1002" y="10893"/>
                    </a:lnTo>
                    <a:lnTo>
                      <a:pt x="1117" y="10546"/>
                    </a:lnTo>
                    <a:lnTo>
                      <a:pt x="1271" y="10008"/>
                    </a:lnTo>
                    <a:lnTo>
                      <a:pt x="1425" y="9353"/>
                    </a:lnTo>
                    <a:lnTo>
                      <a:pt x="1540" y="8507"/>
                    </a:lnTo>
                    <a:lnTo>
                      <a:pt x="1656" y="7506"/>
                    </a:lnTo>
                    <a:lnTo>
                      <a:pt x="1694" y="6351"/>
                    </a:lnTo>
                    <a:lnTo>
                      <a:pt x="1694" y="5119"/>
                    </a:lnTo>
                    <a:lnTo>
                      <a:pt x="1617" y="3926"/>
                    </a:lnTo>
                    <a:lnTo>
                      <a:pt x="1463" y="2849"/>
                    </a:lnTo>
                    <a:lnTo>
                      <a:pt x="1309" y="1886"/>
                    </a:lnTo>
                    <a:lnTo>
                      <a:pt x="1155" y="1116"/>
                    </a:lnTo>
                    <a:lnTo>
                      <a:pt x="1040" y="501"/>
                    </a:lnTo>
                    <a:lnTo>
                      <a:pt x="8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9"/>
              <p:cNvSpPr/>
              <p:nvPr/>
            </p:nvSpPr>
            <p:spPr>
              <a:xfrm>
                <a:off x="6063151" y="3640058"/>
                <a:ext cx="56304" cy="370807"/>
              </a:xfrm>
              <a:custGeom>
                <a:avLst/>
                <a:gdLst/>
                <a:ahLst/>
                <a:cxnLst/>
                <a:rect l="l" t="t" r="r" b="b"/>
                <a:pathLst>
                  <a:path w="1695" h="11163" fill="none" extrusionOk="0">
                    <a:moveTo>
                      <a:pt x="886" y="11162"/>
                    </a:moveTo>
                    <a:lnTo>
                      <a:pt x="886" y="11162"/>
                    </a:lnTo>
                    <a:lnTo>
                      <a:pt x="732" y="10508"/>
                    </a:lnTo>
                    <a:lnTo>
                      <a:pt x="424" y="8930"/>
                    </a:lnTo>
                    <a:lnTo>
                      <a:pt x="232" y="7968"/>
                    </a:lnTo>
                    <a:lnTo>
                      <a:pt x="78" y="6928"/>
                    </a:lnTo>
                    <a:lnTo>
                      <a:pt x="1" y="5928"/>
                    </a:lnTo>
                    <a:lnTo>
                      <a:pt x="1" y="5042"/>
                    </a:lnTo>
                    <a:lnTo>
                      <a:pt x="1" y="5042"/>
                    </a:lnTo>
                    <a:lnTo>
                      <a:pt x="39" y="4196"/>
                    </a:lnTo>
                    <a:lnTo>
                      <a:pt x="155" y="3310"/>
                    </a:lnTo>
                    <a:lnTo>
                      <a:pt x="309" y="2464"/>
                    </a:lnTo>
                    <a:lnTo>
                      <a:pt x="463" y="1694"/>
                    </a:lnTo>
                    <a:lnTo>
                      <a:pt x="771" y="462"/>
                    </a:lnTo>
                    <a:lnTo>
                      <a:pt x="886" y="0"/>
                    </a:lnTo>
                    <a:lnTo>
                      <a:pt x="886" y="0"/>
                    </a:lnTo>
                    <a:lnTo>
                      <a:pt x="1040" y="501"/>
                    </a:lnTo>
                    <a:lnTo>
                      <a:pt x="1155" y="1116"/>
                    </a:lnTo>
                    <a:lnTo>
                      <a:pt x="1309" y="1886"/>
                    </a:lnTo>
                    <a:lnTo>
                      <a:pt x="1463" y="2849"/>
                    </a:lnTo>
                    <a:lnTo>
                      <a:pt x="1617" y="3926"/>
                    </a:lnTo>
                    <a:lnTo>
                      <a:pt x="1694" y="5119"/>
                    </a:lnTo>
                    <a:lnTo>
                      <a:pt x="1694" y="6351"/>
                    </a:lnTo>
                    <a:lnTo>
                      <a:pt x="1694" y="6351"/>
                    </a:lnTo>
                    <a:lnTo>
                      <a:pt x="1656" y="7506"/>
                    </a:lnTo>
                    <a:lnTo>
                      <a:pt x="1540" y="8507"/>
                    </a:lnTo>
                    <a:lnTo>
                      <a:pt x="1425" y="9353"/>
                    </a:lnTo>
                    <a:lnTo>
                      <a:pt x="1271" y="10008"/>
                    </a:lnTo>
                    <a:lnTo>
                      <a:pt x="1117" y="10546"/>
                    </a:lnTo>
                    <a:lnTo>
                      <a:pt x="1002" y="10893"/>
                    </a:lnTo>
                    <a:lnTo>
                      <a:pt x="886" y="111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9"/>
              <p:cNvSpPr/>
              <p:nvPr/>
            </p:nvSpPr>
            <p:spPr>
              <a:xfrm>
                <a:off x="5857302" y="3347279"/>
                <a:ext cx="172631" cy="650797"/>
              </a:xfrm>
              <a:custGeom>
                <a:avLst/>
                <a:gdLst/>
                <a:ahLst/>
                <a:cxnLst/>
                <a:rect l="l" t="t" r="r" b="b"/>
                <a:pathLst>
                  <a:path w="5197" h="19592" extrusionOk="0">
                    <a:moveTo>
                      <a:pt x="1" y="0"/>
                    </a:moveTo>
                    <a:lnTo>
                      <a:pt x="347" y="1424"/>
                    </a:lnTo>
                    <a:lnTo>
                      <a:pt x="1079" y="4811"/>
                    </a:lnTo>
                    <a:lnTo>
                      <a:pt x="1502" y="6851"/>
                    </a:lnTo>
                    <a:lnTo>
                      <a:pt x="1887" y="8891"/>
                    </a:lnTo>
                    <a:lnTo>
                      <a:pt x="2195" y="10816"/>
                    </a:lnTo>
                    <a:lnTo>
                      <a:pt x="2310" y="11701"/>
                    </a:lnTo>
                    <a:lnTo>
                      <a:pt x="2349" y="12471"/>
                    </a:lnTo>
                    <a:lnTo>
                      <a:pt x="2618" y="17244"/>
                    </a:lnTo>
                    <a:lnTo>
                      <a:pt x="2734" y="19130"/>
                    </a:lnTo>
                    <a:lnTo>
                      <a:pt x="2965" y="19284"/>
                    </a:lnTo>
                    <a:lnTo>
                      <a:pt x="3196" y="19399"/>
                    </a:lnTo>
                    <a:lnTo>
                      <a:pt x="3465" y="19514"/>
                    </a:lnTo>
                    <a:lnTo>
                      <a:pt x="3811" y="19591"/>
                    </a:lnTo>
                    <a:lnTo>
                      <a:pt x="4004" y="19591"/>
                    </a:lnTo>
                    <a:lnTo>
                      <a:pt x="4196" y="19553"/>
                    </a:lnTo>
                    <a:lnTo>
                      <a:pt x="4350" y="19514"/>
                    </a:lnTo>
                    <a:lnTo>
                      <a:pt x="4543" y="19437"/>
                    </a:lnTo>
                    <a:lnTo>
                      <a:pt x="4735" y="19322"/>
                    </a:lnTo>
                    <a:lnTo>
                      <a:pt x="4889" y="19130"/>
                    </a:lnTo>
                    <a:lnTo>
                      <a:pt x="4966" y="19014"/>
                    </a:lnTo>
                    <a:lnTo>
                      <a:pt x="5043" y="18860"/>
                    </a:lnTo>
                    <a:lnTo>
                      <a:pt x="5120" y="18437"/>
                    </a:lnTo>
                    <a:lnTo>
                      <a:pt x="5197" y="17859"/>
                    </a:lnTo>
                    <a:lnTo>
                      <a:pt x="5197" y="17167"/>
                    </a:lnTo>
                    <a:lnTo>
                      <a:pt x="5197" y="16358"/>
                    </a:lnTo>
                    <a:lnTo>
                      <a:pt x="5120" y="15473"/>
                    </a:lnTo>
                    <a:lnTo>
                      <a:pt x="4966" y="13549"/>
                    </a:lnTo>
                    <a:lnTo>
                      <a:pt x="4774" y="11586"/>
                    </a:lnTo>
                    <a:lnTo>
                      <a:pt x="4543" y="9661"/>
                    </a:lnTo>
                    <a:lnTo>
                      <a:pt x="4158" y="6774"/>
                    </a:lnTo>
                    <a:lnTo>
                      <a:pt x="4004" y="5735"/>
                    </a:lnTo>
                    <a:lnTo>
                      <a:pt x="3773" y="4619"/>
                    </a:lnTo>
                    <a:lnTo>
                      <a:pt x="3580" y="4080"/>
                    </a:lnTo>
                    <a:lnTo>
                      <a:pt x="3426" y="3503"/>
                    </a:lnTo>
                    <a:lnTo>
                      <a:pt x="3196" y="2964"/>
                    </a:lnTo>
                    <a:lnTo>
                      <a:pt x="2965" y="2425"/>
                    </a:lnTo>
                    <a:lnTo>
                      <a:pt x="2695" y="1963"/>
                    </a:lnTo>
                    <a:lnTo>
                      <a:pt x="2387" y="1501"/>
                    </a:lnTo>
                    <a:lnTo>
                      <a:pt x="2079" y="1078"/>
                    </a:lnTo>
                    <a:lnTo>
                      <a:pt x="1694" y="731"/>
                    </a:lnTo>
                    <a:lnTo>
                      <a:pt x="1310" y="423"/>
                    </a:lnTo>
                    <a:lnTo>
                      <a:pt x="925" y="231"/>
                    </a:lnTo>
                    <a:lnTo>
                      <a:pt x="463" y="77"/>
                    </a:lnTo>
                    <a:lnTo>
                      <a:pt x="232" y="39"/>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9"/>
              <p:cNvSpPr/>
              <p:nvPr/>
            </p:nvSpPr>
            <p:spPr>
              <a:xfrm>
                <a:off x="5913573" y="3697591"/>
                <a:ext cx="223786" cy="208440"/>
              </a:xfrm>
              <a:custGeom>
                <a:avLst/>
                <a:gdLst/>
                <a:ahLst/>
                <a:cxnLst/>
                <a:rect l="l" t="t" r="r" b="b"/>
                <a:pathLst>
                  <a:path w="6737" h="6275" extrusionOk="0">
                    <a:moveTo>
                      <a:pt x="2964" y="0"/>
                    </a:moveTo>
                    <a:lnTo>
                      <a:pt x="3080" y="1078"/>
                    </a:lnTo>
                    <a:lnTo>
                      <a:pt x="3041" y="1078"/>
                    </a:lnTo>
                    <a:lnTo>
                      <a:pt x="2887" y="1117"/>
                    </a:lnTo>
                    <a:lnTo>
                      <a:pt x="2579" y="1117"/>
                    </a:lnTo>
                    <a:lnTo>
                      <a:pt x="1963" y="1040"/>
                    </a:lnTo>
                    <a:lnTo>
                      <a:pt x="1617" y="924"/>
                    </a:lnTo>
                    <a:lnTo>
                      <a:pt x="1309" y="809"/>
                    </a:lnTo>
                    <a:lnTo>
                      <a:pt x="1001" y="693"/>
                    </a:lnTo>
                    <a:lnTo>
                      <a:pt x="809" y="539"/>
                    </a:lnTo>
                    <a:lnTo>
                      <a:pt x="462" y="270"/>
                    </a:lnTo>
                    <a:lnTo>
                      <a:pt x="385" y="154"/>
                    </a:lnTo>
                    <a:lnTo>
                      <a:pt x="308" y="193"/>
                    </a:lnTo>
                    <a:lnTo>
                      <a:pt x="231" y="308"/>
                    </a:lnTo>
                    <a:lnTo>
                      <a:pt x="116" y="501"/>
                    </a:lnTo>
                    <a:lnTo>
                      <a:pt x="77" y="655"/>
                    </a:lnTo>
                    <a:lnTo>
                      <a:pt x="39" y="847"/>
                    </a:lnTo>
                    <a:lnTo>
                      <a:pt x="77" y="1078"/>
                    </a:lnTo>
                    <a:lnTo>
                      <a:pt x="154" y="1309"/>
                    </a:lnTo>
                    <a:lnTo>
                      <a:pt x="231" y="1501"/>
                    </a:lnTo>
                    <a:lnTo>
                      <a:pt x="347" y="1655"/>
                    </a:lnTo>
                    <a:lnTo>
                      <a:pt x="578" y="1848"/>
                    </a:lnTo>
                    <a:lnTo>
                      <a:pt x="655" y="1925"/>
                    </a:lnTo>
                    <a:lnTo>
                      <a:pt x="578" y="1925"/>
                    </a:lnTo>
                    <a:lnTo>
                      <a:pt x="347" y="1963"/>
                    </a:lnTo>
                    <a:lnTo>
                      <a:pt x="231" y="2040"/>
                    </a:lnTo>
                    <a:lnTo>
                      <a:pt x="116" y="2156"/>
                    </a:lnTo>
                    <a:lnTo>
                      <a:pt x="39" y="2271"/>
                    </a:lnTo>
                    <a:lnTo>
                      <a:pt x="0" y="2502"/>
                    </a:lnTo>
                    <a:lnTo>
                      <a:pt x="0" y="2772"/>
                    </a:lnTo>
                    <a:lnTo>
                      <a:pt x="39" y="2964"/>
                    </a:lnTo>
                    <a:lnTo>
                      <a:pt x="154" y="3118"/>
                    </a:lnTo>
                    <a:lnTo>
                      <a:pt x="270" y="3233"/>
                    </a:lnTo>
                    <a:lnTo>
                      <a:pt x="385" y="3272"/>
                    </a:lnTo>
                    <a:lnTo>
                      <a:pt x="462" y="3310"/>
                    </a:lnTo>
                    <a:lnTo>
                      <a:pt x="270" y="3349"/>
                    </a:lnTo>
                    <a:lnTo>
                      <a:pt x="154" y="3387"/>
                    </a:lnTo>
                    <a:lnTo>
                      <a:pt x="77" y="3464"/>
                    </a:lnTo>
                    <a:lnTo>
                      <a:pt x="0" y="3618"/>
                    </a:lnTo>
                    <a:lnTo>
                      <a:pt x="0" y="3811"/>
                    </a:lnTo>
                    <a:lnTo>
                      <a:pt x="39" y="4042"/>
                    </a:lnTo>
                    <a:lnTo>
                      <a:pt x="116" y="4196"/>
                    </a:lnTo>
                    <a:lnTo>
                      <a:pt x="193" y="4311"/>
                    </a:lnTo>
                    <a:lnTo>
                      <a:pt x="270" y="4427"/>
                    </a:lnTo>
                    <a:lnTo>
                      <a:pt x="462" y="4542"/>
                    </a:lnTo>
                    <a:lnTo>
                      <a:pt x="424" y="4542"/>
                    </a:lnTo>
                    <a:lnTo>
                      <a:pt x="270" y="4504"/>
                    </a:lnTo>
                    <a:lnTo>
                      <a:pt x="193" y="4542"/>
                    </a:lnTo>
                    <a:lnTo>
                      <a:pt x="77" y="4619"/>
                    </a:lnTo>
                    <a:lnTo>
                      <a:pt x="39" y="4735"/>
                    </a:lnTo>
                    <a:lnTo>
                      <a:pt x="0" y="4889"/>
                    </a:lnTo>
                    <a:lnTo>
                      <a:pt x="39" y="5081"/>
                    </a:lnTo>
                    <a:lnTo>
                      <a:pt x="154" y="5273"/>
                    </a:lnTo>
                    <a:lnTo>
                      <a:pt x="385" y="5466"/>
                    </a:lnTo>
                    <a:lnTo>
                      <a:pt x="655" y="5658"/>
                    </a:lnTo>
                    <a:lnTo>
                      <a:pt x="1001" y="5812"/>
                    </a:lnTo>
                    <a:lnTo>
                      <a:pt x="1425" y="5966"/>
                    </a:lnTo>
                    <a:lnTo>
                      <a:pt x="1925" y="6082"/>
                    </a:lnTo>
                    <a:lnTo>
                      <a:pt x="2464" y="6197"/>
                    </a:lnTo>
                    <a:lnTo>
                      <a:pt x="2772" y="6236"/>
                    </a:lnTo>
                    <a:lnTo>
                      <a:pt x="3118" y="6274"/>
                    </a:lnTo>
                    <a:lnTo>
                      <a:pt x="3811" y="6236"/>
                    </a:lnTo>
                    <a:lnTo>
                      <a:pt x="4542" y="6120"/>
                    </a:lnTo>
                    <a:lnTo>
                      <a:pt x="5235" y="6005"/>
                    </a:lnTo>
                    <a:lnTo>
                      <a:pt x="5812" y="5851"/>
                    </a:lnTo>
                    <a:lnTo>
                      <a:pt x="6313" y="5735"/>
                    </a:lnTo>
                    <a:lnTo>
                      <a:pt x="6736" y="5581"/>
                    </a:lnTo>
                    <a:lnTo>
                      <a:pt x="6390" y="2887"/>
                    </a:lnTo>
                    <a:lnTo>
                      <a:pt x="6274" y="2926"/>
                    </a:lnTo>
                    <a:lnTo>
                      <a:pt x="5966" y="2926"/>
                    </a:lnTo>
                    <a:lnTo>
                      <a:pt x="5774" y="2887"/>
                    </a:lnTo>
                    <a:lnTo>
                      <a:pt x="5543" y="2849"/>
                    </a:lnTo>
                    <a:lnTo>
                      <a:pt x="5389" y="2772"/>
                    </a:lnTo>
                    <a:lnTo>
                      <a:pt x="5197" y="2695"/>
                    </a:lnTo>
                    <a:lnTo>
                      <a:pt x="5081" y="2541"/>
                    </a:lnTo>
                    <a:lnTo>
                      <a:pt x="4966" y="2348"/>
                    </a:lnTo>
                    <a:lnTo>
                      <a:pt x="4850" y="1963"/>
                    </a:lnTo>
                    <a:lnTo>
                      <a:pt x="4735" y="1501"/>
                    </a:lnTo>
                    <a:lnTo>
                      <a:pt x="4658" y="1270"/>
                    </a:lnTo>
                    <a:lnTo>
                      <a:pt x="4542" y="1078"/>
                    </a:lnTo>
                    <a:lnTo>
                      <a:pt x="4427" y="886"/>
                    </a:lnTo>
                    <a:lnTo>
                      <a:pt x="4196" y="693"/>
                    </a:lnTo>
                    <a:lnTo>
                      <a:pt x="3926" y="501"/>
                    </a:lnTo>
                    <a:lnTo>
                      <a:pt x="3657" y="347"/>
                    </a:lnTo>
                    <a:lnTo>
                      <a:pt x="3157" y="116"/>
                    </a:lnTo>
                    <a:lnTo>
                      <a:pt x="2964" y="0"/>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9"/>
              <p:cNvSpPr/>
              <p:nvPr/>
            </p:nvSpPr>
            <p:spPr>
              <a:xfrm>
                <a:off x="5939150" y="3760239"/>
                <a:ext cx="72912" cy="17937"/>
              </a:xfrm>
              <a:custGeom>
                <a:avLst/>
                <a:gdLst/>
                <a:ahLst/>
                <a:cxnLst/>
                <a:rect l="l" t="t" r="r" b="b"/>
                <a:pathLst>
                  <a:path w="2195" h="540" extrusionOk="0">
                    <a:moveTo>
                      <a:pt x="39" y="0"/>
                    </a:moveTo>
                    <a:lnTo>
                      <a:pt x="39" y="39"/>
                    </a:lnTo>
                    <a:lnTo>
                      <a:pt x="0" y="77"/>
                    </a:lnTo>
                    <a:lnTo>
                      <a:pt x="39" y="116"/>
                    </a:lnTo>
                    <a:lnTo>
                      <a:pt x="270" y="231"/>
                    </a:lnTo>
                    <a:lnTo>
                      <a:pt x="539" y="347"/>
                    </a:lnTo>
                    <a:lnTo>
                      <a:pt x="809" y="424"/>
                    </a:lnTo>
                    <a:lnTo>
                      <a:pt x="1078" y="501"/>
                    </a:lnTo>
                    <a:lnTo>
                      <a:pt x="1347" y="539"/>
                    </a:lnTo>
                    <a:lnTo>
                      <a:pt x="1655" y="539"/>
                    </a:lnTo>
                    <a:lnTo>
                      <a:pt x="1925" y="501"/>
                    </a:lnTo>
                    <a:lnTo>
                      <a:pt x="2194" y="462"/>
                    </a:lnTo>
                    <a:lnTo>
                      <a:pt x="2156" y="424"/>
                    </a:lnTo>
                    <a:lnTo>
                      <a:pt x="1386" y="424"/>
                    </a:lnTo>
                    <a:lnTo>
                      <a:pt x="1116" y="385"/>
                    </a:lnTo>
                    <a:lnTo>
                      <a:pt x="616" y="231"/>
                    </a:lnTo>
                    <a:lnTo>
                      <a:pt x="347" y="116"/>
                    </a:lnTo>
                    <a:lnTo>
                      <a:pt x="116" y="0"/>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9"/>
              <p:cNvSpPr/>
              <p:nvPr/>
            </p:nvSpPr>
            <p:spPr>
              <a:xfrm>
                <a:off x="5939150" y="3806246"/>
                <a:ext cx="76732" cy="19233"/>
              </a:xfrm>
              <a:custGeom>
                <a:avLst/>
                <a:gdLst/>
                <a:ahLst/>
                <a:cxnLst/>
                <a:rect l="l" t="t" r="r" b="b"/>
                <a:pathLst>
                  <a:path w="2310" h="579" extrusionOk="0">
                    <a:moveTo>
                      <a:pt x="39" y="1"/>
                    </a:moveTo>
                    <a:lnTo>
                      <a:pt x="0" y="39"/>
                    </a:lnTo>
                    <a:lnTo>
                      <a:pt x="0" y="78"/>
                    </a:lnTo>
                    <a:lnTo>
                      <a:pt x="77" y="193"/>
                    </a:lnTo>
                    <a:lnTo>
                      <a:pt x="231" y="232"/>
                    </a:lnTo>
                    <a:lnTo>
                      <a:pt x="462" y="386"/>
                    </a:lnTo>
                    <a:lnTo>
                      <a:pt x="770" y="463"/>
                    </a:lnTo>
                    <a:lnTo>
                      <a:pt x="1078" y="540"/>
                    </a:lnTo>
                    <a:lnTo>
                      <a:pt x="1386" y="578"/>
                    </a:lnTo>
                    <a:lnTo>
                      <a:pt x="1694" y="578"/>
                    </a:lnTo>
                    <a:lnTo>
                      <a:pt x="2002" y="540"/>
                    </a:lnTo>
                    <a:lnTo>
                      <a:pt x="2271" y="424"/>
                    </a:lnTo>
                    <a:lnTo>
                      <a:pt x="2310" y="424"/>
                    </a:lnTo>
                    <a:lnTo>
                      <a:pt x="2271" y="386"/>
                    </a:lnTo>
                    <a:lnTo>
                      <a:pt x="1694" y="463"/>
                    </a:lnTo>
                    <a:lnTo>
                      <a:pt x="1386" y="463"/>
                    </a:lnTo>
                    <a:lnTo>
                      <a:pt x="1078" y="424"/>
                    </a:lnTo>
                    <a:lnTo>
                      <a:pt x="809" y="347"/>
                    </a:lnTo>
                    <a:lnTo>
                      <a:pt x="578" y="270"/>
                    </a:lnTo>
                    <a:lnTo>
                      <a:pt x="270" y="155"/>
                    </a:lnTo>
                    <a:lnTo>
                      <a:pt x="154" y="78"/>
                    </a:lnTo>
                    <a:lnTo>
                      <a:pt x="39" y="1"/>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9"/>
              <p:cNvSpPr/>
              <p:nvPr/>
            </p:nvSpPr>
            <p:spPr>
              <a:xfrm>
                <a:off x="5930181" y="3845907"/>
                <a:ext cx="78028" cy="20462"/>
              </a:xfrm>
              <a:custGeom>
                <a:avLst/>
                <a:gdLst/>
                <a:ahLst/>
                <a:cxnLst/>
                <a:rect l="l" t="t" r="r" b="b"/>
                <a:pathLst>
                  <a:path w="2349" h="616" extrusionOk="0">
                    <a:moveTo>
                      <a:pt x="39" y="0"/>
                    </a:moveTo>
                    <a:lnTo>
                      <a:pt x="1" y="39"/>
                    </a:lnTo>
                    <a:lnTo>
                      <a:pt x="1" y="77"/>
                    </a:lnTo>
                    <a:lnTo>
                      <a:pt x="116" y="193"/>
                    </a:lnTo>
                    <a:lnTo>
                      <a:pt x="270" y="231"/>
                    </a:lnTo>
                    <a:lnTo>
                      <a:pt x="501" y="385"/>
                    </a:lnTo>
                    <a:lnTo>
                      <a:pt x="809" y="462"/>
                    </a:lnTo>
                    <a:lnTo>
                      <a:pt x="1117" y="539"/>
                    </a:lnTo>
                    <a:lnTo>
                      <a:pt x="1425" y="616"/>
                    </a:lnTo>
                    <a:lnTo>
                      <a:pt x="2041" y="616"/>
                    </a:lnTo>
                    <a:lnTo>
                      <a:pt x="2349" y="577"/>
                    </a:lnTo>
                    <a:lnTo>
                      <a:pt x="2349" y="539"/>
                    </a:lnTo>
                    <a:lnTo>
                      <a:pt x="1733" y="539"/>
                    </a:lnTo>
                    <a:lnTo>
                      <a:pt x="1425" y="500"/>
                    </a:lnTo>
                    <a:lnTo>
                      <a:pt x="1117" y="462"/>
                    </a:lnTo>
                    <a:lnTo>
                      <a:pt x="848" y="385"/>
                    </a:lnTo>
                    <a:lnTo>
                      <a:pt x="578" y="270"/>
                    </a:lnTo>
                    <a:lnTo>
                      <a:pt x="309" y="154"/>
                    </a:lnTo>
                    <a:lnTo>
                      <a:pt x="155" y="77"/>
                    </a:lnTo>
                    <a:lnTo>
                      <a:pt x="39" y="0"/>
                    </a:lnTo>
                    <a:close/>
                  </a:path>
                </a:pathLst>
              </a:custGeom>
              <a:solidFill>
                <a:srgbClr val="A7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9"/>
              <p:cNvSpPr/>
              <p:nvPr/>
            </p:nvSpPr>
            <p:spPr>
              <a:xfrm>
                <a:off x="6092582" y="3640058"/>
                <a:ext cx="276170" cy="370807"/>
              </a:xfrm>
              <a:custGeom>
                <a:avLst/>
                <a:gdLst/>
                <a:ahLst/>
                <a:cxnLst/>
                <a:rect l="l" t="t" r="r" b="b"/>
                <a:pathLst>
                  <a:path w="8314" h="11163" extrusionOk="0">
                    <a:moveTo>
                      <a:pt x="0" y="0"/>
                    </a:moveTo>
                    <a:lnTo>
                      <a:pt x="116" y="308"/>
                    </a:lnTo>
                    <a:lnTo>
                      <a:pt x="231" y="732"/>
                    </a:lnTo>
                    <a:lnTo>
                      <a:pt x="385" y="1309"/>
                    </a:lnTo>
                    <a:lnTo>
                      <a:pt x="500" y="2040"/>
                    </a:lnTo>
                    <a:lnTo>
                      <a:pt x="654" y="2925"/>
                    </a:lnTo>
                    <a:lnTo>
                      <a:pt x="770" y="3965"/>
                    </a:lnTo>
                    <a:lnTo>
                      <a:pt x="808" y="5196"/>
                    </a:lnTo>
                    <a:lnTo>
                      <a:pt x="808" y="6428"/>
                    </a:lnTo>
                    <a:lnTo>
                      <a:pt x="731" y="7544"/>
                    </a:lnTo>
                    <a:lnTo>
                      <a:pt x="616" y="8584"/>
                    </a:lnTo>
                    <a:lnTo>
                      <a:pt x="462" y="9430"/>
                    </a:lnTo>
                    <a:lnTo>
                      <a:pt x="308" y="10162"/>
                    </a:lnTo>
                    <a:lnTo>
                      <a:pt x="154" y="10700"/>
                    </a:lnTo>
                    <a:lnTo>
                      <a:pt x="0" y="11162"/>
                    </a:lnTo>
                    <a:lnTo>
                      <a:pt x="385" y="11162"/>
                    </a:lnTo>
                    <a:lnTo>
                      <a:pt x="1347" y="11124"/>
                    </a:lnTo>
                    <a:lnTo>
                      <a:pt x="2002" y="11047"/>
                    </a:lnTo>
                    <a:lnTo>
                      <a:pt x="2733" y="10970"/>
                    </a:lnTo>
                    <a:lnTo>
                      <a:pt x="3503" y="10816"/>
                    </a:lnTo>
                    <a:lnTo>
                      <a:pt x="4272" y="10623"/>
                    </a:lnTo>
                    <a:lnTo>
                      <a:pt x="5081" y="10393"/>
                    </a:lnTo>
                    <a:lnTo>
                      <a:pt x="5812" y="10085"/>
                    </a:lnTo>
                    <a:lnTo>
                      <a:pt x="6197" y="9892"/>
                    </a:lnTo>
                    <a:lnTo>
                      <a:pt x="6543" y="9700"/>
                    </a:lnTo>
                    <a:lnTo>
                      <a:pt x="6851" y="9507"/>
                    </a:lnTo>
                    <a:lnTo>
                      <a:pt x="7159" y="9276"/>
                    </a:lnTo>
                    <a:lnTo>
                      <a:pt x="7429" y="9007"/>
                    </a:lnTo>
                    <a:lnTo>
                      <a:pt x="7660" y="8737"/>
                    </a:lnTo>
                    <a:lnTo>
                      <a:pt x="7890" y="8430"/>
                    </a:lnTo>
                    <a:lnTo>
                      <a:pt x="8044" y="8083"/>
                    </a:lnTo>
                    <a:lnTo>
                      <a:pt x="8198" y="7737"/>
                    </a:lnTo>
                    <a:lnTo>
                      <a:pt x="8275" y="7390"/>
                    </a:lnTo>
                    <a:lnTo>
                      <a:pt x="8314" y="6967"/>
                    </a:lnTo>
                    <a:lnTo>
                      <a:pt x="8314" y="6544"/>
                    </a:lnTo>
                    <a:lnTo>
                      <a:pt x="8275" y="6120"/>
                    </a:lnTo>
                    <a:lnTo>
                      <a:pt x="8160" y="5697"/>
                    </a:lnTo>
                    <a:lnTo>
                      <a:pt x="8044" y="5273"/>
                    </a:lnTo>
                    <a:lnTo>
                      <a:pt x="7890" y="4888"/>
                    </a:lnTo>
                    <a:lnTo>
                      <a:pt x="7660" y="4542"/>
                    </a:lnTo>
                    <a:lnTo>
                      <a:pt x="7429" y="4196"/>
                    </a:lnTo>
                    <a:lnTo>
                      <a:pt x="7198" y="3849"/>
                    </a:lnTo>
                    <a:lnTo>
                      <a:pt x="6890" y="3503"/>
                    </a:lnTo>
                    <a:lnTo>
                      <a:pt x="6582" y="3195"/>
                    </a:lnTo>
                    <a:lnTo>
                      <a:pt x="6274" y="2925"/>
                    </a:lnTo>
                    <a:lnTo>
                      <a:pt x="5543" y="2387"/>
                    </a:lnTo>
                    <a:lnTo>
                      <a:pt x="4811" y="1925"/>
                    </a:lnTo>
                    <a:lnTo>
                      <a:pt x="4041" y="1501"/>
                    </a:lnTo>
                    <a:lnTo>
                      <a:pt x="3272" y="1116"/>
                    </a:lnTo>
                    <a:lnTo>
                      <a:pt x="2540" y="809"/>
                    </a:lnTo>
                    <a:lnTo>
                      <a:pt x="1886" y="539"/>
                    </a:lnTo>
                    <a:lnTo>
                      <a:pt x="1270" y="347"/>
                    </a:lnTo>
                    <a:lnTo>
                      <a:pt x="346" y="77"/>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9"/>
              <p:cNvSpPr/>
              <p:nvPr/>
            </p:nvSpPr>
            <p:spPr>
              <a:xfrm>
                <a:off x="6092582" y="3640058"/>
                <a:ext cx="276170" cy="370807"/>
              </a:xfrm>
              <a:custGeom>
                <a:avLst/>
                <a:gdLst/>
                <a:ahLst/>
                <a:cxnLst/>
                <a:rect l="l" t="t" r="r" b="b"/>
                <a:pathLst>
                  <a:path w="8314" h="11163" fill="none" extrusionOk="0">
                    <a:moveTo>
                      <a:pt x="0" y="0"/>
                    </a:moveTo>
                    <a:lnTo>
                      <a:pt x="0" y="0"/>
                    </a:lnTo>
                    <a:lnTo>
                      <a:pt x="116" y="308"/>
                    </a:lnTo>
                    <a:lnTo>
                      <a:pt x="231" y="732"/>
                    </a:lnTo>
                    <a:lnTo>
                      <a:pt x="385" y="1309"/>
                    </a:lnTo>
                    <a:lnTo>
                      <a:pt x="500" y="2040"/>
                    </a:lnTo>
                    <a:lnTo>
                      <a:pt x="654" y="2925"/>
                    </a:lnTo>
                    <a:lnTo>
                      <a:pt x="770" y="3965"/>
                    </a:lnTo>
                    <a:lnTo>
                      <a:pt x="808" y="5196"/>
                    </a:lnTo>
                    <a:lnTo>
                      <a:pt x="808" y="5196"/>
                    </a:lnTo>
                    <a:lnTo>
                      <a:pt x="808" y="6428"/>
                    </a:lnTo>
                    <a:lnTo>
                      <a:pt x="731" y="7544"/>
                    </a:lnTo>
                    <a:lnTo>
                      <a:pt x="616" y="8584"/>
                    </a:lnTo>
                    <a:lnTo>
                      <a:pt x="462" y="9430"/>
                    </a:lnTo>
                    <a:lnTo>
                      <a:pt x="308" y="10162"/>
                    </a:lnTo>
                    <a:lnTo>
                      <a:pt x="154" y="10700"/>
                    </a:lnTo>
                    <a:lnTo>
                      <a:pt x="0" y="11162"/>
                    </a:lnTo>
                    <a:lnTo>
                      <a:pt x="0" y="11162"/>
                    </a:lnTo>
                    <a:lnTo>
                      <a:pt x="385" y="11162"/>
                    </a:lnTo>
                    <a:lnTo>
                      <a:pt x="1347" y="11124"/>
                    </a:lnTo>
                    <a:lnTo>
                      <a:pt x="2002" y="11047"/>
                    </a:lnTo>
                    <a:lnTo>
                      <a:pt x="2733" y="10970"/>
                    </a:lnTo>
                    <a:lnTo>
                      <a:pt x="3503" y="10816"/>
                    </a:lnTo>
                    <a:lnTo>
                      <a:pt x="4272" y="10623"/>
                    </a:lnTo>
                    <a:lnTo>
                      <a:pt x="5081" y="10393"/>
                    </a:lnTo>
                    <a:lnTo>
                      <a:pt x="5812" y="10085"/>
                    </a:lnTo>
                    <a:lnTo>
                      <a:pt x="6197" y="9892"/>
                    </a:lnTo>
                    <a:lnTo>
                      <a:pt x="6543" y="9700"/>
                    </a:lnTo>
                    <a:lnTo>
                      <a:pt x="6851" y="9507"/>
                    </a:lnTo>
                    <a:lnTo>
                      <a:pt x="7159" y="9276"/>
                    </a:lnTo>
                    <a:lnTo>
                      <a:pt x="7429" y="9007"/>
                    </a:lnTo>
                    <a:lnTo>
                      <a:pt x="7660" y="8737"/>
                    </a:lnTo>
                    <a:lnTo>
                      <a:pt x="7890" y="8430"/>
                    </a:lnTo>
                    <a:lnTo>
                      <a:pt x="8044" y="8083"/>
                    </a:lnTo>
                    <a:lnTo>
                      <a:pt x="8198" y="7737"/>
                    </a:lnTo>
                    <a:lnTo>
                      <a:pt x="8275" y="7390"/>
                    </a:lnTo>
                    <a:lnTo>
                      <a:pt x="8314" y="6967"/>
                    </a:lnTo>
                    <a:lnTo>
                      <a:pt x="8314" y="6544"/>
                    </a:lnTo>
                    <a:lnTo>
                      <a:pt x="8314" y="6544"/>
                    </a:lnTo>
                    <a:lnTo>
                      <a:pt x="8275" y="6120"/>
                    </a:lnTo>
                    <a:lnTo>
                      <a:pt x="8160" y="5697"/>
                    </a:lnTo>
                    <a:lnTo>
                      <a:pt x="8044" y="5273"/>
                    </a:lnTo>
                    <a:lnTo>
                      <a:pt x="7890" y="4888"/>
                    </a:lnTo>
                    <a:lnTo>
                      <a:pt x="7660" y="4542"/>
                    </a:lnTo>
                    <a:lnTo>
                      <a:pt x="7429" y="4196"/>
                    </a:lnTo>
                    <a:lnTo>
                      <a:pt x="7198" y="3849"/>
                    </a:lnTo>
                    <a:lnTo>
                      <a:pt x="6890" y="3503"/>
                    </a:lnTo>
                    <a:lnTo>
                      <a:pt x="6582" y="3195"/>
                    </a:lnTo>
                    <a:lnTo>
                      <a:pt x="6274" y="2925"/>
                    </a:lnTo>
                    <a:lnTo>
                      <a:pt x="5543" y="2387"/>
                    </a:lnTo>
                    <a:lnTo>
                      <a:pt x="4811" y="1925"/>
                    </a:lnTo>
                    <a:lnTo>
                      <a:pt x="4041" y="1501"/>
                    </a:lnTo>
                    <a:lnTo>
                      <a:pt x="3272" y="1116"/>
                    </a:lnTo>
                    <a:lnTo>
                      <a:pt x="2540" y="809"/>
                    </a:lnTo>
                    <a:lnTo>
                      <a:pt x="1886" y="539"/>
                    </a:lnTo>
                    <a:lnTo>
                      <a:pt x="1270" y="347"/>
                    </a:lnTo>
                    <a:lnTo>
                      <a:pt x="346" y="7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9"/>
              <p:cNvSpPr/>
              <p:nvPr/>
            </p:nvSpPr>
            <p:spPr>
              <a:xfrm>
                <a:off x="6093844" y="3645174"/>
                <a:ext cx="2591" cy="5149"/>
              </a:xfrm>
              <a:custGeom>
                <a:avLst/>
                <a:gdLst/>
                <a:ahLst/>
                <a:cxnLst/>
                <a:rect l="l" t="t" r="r" b="b"/>
                <a:pathLst>
                  <a:path w="78" h="155" extrusionOk="0">
                    <a:moveTo>
                      <a:pt x="1" y="0"/>
                    </a:moveTo>
                    <a:lnTo>
                      <a:pt x="39" y="116"/>
                    </a:lnTo>
                    <a:lnTo>
                      <a:pt x="78" y="154"/>
                    </a:lnTo>
                    <a:lnTo>
                      <a:pt x="39" y="0"/>
                    </a:lnTo>
                    <a:close/>
                  </a:path>
                </a:pathLst>
              </a:custGeom>
              <a:solidFill>
                <a:srgbClr val="93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9"/>
              <p:cNvSpPr/>
              <p:nvPr/>
            </p:nvSpPr>
            <p:spPr>
              <a:xfrm>
                <a:off x="6093844" y="3645174"/>
                <a:ext cx="2591" cy="5149"/>
              </a:xfrm>
              <a:custGeom>
                <a:avLst/>
                <a:gdLst/>
                <a:ahLst/>
                <a:cxnLst/>
                <a:rect l="l" t="t" r="r" b="b"/>
                <a:pathLst>
                  <a:path w="78" h="155" fill="none" extrusionOk="0">
                    <a:moveTo>
                      <a:pt x="1" y="0"/>
                    </a:moveTo>
                    <a:lnTo>
                      <a:pt x="1" y="0"/>
                    </a:lnTo>
                    <a:lnTo>
                      <a:pt x="39" y="116"/>
                    </a:lnTo>
                    <a:lnTo>
                      <a:pt x="39" y="116"/>
                    </a:lnTo>
                    <a:lnTo>
                      <a:pt x="78" y="154"/>
                    </a:lnTo>
                    <a:lnTo>
                      <a:pt x="78" y="154"/>
                    </a:lnTo>
                    <a:lnTo>
                      <a:pt x="39" y="0"/>
                    </a:lnTo>
                    <a:lnTo>
                      <a:pt x="3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9"/>
              <p:cNvSpPr/>
              <p:nvPr/>
            </p:nvSpPr>
            <p:spPr>
              <a:xfrm>
                <a:off x="6092582" y="3645174"/>
                <a:ext cx="2558" cy="3853"/>
              </a:xfrm>
              <a:custGeom>
                <a:avLst/>
                <a:gdLst/>
                <a:ahLst/>
                <a:cxnLst/>
                <a:rect l="l" t="t" r="r" b="b"/>
                <a:pathLst>
                  <a:path w="77" h="116" extrusionOk="0">
                    <a:moveTo>
                      <a:pt x="0" y="0"/>
                    </a:moveTo>
                    <a:lnTo>
                      <a:pt x="0" y="39"/>
                    </a:lnTo>
                    <a:lnTo>
                      <a:pt x="0" y="77"/>
                    </a:lnTo>
                    <a:lnTo>
                      <a:pt x="77" y="116"/>
                    </a:lnTo>
                    <a:lnTo>
                      <a:pt x="39" y="0"/>
                    </a:lnTo>
                    <a:close/>
                  </a:path>
                </a:pathLst>
              </a:custGeom>
              <a:solidFill>
                <a:srgbClr val="6D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9"/>
              <p:cNvSpPr/>
              <p:nvPr/>
            </p:nvSpPr>
            <p:spPr>
              <a:xfrm>
                <a:off x="6092582" y="3645174"/>
                <a:ext cx="2558" cy="3853"/>
              </a:xfrm>
              <a:custGeom>
                <a:avLst/>
                <a:gdLst/>
                <a:ahLst/>
                <a:cxnLst/>
                <a:rect l="l" t="t" r="r" b="b"/>
                <a:pathLst>
                  <a:path w="77" h="116" fill="none" extrusionOk="0">
                    <a:moveTo>
                      <a:pt x="0" y="0"/>
                    </a:moveTo>
                    <a:lnTo>
                      <a:pt x="0" y="0"/>
                    </a:lnTo>
                    <a:lnTo>
                      <a:pt x="0" y="39"/>
                    </a:lnTo>
                    <a:lnTo>
                      <a:pt x="0" y="77"/>
                    </a:lnTo>
                    <a:lnTo>
                      <a:pt x="0" y="77"/>
                    </a:lnTo>
                    <a:lnTo>
                      <a:pt x="77" y="116"/>
                    </a:lnTo>
                    <a:lnTo>
                      <a:pt x="77" y="116"/>
                    </a:lnTo>
                    <a:lnTo>
                      <a:pt x="39" y="0"/>
                    </a:lnTo>
                    <a:lnTo>
                      <a:pt x="39" y="0"/>
                    </a:lnTo>
                    <a:lnTo>
                      <a:pt x="39" y="0"/>
                    </a:lnTo>
                    <a:lnTo>
                      <a:pt x="3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9"/>
              <p:cNvSpPr/>
              <p:nvPr/>
            </p:nvSpPr>
            <p:spPr>
              <a:xfrm>
                <a:off x="6211467" y="3680949"/>
                <a:ext cx="53746" cy="7706"/>
              </a:xfrm>
              <a:custGeom>
                <a:avLst/>
                <a:gdLst/>
                <a:ahLst/>
                <a:cxnLst/>
                <a:rect l="l" t="t" r="r" b="b"/>
                <a:pathLst>
                  <a:path w="1618" h="232" extrusionOk="0">
                    <a:moveTo>
                      <a:pt x="1" y="1"/>
                    </a:moveTo>
                    <a:lnTo>
                      <a:pt x="270" y="155"/>
                    </a:lnTo>
                    <a:lnTo>
                      <a:pt x="847" y="193"/>
                    </a:lnTo>
                    <a:lnTo>
                      <a:pt x="1425" y="232"/>
                    </a:lnTo>
                    <a:lnTo>
                      <a:pt x="1579" y="232"/>
                    </a:lnTo>
                    <a:lnTo>
                      <a:pt x="1617" y="193"/>
                    </a:lnTo>
                    <a:lnTo>
                      <a:pt x="1579" y="193"/>
                    </a:lnTo>
                    <a:lnTo>
                      <a:pt x="770" y="116"/>
                    </a:lnTo>
                    <a:lnTo>
                      <a:pt x="1"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9"/>
              <p:cNvSpPr/>
              <p:nvPr/>
            </p:nvSpPr>
            <p:spPr>
              <a:xfrm>
                <a:off x="6095139" y="3645174"/>
                <a:ext cx="125330" cy="40924"/>
              </a:xfrm>
              <a:custGeom>
                <a:avLst/>
                <a:gdLst/>
                <a:ahLst/>
                <a:cxnLst/>
                <a:rect l="l" t="t" r="r" b="b"/>
                <a:pathLst>
                  <a:path w="3773" h="1232" extrusionOk="0">
                    <a:moveTo>
                      <a:pt x="0" y="0"/>
                    </a:moveTo>
                    <a:lnTo>
                      <a:pt x="39" y="154"/>
                    </a:lnTo>
                    <a:lnTo>
                      <a:pt x="577" y="385"/>
                    </a:lnTo>
                    <a:lnTo>
                      <a:pt x="1155" y="616"/>
                    </a:lnTo>
                    <a:lnTo>
                      <a:pt x="1809" y="808"/>
                    </a:lnTo>
                    <a:lnTo>
                      <a:pt x="2425" y="1001"/>
                    </a:lnTo>
                    <a:lnTo>
                      <a:pt x="3118" y="1116"/>
                    </a:lnTo>
                    <a:lnTo>
                      <a:pt x="3772" y="1232"/>
                    </a:lnTo>
                    <a:lnTo>
                      <a:pt x="3772" y="1232"/>
                    </a:lnTo>
                    <a:lnTo>
                      <a:pt x="3503" y="1078"/>
                    </a:lnTo>
                    <a:lnTo>
                      <a:pt x="2964" y="1001"/>
                    </a:lnTo>
                    <a:lnTo>
                      <a:pt x="2425" y="885"/>
                    </a:lnTo>
                    <a:lnTo>
                      <a:pt x="1809" y="732"/>
                    </a:lnTo>
                    <a:lnTo>
                      <a:pt x="1193" y="501"/>
                    </a:lnTo>
                    <a:lnTo>
                      <a:pt x="539" y="270"/>
                    </a:lnTo>
                    <a:lnTo>
                      <a:pt x="0"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9"/>
              <p:cNvSpPr/>
              <p:nvPr/>
            </p:nvSpPr>
            <p:spPr>
              <a:xfrm>
                <a:off x="5313930" y="2621045"/>
                <a:ext cx="632926" cy="646977"/>
              </a:xfrm>
              <a:custGeom>
                <a:avLst/>
                <a:gdLst/>
                <a:ahLst/>
                <a:cxnLst/>
                <a:rect l="l" t="t" r="r" b="b"/>
                <a:pathLst>
                  <a:path w="19054" h="19477" extrusionOk="0">
                    <a:moveTo>
                      <a:pt x="9315" y="1"/>
                    </a:moveTo>
                    <a:lnTo>
                      <a:pt x="8507" y="39"/>
                    </a:lnTo>
                    <a:lnTo>
                      <a:pt x="7776" y="78"/>
                    </a:lnTo>
                    <a:lnTo>
                      <a:pt x="7083" y="193"/>
                    </a:lnTo>
                    <a:lnTo>
                      <a:pt x="6428" y="309"/>
                    </a:lnTo>
                    <a:lnTo>
                      <a:pt x="5813" y="463"/>
                    </a:lnTo>
                    <a:lnTo>
                      <a:pt x="5274" y="655"/>
                    </a:lnTo>
                    <a:lnTo>
                      <a:pt x="4773" y="886"/>
                    </a:lnTo>
                    <a:lnTo>
                      <a:pt x="4311" y="1155"/>
                    </a:lnTo>
                    <a:lnTo>
                      <a:pt x="3850" y="1425"/>
                    </a:lnTo>
                    <a:lnTo>
                      <a:pt x="3465" y="1733"/>
                    </a:lnTo>
                    <a:lnTo>
                      <a:pt x="3118" y="2041"/>
                    </a:lnTo>
                    <a:lnTo>
                      <a:pt x="2810" y="2387"/>
                    </a:lnTo>
                    <a:lnTo>
                      <a:pt x="2502" y="2772"/>
                    </a:lnTo>
                    <a:lnTo>
                      <a:pt x="2233" y="3157"/>
                    </a:lnTo>
                    <a:lnTo>
                      <a:pt x="2002" y="3542"/>
                    </a:lnTo>
                    <a:lnTo>
                      <a:pt x="1810" y="3965"/>
                    </a:lnTo>
                    <a:lnTo>
                      <a:pt x="1617" y="4389"/>
                    </a:lnTo>
                    <a:lnTo>
                      <a:pt x="1463" y="4812"/>
                    </a:lnTo>
                    <a:lnTo>
                      <a:pt x="1194" y="5697"/>
                    </a:lnTo>
                    <a:lnTo>
                      <a:pt x="963" y="6621"/>
                    </a:lnTo>
                    <a:lnTo>
                      <a:pt x="770" y="7506"/>
                    </a:lnTo>
                    <a:lnTo>
                      <a:pt x="501" y="9315"/>
                    </a:lnTo>
                    <a:lnTo>
                      <a:pt x="386" y="10124"/>
                    </a:lnTo>
                    <a:lnTo>
                      <a:pt x="193" y="10932"/>
                    </a:lnTo>
                    <a:lnTo>
                      <a:pt x="116" y="11432"/>
                    </a:lnTo>
                    <a:lnTo>
                      <a:pt x="39" y="11894"/>
                    </a:lnTo>
                    <a:lnTo>
                      <a:pt x="1" y="12356"/>
                    </a:lnTo>
                    <a:lnTo>
                      <a:pt x="1" y="12818"/>
                    </a:lnTo>
                    <a:lnTo>
                      <a:pt x="39" y="13241"/>
                    </a:lnTo>
                    <a:lnTo>
                      <a:pt x="116" y="13665"/>
                    </a:lnTo>
                    <a:lnTo>
                      <a:pt x="232" y="14088"/>
                    </a:lnTo>
                    <a:lnTo>
                      <a:pt x="347" y="14473"/>
                    </a:lnTo>
                    <a:lnTo>
                      <a:pt x="501" y="14858"/>
                    </a:lnTo>
                    <a:lnTo>
                      <a:pt x="693" y="15243"/>
                    </a:lnTo>
                    <a:lnTo>
                      <a:pt x="886" y="15589"/>
                    </a:lnTo>
                    <a:lnTo>
                      <a:pt x="1117" y="15936"/>
                    </a:lnTo>
                    <a:lnTo>
                      <a:pt x="1386" y="16282"/>
                    </a:lnTo>
                    <a:lnTo>
                      <a:pt x="1656" y="16590"/>
                    </a:lnTo>
                    <a:lnTo>
                      <a:pt x="1964" y="16898"/>
                    </a:lnTo>
                    <a:lnTo>
                      <a:pt x="2272" y="17167"/>
                    </a:lnTo>
                    <a:lnTo>
                      <a:pt x="2618" y="17437"/>
                    </a:lnTo>
                    <a:lnTo>
                      <a:pt x="2964" y="17706"/>
                    </a:lnTo>
                    <a:lnTo>
                      <a:pt x="3734" y="18168"/>
                    </a:lnTo>
                    <a:lnTo>
                      <a:pt x="4581" y="18553"/>
                    </a:lnTo>
                    <a:lnTo>
                      <a:pt x="5428" y="18899"/>
                    </a:lnTo>
                    <a:lnTo>
                      <a:pt x="6351" y="19169"/>
                    </a:lnTo>
                    <a:lnTo>
                      <a:pt x="7314" y="19323"/>
                    </a:lnTo>
                    <a:lnTo>
                      <a:pt x="8314" y="19438"/>
                    </a:lnTo>
                    <a:lnTo>
                      <a:pt x="9315" y="19477"/>
                    </a:lnTo>
                    <a:lnTo>
                      <a:pt x="9816" y="19477"/>
                    </a:lnTo>
                    <a:lnTo>
                      <a:pt x="10316" y="19438"/>
                    </a:lnTo>
                    <a:lnTo>
                      <a:pt x="10778" y="19400"/>
                    </a:lnTo>
                    <a:lnTo>
                      <a:pt x="11278" y="19284"/>
                    </a:lnTo>
                    <a:lnTo>
                      <a:pt x="11740" y="19169"/>
                    </a:lnTo>
                    <a:lnTo>
                      <a:pt x="12202" y="19053"/>
                    </a:lnTo>
                    <a:lnTo>
                      <a:pt x="12664" y="18899"/>
                    </a:lnTo>
                    <a:lnTo>
                      <a:pt x="13087" y="18745"/>
                    </a:lnTo>
                    <a:lnTo>
                      <a:pt x="13549" y="18514"/>
                    </a:lnTo>
                    <a:lnTo>
                      <a:pt x="13934" y="18322"/>
                    </a:lnTo>
                    <a:lnTo>
                      <a:pt x="14742" y="17822"/>
                    </a:lnTo>
                    <a:lnTo>
                      <a:pt x="15512" y="17283"/>
                    </a:lnTo>
                    <a:lnTo>
                      <a:pt x="16205" y="16628"/>
                    </a:lnTo>
                    <a:lnTo>
                      <a:pt x="16821" y="15936"/>
                    </a:lnTo>
                    <a:lnTo>
                      <a:pt x="17398" y="15204"/>
                    </a:lnTo>
                    <a:lnTo>
                      <a:pt x="17860" y="14396"/>
                    </a:lnTo>
                    <a:lnTo>
                      <a:pt x="18091" y="13973"/>
                    </a:lnTo>
                    <a:lnTo>
                      <a:pt x="18283" y="13549"/>
                    </a:lnTo>
                    <a:lnTo>
                      <a:pt x="18476" y="13087"/>
                    </a:lnTo>
                    <a:lnTo>
                      <a:pt x="18630" y="12664"/>
                    </a:lnTo>
                    <a:lnTo>
                      <a:pt x="18745" y="12202"/>
                    </a:lnTo>
                    <a:lnTo>
                      <a:pt x="18861" y="11702"/>
                    </a:lnTo>
                    <a:lnTo>
                      <a:pt x="18938" y="11240"/>
                    </a:lnTo>
                    <a:lnTo>
                      <a:pt x="19015" y="10739"/>
                    </a:lnTo>
                    <a:lnTo>
                      <a:pt x="19053" y="10239"/>
                    </a:lnTo>
                    <a:lnTo>
                      <a:pt x="19053" y="9739"/>
                    </a:lnTo>
                    <a:lnTo>
                      <a:pt x="19053" y="9238"/>
                    </a:lnTo>
                    <a:lnTo>
                      <a:pt x="19015" y="8738"/>
                    </a:lnTo>
                    <a:lnTo>
                      <a:pt x="18938" y="8276"/>
                    </a:lnTo>
                    <a:lnTo>
                      <a:pt x="18861" y="7776"/>
                    </a:lnTo>
                    <a:lnTo>
                      <a:pt x="18745" y="7314"/>
                    </a:lnTo>
                    <a:lnTo>
                      <a:pt x="18630" y="6852"/>
                    </a:lnTo>
                    <a:lnTo>
                      <a:pt x="18476" y="6390"/>
                    </a:lnTo>
                    <a:lnTo>
                      <a:pt x="18283" y="5967"/>
                    </a:lnTo>
                    <a:lnTo>
                      <a:pt x="18091" y="5505"/>
                    </a:lnTo>
                    <a:lnTo>
                      <a:pt x="17860" y="5120"/>
                    </a:lnTo>
                    <a:lnTo>
                      <a:pt x="17398" y="4312"/>
                    </a:lnTo>
                    <a:lnTo>
                      <a:pt x="16821" y="3542"/>
                    </a:lnTo>
                    <a:lnTo>
                      <a:pt x="16205" y="2849"/>
                    </a:lnTo>
                    <a:lnTo>
                      <a:pt x="15512" y="2233"/>
                    </a:lnTo>
                    <a:lnTo>
                      <a:pt x="14742" y="1656"/>
                    </a:lnTo>
                    <a:lnTo>
                      <a:pt x="13934" y="1194"/>
                    </a:lnTo>
                    <a:lnTo>
                      <a:pt x="13549" y="963"/>
                    </a:lnTo>
                    <a:lnTo>
                      <a:pt x="13087" y="771"/>
                    </a:lnTo>
                    <a:lnTo>
                      <a:pt x="12664" y="578"/>
                    </a:lnTo>
                    <a:lnTo>
                      <a:pt x="12202" y="424"/>
                    </a:lnTo>
                    <a:lnTo>
                      <a:pt x="11740" y="309"/>
                    </a:lnTo>
                    <a:lnTo>
                      <a:pt x="11278" y="193"/>
                    </a:lnTo>
                    <a:lnTo>
                      <a:pt x="10778" y="116"/>
                    </a:lnTo>
                    <a:lnTo>
                      <a:pt x="10316" y="39"/>
                    </a:lnTo>
                    <a:lnTo>
                      <a:pt x="9816" y="1"/>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9"/>
              <p:cNvSpPr/>
              <p:nvPr/>
            </p:nvSpPr>
            <p:spPr>
              <a:xfrm>
                <a:off x="5313930" y="2621045"/>
                <a:ext cx="632926" cy="646977"/>
              </a:xfrm>
              <a:custGeom>
                <a:avLst/>
                <a:gdLst/>
                <a:ahLst/>
                <a:cxnLst/>
                <a:rect l="l" t="t" r="r" b="b"/>
                <a:pathLst>
                  <a:path w="19054" h="19477" fill="none" extrusionOk="0">
                    <a:moveTo>
                      <a:pt x="19053" y="9739"/>
                    </a:moveTo>
                    <a:lnTo>
                      <a:pt x="19053" y="9739"/>
                    </a:lnTo>
                    <a:lnTo>
                      <a:pt x="19053" y="9238"/>
                    </a:lnTo>
                    <a:lnTo>
                      <a:pt x="19015" y="8738"/>
                    </a:lnTo>
                    <a:lnTo>
                      <a:pt x="18938" y="8276"/>
                    </a:lnTo>
                    <a:lnTo>
                      <a:pt x="18861" y="7776"/>
                    </a:lnTo>
                    <a:lnTo>
                      <a:pt x="18745" y="7314"/>
                    </a:lnTo>
                    <a:lnTo>
                      <a:pt x="18630" y="6852"/>
                    </a:lnTo>
                    <a:lnTo>
                      <a:pt x="18476" y="6390"/>
                    </a:lnTo>
                    <a:lnTo>
                      <a:pt x="18283" y="5967"/>
                    </a:lnTo>
                    <a:lnTo>
                      <a:pt x="18091" y="5505"/>
                    </a:lnTo>
                    <a:lnTo>
                      <a:pt x="17860" y="5120"/>
                    </a:lnTo>
                    <a:lnTo>
                      <a:pt x="17398" y="4312"/>
                    </a:lnTo>
                    <a:lnTo>
                      <a:pt x="16821" y="3542"/>
                    </a:lnTo>
                    <a:lnTo>
                      <a:pt x="16205" y="2849"/>
                    </a:lnTo>
                    <a:lnTo>
                      <a:pt x="15512" y="2233"/>
                    </a:lnTo>
                    <a:lnTo>
                      <a:pt x="14742" y="1656"/>
                    </a:lnTo>
                    <a:lnTo>
                      <a:pt x="13934" y="1194"/>
                    </a:lnTo>
                    <a:lnTo>
                      <a:pt x="13549" y="963"/>
                    </a:lnTo>
                    <a:lnTo>
                      <a:pt x="13087" y="771"/>
                    </a:lnTo>
                    <a:lnTo>
                      <a:pt x="12664" y="578"/>
                    </a:lnTo>
                    <a:lnTo>
                      <a:pt x="12202" y="424"/>
                    </a:lnTo>
                    <a:lnTo>
                      <a:pt x="11740" y="309"/>
                    </a:lnTo>
                    <a:lnTo>
                      <a:pt x="11278" y="193"/>
                    </a:lnTo>
                    <a:lnTo>
                      <a:pt x="10778" y="116"/>
                    </a:lnTo>
                    <a:lnTo>
                      <a:pt x="10316" y="39"/>
                    </a:lnTo>
                    <a:lnTo>
                      <a:pt x="9816" y="1"/>
                    </a:lnTo>
                    <a:lnTo>
                      <a:pt x="9315" y="1"/>
                    </a:lnTo>
                    <a:lnTo>
                      <a:pt x="9315" y="1"/>
                    </a:lnTo>
                    <a:lnTo>
                      <a:pt x="8507" y="39"/>
                    </a:lnTo>
                    <a:lnTo>
                      <a:pt x="7776" y="78"/>
                    </a:lnTo>
                    <a:lnTo>
                      <a:pt x="7083" y="193"/>
                    </a:lnTo>
                    <a:lnTo>
                      <a:pt x="6428" y="309"/>
                    </a:lnTo>
                    <a:lnTo>
                      <a:pt x="5813" y="463"/>
                    </a:lnTo>
                    <a:lnTo>
                      <a:pt x="5274" y="655"/>
                    </a:lnTo>
                    <a:lnTo>
                      <a:pt x="4773" y="886"/>
                    </a:lnTo>
                    <a:lnTo>
                      <a:pt x="4311" y="1155"/>
                    </a:lnTo>
                    <a:lnTo>
                      <a:pt x="3850" y="1425"/>
                    </a:lnTo>
                    <a:lnTo>
                      <a:pt x="3465" y="1733"/>
                    </a:lnTo>
                    <a:lnTo>
                      <a:pt x="3118" y="2041"/>
                    </a:lnTo>
                    <a:lnTo>
                      <a:pt x="2810" y="2387"/>
                    </a:lnTo>
                    <a:lnTo>
                      <a:pt x="2502" y="2772"/>
                    </a:lnTo>
                    <a:lnTo>
                      <a:pt x="2233" y="3157"/>
                    </a:lnTo>
                    <a:lnTo>
                      <a:pt x="2002" y="3542"/>
                    </a:lnTo>
                    <a:lnTo>
                      <a:pt x="1810" y="3965"/>
                    </a:lnTo>
                    <a:lnTo>
                      <a:pt x="1617" y="4389"/>
                    </a:lnTo>
                    <a:lnTo>
                      <a:pt x="1463" y="4812"/>
                    </a:lnTo>
                    <a:lnTo>
                      <a:pt x="1194" y="5697"/>
                    </a:lnTo>
                    <a:lnTo>
                      <a:pt x="963" y="6621"/>
                    </a:lnTo>
                    <a:lnTo>
                      <a:pt x="770" y="7506"/>
                    </a:lnTo>
                    <a:lnTo>
                      <a:pt x="501" y="9315"/>
                    </a:lnTo>
                    <a:lnTo>
                      <a:pt x="386" y="10124"/>
                    </a:lnTo>
                    <a:lnTo>
                      <a:pt x="193" y="10932"/>
                    </a:lnTo>
                    <a:lnTo>
                      <a:pt x="193" y="10932"/>
                    </a:lnTo>
                    <a:lnTo>
                      <a:pt x="116" y="11432"/>
                    </a:lnTo>
                    <a:lnTo>
                      <a:pt x="39" y="11894"/>
                    </a:lnTo>
                    <a:lnTo>
                      <a:pt x="1" y="12356"/>
                    </a:lnTo>
                    <a:lnTo>
                      <a:pt x="1" y="12818"/>
                    </a:lnTo>
                    <a:lnTo>
                      <a:pt x="39" y="13241"/>
                    </a:lnTo>
                    <a:lnTo>
                      <a:pt x="116" y="13665"/>
                    </a:lnTo>
                    <a:lnTo>
                      <a:pt x="232" y="14088"/>
                    </a:lnTo>
                    <a:lnTo>
                      <a:pt x="347" y="14473"/>
                    </a:lnTo>
                    <a:lnTo>
                      <a:pt x="501" y="14858"/>
                    </a:lnTo>
                    <a:lnTo>
                      <a:pt x="693" y="15243"/>
                    </a:lnTo>
                    <a:lnTo>
                      <a:pt x="886" y="15589"/>
                    </a:lnTo>
                    <a:lnTo>
                      <a:pt x="1117" y="15936"/>
                    </a:lnTo>
                    <a:lnTo>
                      <a:pt x="1386" y="16282"/>
                    </a:lnTo>
                    <a:lnTo>
                      <a:pt x="1656" y="16590"/>
                    </a:lnTo>
                    <a:lnTo>
                      <a:pt x="1964" y="16898"/>
                    </a:lnTo>
                    <a:lnTo>
                      <a:pt x="2272" y="17167"/>
                    </a:lnTo>
                    <a:lnTo>
                      <a:pt x="2618" y="17437"/>
                    </a:lnTo>
                    <a:lnTo>
                      <a:pt x="2964" y="17706"/>
                    </a:lnTo>
                    <a:lnTo>
                      <a:pt x="3734" y="18168"/>
                    </a:lnTo>
                    <a:lnTo>
                      <a:pt x="4581" y="18553"/>
                    </a:lnTo>
                    <a:lnTo>
                      <a:pt x="5428" y="18899"/>
                    </a:lnTo>
                    <a:lnTo>
                      <a:pt x="6351" y="19169"/>
                    </a:lnTo>
                    <a:lnTo>
                      <a:pt x="7314" y="19323"/>
                    </a:lnTo>
                    <a:lnTo>
                      <a:pt x="8314" y="19438"/>
                    </a:lnTo>
                    <a:lnTo>
                      <a:pt x="9315" y="19477"/>
                    </a:lnTo>
                    <a:lnTo>
                      <a:pt x="9315" y="19477"/>
                    </a:lnTo>
                    <a:lnTo>
                      <a:pt x="9816" y="19477"/>
                    </a:lnTo>
                    <a:lnTo>
                      <a:pt x="10316" y="19438"/>
                    </a:lnTo>
                    <a:lnTo>
                      <a:pt x="10778" y="19400"/>
                    </a:lnTo>
                    <a:lnTo>
                      <a:pt x="11278" y="19284"/>
                    </a:lnTo>
                    <a:lnTo>
                      <a:pt x="11740" y="19169"/>
                    </a:lnTo>
                    <a:lnTo>
                      <a:pt x="12202" y="19053"/>
                    </a:lnTo>
                    <a:lnTo>
                      <a:pt x="12664" y="18899"/>
                    </a:lnTo>
                    <a:lnTo>
                      <a:pt x="13087" y="18745"/>
                    </a:lnTo>
                    <a:lnTo>
                      <a:pt x="13549" y="18514"/>
                    </a:lnTo>
                    <a:lnTo>
                      <a:pt x="13934" y="18322"/>
                    </a:lnTo>
                    <a:lnTo>
                      <a:pt x="14742" y="17822"/>
                    </a:lnTo>
                    <a:lnTo>
                      <a:pt x="15512" y="17283"/>
                    </a:lnTo>
                    <a:lnTo>
                      <a:pt x="16205" y="16628"/>
                    </a:lnTo>
                    <a:lnTo>
                      <a:pt x="16821" y="15936"/>
                    </a:lnTo>
                    <a:lnTo>
                      <a:pt x="17398" y="15204"/>
                    </a:lnTo>
                    <a:lnTo>
                      <a:pt x="17860" y="14396"/>
                    </a:lnTo>
                    <a:lnTo>
                      <a:pt x="18091" y="13973"/>
                    </a:lnTo>
                    <a:lnTo>
                      <a:pt x="18283" y="13549"/>
                    </a:lnTo>
                    <a:lnTo>
                      <a:pt x="18476" y="13087"/>
                    </a:lnTo>
                    <a:lnTo>
                      <a:pt x="18630" y="12664"/>
                    </a:lnTo>
                    <a:lnTo>
                      <a:pt x="18745" y="12202"/>
                    </a:lnTo>
                    <a:lnTo>
                      <a:pt x="18861" y="11702"/>
                    </a:lnTo>
                    <a:lnTo>
                      <a:pt x="18938" y="11240"/>
                    </a:lnTo>
                    <a:lnTo>
                      <a:pt x="19015" y="10739"/>
                    </a:lnTo>
                    <a:lnTo>
                      <a:pt x="19053" y="10239"/>
                    </a:lnTo>
                    <a:lnTo>
                      <a:pt x="19053" y="97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9"/>
              <p:cNvSpPr/>
              <p:nvPr/>
            </p:nvSpPr>
            <p:spPr>
              <a:xfrm>
                <a:off x="5235936" y="2883164"/>
                <a:ext cx="118952" cy="161105"/>
              </a:xfrm>
              <a:custGeom>
                <a:avLst/>
                <a:gdLst/>
                <a:ahLst/>
                <a:cxnLst/>
                <a:rect l="l" t="t" r="r" b="b"/>
                <a:pathLst>
                  <a:path w="3581" h="4850" extrusionOk="0">
                    <a:moveTo>
                      <a:pt x="1348" y="0"/>
                    </a:moveTo>
                    <a:lnTo>
                      <a:pt x="1194" y="39"/>
                    </a:lnTo>
                    <a:lnTo>
                      <a:pt x="1001" y="77"/>
                    </a:lnTo>
                    <a:lnTo>
                      <a:pt x="847" y="154"/>
                    </a:lnTo>
                    <a:lnTo>
                      <a:pt x="694" y="231"/>
                    </a:lnTo>
                    <a:lnTo>
                      <a:pt x="578" y="347"/>
                    </a:lnTo>
                    <a:lnTo>
                      <a:pt x="463" y="462"/>
                    </a:lnTo>
                    <a:lnTo>
                      <a:pt x="232" y="770"/>
                    </a:lnTo>
                    <a:lnTo>
                      <a:pt x="116" y="1155"/>
                    </a:lnTo>
                    <a:lnTo>
                      <a:pt x="39" y="1578"/>
                    </a:lnTo>
                    <a:lnTo>
                      <a:pt x="1" y="2002"/>
                    </a:lnTo>
                    <a:lnTo>
                      <a:pt x="78" y="2502"/>
                    </a:lnTo>
                    <a:lnTo>
                      <a:pt x="193" y="2964"/>
                    </a:lnTo>
                    <a:lnTo>
                      <a:pt x="386" y="3426"/>
                    </a:lnTo>
                    <a:lnTo>
                      <a:pt x="617" y="3849"/>
                    </a:lnTo>
                    <a:lnTo>
                      <a:pt x="924" y="4196"/>
                    </a:lnTo>
                    <a:lnTo>
                      <a:pt x="1232" y="4465"/>
                    </a:lnTo>
                    <a:lnTo>
                      <a:pt x="1540" y="4657"/>
                    </a:lnTo>
                    <a:lnTo>
                      <a:pt x="1887" y="4811"/>
                    </a:lnTo>
                    <a:lnTo>
                      <a:pt x="2079" y="4811"/>
                    </a:lnTo>
                    <a:lnTo>
                      <a:pt x="2233" y="4850"/>
                    </a:lnTo>
                    <a:lnTo>
                      <a:pt x="2426" y="4811"/>
                    </a:lnTo>
                    <a:lnTo>
                      <a:pt x="2580" y="4773"/>
                    </a:lnTo>
                    <a:lnTo>
                      <a:pt x="2772" y="4696"/>
                    </a:lnTo>
                    <a:lnTo>
                      <a:pt x="2887" y="4619"/>
                    </a:lnTo>
                    <a:lnTo>
                      <a:pt x="3041" y="4504"/>
                    </a:lnTo>
                    <a:lnTo>
                      <a:pt x="3157" y="4388"/>
                    </a:lnTo>
                    <a:lnTo>
                      <a:pt x="3349" y="4080"/>
                    </a:lnTo>
                    <a:lnTo>
                      <a:pt x="3503" y="3695"/>
                    </a:lnTo>
                    <a:lnTo>
                      <a:pt x="3580" y="3272"/>
                    </a:lnTo>
                    <a:lnTo>
                      <a:pt x="3580" y="2848"/>
                    </a:lnTo>
                    <a:lnTo>
                      <a:pt x="3542" y="2348"/>
                    </a:lnTo>
                    <a:lnTo>
                      <a:pt x="3426" y="1886"/>
                    </a:lnTo>
                    <a:lnTo>
                      <a:pt x="3234" y="1424"/>
                    </a:lnTo>
                    <a:lnTo>
                      <a:pt x="2964" y="1001"/>
                    </a:lnTo>
                    <a:lnTo>
                      <a:pt x="2695" y="655"/>
                    </a:lnTo>
                    <a:lnTo>
                      <a:pt x="2387" y="385"/>
                    </a:lnTo>
                    <a:lnTo>
                      <a:pt x="2041" y="193"/>
                    </a:lnTo>
                    <a:lnTo>
                      <a:pt x="1694" y="39"/>
                    </a:lnTo>
                    <a:lnTo>
                      <a:pt x="1540" y="39"/>
                    </a:lnTo>
                    <a:lnTo>
                      <a:pt x="1348" y="0"/>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9"/>
              <p:cNvSpPr/>
              <p:nvPr/>
            </p:nvSpPr>
            <p:spPr>
              <a:xfrm>
                <a:off x="5542799" y="3206636"/>
                <a:ext cx="209702" cy="217375"/>
              </a:xfrm>
              <a:custGeom>
                <a:avLst/>
                <a:gdLst/>
                <a:ahLst/>
                <a:cxnLst/>
                <a:rect l="l" t="t" r="r" b="b"/>
                <a:pathLst>
                  <a:path w="6313" h="6544" extrusionOk="0">
                    <a:moveTo>
                      <a:pt x="3272" y="0"/>
                    </a:moveTo>
                    <a:lnTo>
                      <a:pt x="2733" y="39"/>
                    </a:lnTo>
                    <a:lnTo>
                      <a:pt x="2194" y="154"/>
                    </a:lnTo>
                    <a:lnTo>
                      <a:pt x="1655" y="270"/>
                    </a:lnTo>
                    <a:lnTo>
                      <a:pt x="1232" y="424"/>
                    </a:lnTo>
                    <a:lnTo>
                      <a:pt x="578" y="731"/>
                    </a:lnTo>
                    <a:lnTo>
                      <a:pt x="308" y="847"/>
                    </a:lnTo>
                    <a:lnTo>
                      <a:pt x="347" y="1039"/>
                    </a:lnTo>
                    <a:lnTo>
                      <a:pt x="462" y="1501"/>
                    </a:lnTo>
                    <a:lnTo>
                      <a:pt x="462" y="1809"/>
                    </a:lnTo>
                    <a:lnTo>
                      <a:pt x="462" y="2156"/>
                    </a:lnTo>
                    <a:lnTo>
                      <a:pt x="424" y="2540"/>
                    </a:lnTo>
                    <a:lnTo>
                      <a:pt x="308" y="2925"/>
                    </a:lnTo>
                    <a:lnTo>
                      <a:pt x="77" y="3657"/>
                    </a:lnTo>
                    <a:lnTo>
                      <a:pt x="0" y="4003"/>
                    </a:lnTo>
                    <a:lnTo>
                      <a:pt x="0" y="4311"/>
                    </a:lnTo>
                    <a:lnTo>
                      <a:pt x="0" y="4580"/>
                    </a:lnTo>
                    <a:lnTo>
                      <a:pt x="39" y="4850"/>
                    </a:lnTo>
                    <a:lnTo>
                      <a:pt x="154" y="5081"/>
                    </a:lnTo>
                    <a:lnTo>
                      <a:pt x="308" y="5273"/>
                    </a:lnTo>
                    <a:lnTo>
                      <a:pt x="655" y="5581"/>
                    </a:lnTo>
                    <a:lnTo>
                      <a:pt x="1001" y="5851"/>
                    </a:lnTo>
                    <a:lnTo>
                      <a:pt x="1347" y="6082"/>
                    </a:lnTo>
                    <a:lnTo>
                      <a:pt x="1732" y="6274"/>
                    </a:lnTo>
                    <a:lnTo>
                      <a:pt x="2117" y="6389"/>
                    </a:lnTo>
                    <a:lnTo>
                      <a:pt x="2541" y="6505"/>
                    </a:lnTo>
                    <a:lnTo>
                      <a:pt x="2926" y="6543"/>
                    </a:lnTo>
                    <a:lnTo>
                      <a:pt x="3349" y="6543"/>
                    </a:lnTo>
                    <a:lnTo>
                      <a:pt x="3734" y="6505"/>
                    </a:lnTo>
                    <a:lnTo>
                      <a:pt x="4119" y="6428"/>
                    </a:lnTo>
                    <a:lnTo>
                      <a:pt x="4465" y="6313"/>
                    </a:lnTo>
                    <a:lnTo>
                      <a:pt x="4812" y="6197"/>
                    </a:lnTo>
                    <a:lnTo>
                      <a:pt x="5158" y="6005"/>
                    </a:lnTo>
                    <a:lnTo>
                      <a:pt x="5466" y="5812"/>
                    </a:lnTo>
                    <a:lnTo>
                      <a:pt x="5735" y="5543"/>
                    </a:lnTo>
                    <a:lnTo>
                      <a:pt x="5966" y="5273"/>
                    </a:lnTo>
                    <a:lnTo>
                      <a:pt x="6082" y="5081"/>
                    </a:lnTo>
                    <a:lnTo>
                      <a:pt x="6159" y="4888"/>
                    </a:lnTo>
                    <a:lnTo>
                      <a:pt x="6236" y="4696"/>
                    </a:lnTo>
                    <a:lnTo>
                      <a:pt x="6274" y="4503"/>
                    </a:lnTo>
                    <a:lnTo>
                      <a:pt x="6313" y="4080"/>
                    </a:lnTo>
                    <a:lnTo>
                      <a:pt x="6274" y="3695"/>
                    </a:lnTo>
                    <a:lnTo>
                      <a:pt x="6197" y="3272"/>
                    </a:lnTo>
                    <a:lnTo>
                      <a:pt x="6082" y="2887"/>
                    </a:lnTo>
                    <a:lnTo>
                      <a:pt x="6005" y="2502"/>
                    </a:lnTo>
                    <a:lnTo>
                      <a:pt x="5966" y="2156"/>
                    </a:lnTo>
                    <a:lnTo>
                      <a:pt x="5928" y="1809"/>
                    </a:lnTo>
                    <a:lnTo>
                      <a:pt x="5928" y="1463"/>
                    </a:lnTo>
                    <a:lnTo>
                      <a:pt x="6005" y="885"/>
                    </a:lnTo>
                    <a:lnTo>
                      <a:pt x="6120" y="308"/>
                    </a:lnTo>
                    <a:lnTo>
                      <a:pt x="5889" y="270"/>
                    </a:lnTo>
                    <a:lnTo>
                      <a:pt x="5273" y="154"/>
                    </a:lnTo>
                    <a:lnTo>
                      <a:pt x="4388" y="77"/>
                    </a:lnTo>
                    <a:lnTo>
                      <a:pt x="3849" y="39"/>
                    </a:lnTo>
                    <a:lnTo>
                      <a:pt x="3272" y="0"/>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9"/>
              <p:cNvSpPr/>
              <p:nvPr/>
            </p:nvSpPr>
            <p:spPr>
              <a:xfrm>
                <a:off x="5881617" y="2927908"/>
                <a:ext cx="157285" cy="172631"/>
              </a:xfrm>
              <a:custGeom>
                <a:avLst/>
                <a:gdLst/>
                <a:ahLst/>
                <a:cxnLst/>
                <a:rect l="l" t="t" r="r" b="b"/>
                <a:pathLst>
                  <a:path w="4735" h="5197" extrusionOk="0">
                    <a:moveTo>
                      <a:pt x="2964" y="0"/>
                    </a:moveTo>
                    <a:lnTo>
                      <a:pt x="2502" y="116"/>
                    </a:lnTo>
                    <a:lnTo>
                      <a:pt x="2040" y="308"/>
                    </a:lnTo>
                    <a:lnTo>
                      <a:pt x="1617" y="578"/>
                    </a:lnTo>
                    <a:lnTo>
                      <a:pt x="1193" y="924"/>
                    </a:lnTo>
                    <a:lnTo>
                      <a:pt x="770" y="1386"/>
                    </a:lnTo>
                    <a:lnTo>
                      <a:pt x="462" y="1848"/>
                    </a:lnTo>
                    <a:lnTo>
                      <a:pt x="231" y="2348"/>
                    </a:lnTo>
                    <a:lnTo>
                      <a:pt x="77" y="2849"/>
                    </a:lnTo>
                    <a:lnTo>
                      <a:pt x="0" y="3349"/>
                    </a:lnTo>
                    <a:lnTo>
                      <a:pt x="0" y="3811"/>
                    </a:lnTo>
                    <a:lnTo>
                      <a:pt x="39" y="4003"/>
                    </a:lnTo>
                    <a:lnTo>
                      <a:pt x="116" y="4234"/>
                    </a:lnTo>
                    <a:lnTo>
                      <a:pt x="193" y="4388"/>
                    </a:lnTo>
                    <a:lnTo>
                      <a:pt x="308" y="4581"/>
                    </a:lnTo>
                    <a:lnTo>
                      <a:pt x="424" y="4735"/>
                    </a:lnTo>
                    <a:lnTo>
                      <a:pt x="578" y="4889"/>
                    </a:lnTo>
                    <a:lnTo>
                      <a:pt x="770" y="4966"/>
                    </a:lnTo>
                    <a:lnTo>
                      <a:pt x="924" y="5081"/>
                    </a:lnTo>
                    <a:lnTo>
                      <a:pt x="1116" y="5120"/>
                    </a:lnTo>
                    <a:lnTo>
                      <a:pt x="1347" y="5158"/>
                    </a:lnTo>
                    <a:lnTo>
                      <a:pt x="1540" y="5196"/>
                    </a:lnTo>
                    <a:lnTo>
                      <a:pt x="1771" y="5158"/>
                    </a:lnTo>
                    <a:lnTo>
                      <a:pt x="2194" y="5081"/>
                    </a:lnTo>
                    <a:lnTo>
                      <a:pt x="2656" y="4889"/>
                    </a:lnTo>
                    <a:lnTo>
                      <a:pt x="3118" y="4619"/>
                    </a:lnTo>
                    <a:lnTo>
                      <a:pt x="3541" y="4234"/>
                    </a:lnTo>
                    <a:lnTo>
                      <a:pt x="3926" y="3811"/>
                    </a:lnTo>
                    <a:lnTo>
                      <a:pt x="4273" y="3310"/>
                    </a:lnTo>
                    <a:lnTo>
                      <a:pt x="4504" y="2810"/>
                    </a:lnTo>
                    <a:lnTo>
                      <a:pt x="4657" y="2310"/>
                    </a:lnTo>
                    <a:lnTo>
                      <a:pt x="4734" y="1848"/>
                    </a:lnTo>
                    <a:lnTo>
                      <a:pt x="4696" y="1386"/>
                    </a:lnTo>
                    <a:lnTo>
                      <a:pt x="4657" y="1155"/>
                    </a:lnTo>
                    <a:lnTo>
                      <a:pt x="4619" y="963"/>
                    </a:lnTo>
                    <a:lnTo>
                      <a:pt x="4504" y="770"/>
                    </a:lnTo>
                    <a:lnTo>
                      <a:pt x="4427" y="616"/>
                    </a:lnTo>
                    <a:lnTo>
                      <a:pt x="4273" y="462"/>
                    </a:lnTo>
                    <a:lnTo>
                      <a:pt x="4119" y="308"/>
                    </a:lnTo>
                    <a:lnTo>
                      <a:pt x="3965" y="193"/>
                    </a:lnTo>
                    <a:lnTo>
                      <a:pt x="3772" y="116"/>
                    </a:lnTo>
                    <a:lnTo>
                      <a:pt x="3580" y="39"/>
                    </a:lnTo>
                    <a:lnTo>
                      <a:pt x="3387" y="0"/>
                    </a:lnTo>
                    <a:close/>
                  </a:path>
                </a:pathLst>
              </a:custGeom>
              <a:solidFill>
                <a:srgbClr val="FCB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9"/>
              <p:cNvSpPr/>
              <p:nvPr/>
            </p:nvSpPr>
            <p:spPr>
              <a:xfrm>
                <a:off x="5296026" y="2578859"/>
                <a:ext cx="689163" cy="938494"/>
              </a:xfrm>
              <a:custGeom>
                <a:avLst/>
                <a:gdLst/>
                <a:ahLst/>
                <a:cxnLst/>
                <a:rect l="l" t="t" r="r" b="b"/>
                <a:pathLst>
                  <a:path w="20747" h="28253" extrusionOk="0">
                    <a:moveTo>
                      <a:pt x="9238" y="1"/>
                    </a:moveTo>
                    <a:lnTo>
                      <a:pt x="8045" y="39"/>
                    </a:lnTo>
                    <a:lnTo>
                      <a:pt x="7391" y="116"/>
                    </a:lnTo>
                    <a:lnTo>
                      <a:pt x="6775" y="270"/>
                    </a:lnTo>
                    <a:lnTo>
                      <a:pt x="6198" y="424"/>
                    </a:lnTo>
                    <a:lnTo>
                      <a:pt x="5697" y="655"/>
                    </a:lnTo>
                    <a:lnTo>
                      <a:pt x="5197" y="886"/>
                    </a:lnTo>
                    <a:lnTo>
                      <a:pt x="4735" y="1194"/>
                    </a:lnTo>
                    <a:lnTo>
                      <a:pt x="4350" y="1502"/>
                    </a:lnTo>
                    <a:lnTo>
                      <a:pt x="3965" y="1848"/>
                    </a:lnTo>
                    <a:lnTo>
                      <a:pt x="3619" y="2195"/>
                    </a:lnTo>
                    <a:lnTo>
                      <a:pt x="3311" y="2579"/>
                    </a:lnTo>
                    <a:lnTo>
                      <a:pt x="3003" y="3003"/>
                    </a:lnTo>
                    <a:lnTo>
                      <a:pt x="2772" y="3388"/>
                    </a:lnTo>
                    <a:lnTo>
                      <a:pt x="2541" y="3811"/>
                    </a:lnTo>
                    <a:lnTo>
                      <a:pt x="2349" y="4234"/>
                    </a:lnTo>
                    <a:lnTo>
                      <a:pt x="2002" y="5081"/>
                    </a:lnTo>
                    <a:lnTo>
                      <a:pt x="1887" y="5043"/>
                    </a:lnTo>
                    <a:lnTo>
                      <a:pt x="1771" y="5043"/>
                    </a:lnTo>
                    <a:lnTo>
                      <a:pt x="1656" y="5081"/>
                    </a:lnTo>
                    <a:lnTo>
                      <a:pt x="1579" y="5235"/>
                    </a:lnTo>
                    <a:lnTo>
                      <a:pt x="1348" y="6236"/>
                    </a:lnTo>
                    <a:lnTo>
                      <a:pt x="848" y="8122"/>
                    </a:lnTo>
                    <a:lnTo>
                      <a:pt x="540" y="9315"/>
                    </a:lnTo>
                    <a:lnTo>
                      <a:pt x="309" y="10585"/>
                    </a:lnTo>
                    <a:lnTo>
                      <a:pt x="116" y="11855"/>
                    </a:lnTo>
                    <a:lnTo>
                      <a:pt x="39" y="12471"/>
                    </a:lnTo>
                    <a:lnTo>
                      <a:pt x="1" y="13087"/>
                    </a:lnTo>
                    <a:lnTo>
                      <a:pt x="1" y="13741"/>
                    </a:lnTo>
                    <a:lnTo>
                      <a:pt x="78" y="14434"/>
                    </a:lnTo>
                    <a:lnTo>
                      <a:pt x="193" y="15166"/>
                    </a:lnTo>
                    <a:lnTo>
                      <a:pt x="386" y="15897"/>
                    </a:lnTo>
                    <a:lnTo>
                      <a:pt x="617" y="16667"/>
                    </a:lnTo>
                    <a:lnTo>
                      <a:pt x="848" y="17437"/>
                    </a:lnTo>
                    <a:lnTo>
                      <a:pt x="1155" y="18206"/>
                    </a:lnTo>
                    <a:lnTo>
                      <a:pt x="1425" y="18899"/>
                    </a:lnTo>
                    <a:lnTo>
                      <a:pt x="2002" y="20246"/>
                    </a:lnTo>
                    <a:lnTo>
                      <a:pt x="2541" y="21286"/>
                    </a:lnTo>
                    <a:lnTo>
                      <a:pt x="2964" y="21978"/>
                    </a:lnTo>
                    <a:lnTo>
                      <a:pt x="3118" y="22132"/>
                    </a:lnTo>
                    <a:lnTo>
                      <a:pt x="3157" y="22171"/>
                    </a:lnTo>
                    <a:lnTo>
                      <a:pt x="3195" y="22171"/>
                    </a:lnTo>
                    <a:lnTo>
                      <a:pt x="3195" y="22094"/>
                    </a:lnTo>
                    <a:lnTo>
                      <a:pt x="3157" y="21901"/>
                    </a:lnTo>
                    <a:lnTo>
                      <a:pt x="2887" y="21286"/>
                    </a:lnTo>
                    <a:lnTo>
                      <a:pt x="2464" y="20362"/>
                    </a:lnTo>
                    <a:lnTo>
                      <a:pt x="2002" y="19169"/>
                    </a:lnTo>
                    <a:lnTo>
                      <a:pt x="1771" y="18514"/>
                    </a:lnTo>
                    <a:lnTo>
                      <a:pt x="1540" y="17783"/>
                    </a:lnTo>
                    <a:lnTo>
                      <a:pt x="1309" y="17052"/>
                    </a:lnTo>
                    <a:lnTo>
                      <a:pt x="1117" y="16282"/>
                    </a:lnTo>
                    <a:lnTo>
                      <a:pt x="963" y="15512"/>
                    </a:lnTo>
                    <a:lnTo>
                      <a:pt x="886" y="14704"/>
                    </a:lnTo>
                    <a:lnTo>
                      <a:pt x="848" y="13895"/>
                    </a:lnTo>
                    <a:lnTo>
                      <a:pt x="848" y="13087"/>
                    </a:lnTo>
                    <a:lnTo>
                      <a:pt x="963" y="12125"/>
                    </a:lnTo>
                    <a:lnTo>
                      <a:pt x="1117" y="11047"/>
                    </a:lnTo>
                    <a:lnTo>
                      <a:pt x="1502" y="8776"/>
                    </a:lnTo>
                    <a:lnTo>
                      <a:pt x="2156" y="9007"/>
                    </a:lnTo>
                    <a:lnTo>
                      <a:pt x="2849" y="9238"/>
                    </a:lnTo>
                    <a:lnTo>
                      <a:pt x="3503" y="9431"/>
                    </a:lnTo>
                    <a:lnTo>
                      <a:pt x="4196" y="9585"/>
                    </a:lnTo>
                    <a:lnTo>
                      <a:pt x="5543" y="9893"/>
                    </a:lnTo>
                    <a:lnTo>
                      <a:pt x="6890" y="10085"/>
                    </a:lnTo>
                    <a:lnTo>
                      <a:pt x="8161" y="10200"/>
                    </a:lnTo>
                    <a:lnTo>
                      <a:pt x="9431" y="10277"/>
                    </a:lnTo>
                    <a:lnTo>
                      <a:pt x="10624" y="10316"/>
                    </a:lnTo>
                    <a:lnTo>
                      <a:pt x="11779" y="10277"/>
                    </a:lnTo>
                    <a:lnTo>
                      <a:pt x="12818" y="10200"/>
                    </a:lnTo>
                    <a:lnTo>
                      <a:pt x="13780" y="10123"/>
                    </a:lnTo>
                    <a:lnTo>
                      <a:pt x="15320" y="9931"/>
                    </a:lnTo>
                    <a:lnTo>
                      <a:pt x="16359" y="9777"/>
                    </a:lnTo>
                    <a:lnTo>
                      <a:pt x="16705" y="9700"/>
                    </a:lnTo>
                    <a:lnTo>
                      <a:pt x="17360" y="7660"/>
                    </a:lnTo>
                    <a:lnTo>
                      <a:pt x="17360" y="8776"/>
                    </a:lnTo>
                    <a:lnTo>
                      <a:pt x="17283" y="10046"/>
                    </a:lnTo>
                    <a:lnTo>
                      <a:pt x="17167" y="11625"/>
                    </a:lnTo>
                    <a:lnTo>
                      <a:pt x="16936" y="13434"/>
                    </a:lnTo>
                    <a:lnTo>
                      <a:pt x="16821" y="14357"/>
                    </a:lnTo>
                    <a:lnTo>
                      <a:pt x="16628" y="15281"/>
                    </a:lnTo>
                    <a:lnTo>
                      <a:pt x="16398" y="16243"/>
                    </a:lnTo>
                    <a:lnTo>
                      <a:pt x="16167" y="17167"/>
                    </a:lnTo>
                    <a:lnTo>
                      <a:pt x="15897" y="18052"/>
                    </a:lnTo>
                    <a:lnTo>
                      <a:pt x="15551" y="18899"/>
                    </a:lnTo>
                    <a:lnTo>
                      <a:pt x="15320" y="19553"/>
                    </a:lnTo>
                    <a:lnTo>
                      <a:pt x="15166" y="20246"/>
                    </a:lnTo>
                    <a:lnTo>
                      <a:pt x="15050" y="20978"/>
                    </a:lnTo>
                    <a:lnTo>
                      <a:pt x="14973" y="21747"/>
                    </a:lnTo>
                    <a:lnTo>
                      <a:pt x="14935" y="22556"/>
                    </a:lnTo>
                    <a:lnTo>
                      <a:pt x="14935" y="23325"/>
                    </a:lnTo>
                    <a:lnTo>
                      <a:pt x="15012" y="24095"/>
                    </a:lnTo>
                    <a:lnTo>
                      <a:pt x="15089" y="24827"/>
                    </a:lnTo>
                    <a:lnTo>
                      <a:pt x="15166" y="25558"/>
                    </a:lnTo>
                    <a:lnTo>
                      <a:pt x="15281" y="26212"/>
                    </a:lnTo>
                    <a:lnTo>
                      <a:pt x="15435" y="26790"/>
                    </a:lnTo>
                    <a:lnTo>
                      <a:pt x="15589" y="27290"/>
                    </a:lnTo>
                    <a:lnTo>
                      <a:pt x="15743" y="27713"/>
                    </a:lnTo>
                    <a:lnTo>
                      <a:pt x="15897" y="28021"/>
                    </a:lnTo>
                    <a:lnTo>
                      <a:pt x="16051" y="28175"/>
                    </a:lnTo>
                    <a:lnTo>
                      <a:pt x="16128" y="28214"/>
                    </a:lnTo>
                    <a:lnTo>
                      <a:pt x="16167" y="28252"/>
                    </a:lnTo>
                    <a:lnTo>
                      <a:pt x="16244" y="28214"/>
                    </a:lnTo>
                    <a:lnTo>
                      <a:pt x="16321" y="28137"/>
                    </a:lnTo>
                    <a:lnTo>
                      <a:pt x="16398" y="27944"/>
                    </a:lnTo>
                    <a:lnTo>
                      <a:pt x="16436" y="27598"/>
                    </a:lnTo>
                    <a:lnTo>
                      <a:pt x="16474" y="27174"/>
                    </a:lnTo>
                    <a:lnTo>
                      <a:pt x="16474" y="26097"/>
                    </a:lnTo>
                    <a:lnTo>
                      <a:pt x="16474" y="24750"/>
                    </a:lnTo>
                    <a:lnTo>
                      <a:pt x="16513" y="23287"/>
                    </a:lnTo>
                    <a:lnTo>
                      <a:pt x="16551" y="22517"/>
                    </a:lnTo>
                    <a:lnTo>
                      <a:pt x="16628" y="21786"/>
                    </a:lnTo>
                    <a:lnTo>
                      <a:pt x="16744" y="21093"/>
                    </a:lnTo>
                    <a:lnTo>
                      <a:pt x="16898" y="20400"/>
                    </a:lnTo>
                    <a:lnTo>
                      <a:pt x="17090" y="19746"/>
                    </a:lnTo>
                    <a:lnTo>
                      <a:pt x="17360" y="19207"/>
                    </a:lnTo>
                    <a:lnTo>
                      <a:pt x="17976" y="18014"/>
                    </a:lnTo>
                    <a:lnTo>
                      <a:pt x="18553" y="16859"/>
                    </a:lnTo>
                    <a:lnTo>
                      <a:pt x="19053" y="15704"/>
                    </a:lnTo>
                    <a:lnTo>
                      <a:pt x="19477" y="14588"/>
                    </a:lnTo>
                    <a:lnTo>
                      <a:pt x="19862" y="13511"/>
                    </a:lnTo>
                    <a:lnTo>
                      <a:pt x="20170" y="12471"/>
                    </a:lnTo>
                    <a:lnTo>
                      <a:pt x="20400" y="11471"/>
                    </a:lnTo>
                    <a:lnTo>
                      <a:pt x="20593" y="10508"/>
                    </a:lnTo>
                    <a:lnTo>
                      <a:pt x="20670" y="9546"/>
                    </a:lnTo>
                    <a:lnTo>
                      <a:pt x="20747" y="8661"/>
                    </a:lnTo>
                    <a:lnTo>
                      <a:pt x="20708" y="7776"/>
                    </a:lnTo>
                    <a:lnTo>
                      <a:pt x="20631" y="6929"/>
                    </a:lnTo>
                    <a:lnTo>
                      <a:pt x="20477" y="6159"/>
                    </a:lnTo>
                    <a:lnTo>
                      <a:pt x="20247" y="5389"/>
                    </a:lnTo>
                    <a:lnTo>
                      <a:pt x="19939" y="4696"/>
                    </a:lnTo>
                    <a:lnTo>
                      <a:pt x="19592" y="4042"/>
                    </a:lnTo>
                    <a:lnTo>
                      <a:pt x="19400" y="3773"/>
                    </a:lnTo>
                    <a:lnTo>
                      <a:pt x="19130" y="3465"/>
                    </a:lnTo>
                    <a:lnTo>
                      <a:pt x="18784" y="3118"/>
                    </a:lnTo>
                    <a:lnTo>
                      <a:pt x="18399" y="2772"/>
                    </a:lnTo>
                    <a:lnTo>
                      <a:pt x="17899" y="2425"/>
                    </a:lnTo>
                    <a:lnTo>
                      <a:pt x="17321" y="2041"/>
                    </a:lnTo>
                    <a:lnTo>
                      <a:pt x="16705" y="1694"/>
                    </a:lnTo>
                    <a:lnTo>
                      <a:pt x="16013" y="1348"/>
                    </a:lnTo>
                    <a:lnTo>
                      <a:pt x="15243" y="1001"/>
                    </a:lnTo>
                    <a:lnTo>
                      <a:pt x="14396" y="732"/>
                    </a:lnTo>
                    <a:lnTo>
                      <a:pt x="13511" y="462"/>
                    </a:lnTo>
                    <a:lnTo>
                      <a:pt x="12548" y="232"/>
                    </a:lnTo>
                    <a:lnTo>
                      <a:pt x="11509" y="78"/>
                    </a:lnTo>
                    <a:lnTo>
                      <a:pt x="104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9"/>
              <p:cNvSpPr/>
              <p:nvPr/>
            </p:nvSpPr>
            <p:spPr>
              <a:xfrm>
                <a:off x="5987714" y="2966275"/>
                <a:ext cx="29464" cy="84406"/>
              </a:xfrm>
              <a:custGeom>
                <a:avLst/>
                <a:gdLst/>
                <a:ahLst/>
                <a:cxnLst/>
                <a:rect l="l" t="t" r="r" b="b"/>
                <a:pathLst>
                  <a:path w="887" h="2541" extrusionOk="0">
                    <a:moveTo>
                      <a:pt x="732" y="0"/>
                    </a:moveTo>
                    <a:lnTo>
                      <a:pt x="732" y="39"/>
                    </a:lnTo>
                    <a:lnTo>
                      <a:pt x="771" y="385"/>
                    </a:lnTo>
                    <a:lnTo>
                      <a:pt x="771" y="731"/>
                    </a:lnTo>
                    <a:lnTo>
                      <a:pt x="732" y="1039"/>
                    </a:lnTo>
                    <a:lnTo>
                      <a:pt x="655" y="1386"/>
                    </a:lnTo>
                    <a:lnTo>
                      <a:pt x="540" y="1694"/>
                    </a:lnTo>
                    <a:lnTo>
                      <a:pt x="386" y="2002"/>
                    </a:lnTo>
                    <a:lnTo>
                      <a:pt x="155" y="2271"/>
                    </a:lnTo>
                    <a:lnTo>
                      <a:pt x="39" y="2348"/>
                    </a:lnTo>
                    <a:lnTo>
                      <a:pt x="1" y="2425"/>
                    </a:lnTo>
                    <a:lnTo>
                      <a:pt x="1" y="2463"/>
                    </a:lnTo>
                    <a:lnTo>
                      <a:pt x="1" y="2502"/>
                    </a:lnTo>
                    <a:lnTo>
                      <a:pt x="39" y="2540"/>
                    </a:lnTo>
                    <a:lnTo>
                      <a:pt x="116" y="2502"/>
                    </a:lnTo>
                    <a:lnTo>
                      <a:pt x="155" y="2463"/>
                    </a:lnTo>
                    <a:lnTo>
                      <a:pt x="270" y="2348"/>
                    </a:lnTo>
                    <a:lnTo>
                      <a:pt x="501" y="2078"/>
                    </a:lnTo>
                    <a:lnTo>
                      <a:pt x="655" y="1771"/>
                    </a:lnTo>
                    <a:lnTo>
                      <a:pt x="809" y="1424"/>
                    </a:lnTo>
                    <a:lnTo>
                      <a:pt x="886" y="1078"/>
                    </a:lnTo>
                    <a:lnTo>
                      <a:pt x="886" y="731"/>
                    </a:lnTo>
                    <a:lnTo>
                      <a:pt x="886" y="385"/>
                    </a:lnTo>
                    <a:lnTo>
                      <a:pt x="771" y="39"/>
                    </a:lnTo>
                    <a:lnTo>
                      <a:pt x="7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9"/>
              <p:cNvSpPr/>
              <p:nvPr/>
            </p:nvSpPr>
            <p:spPr>
              <a:xfrm>
                <a:off x="5256398" y="2911266"/>
                <a:ext cx="14084" cy="78028"/>
              </a:xfrm>
              <a:custGeom>
                <a:avLst/>
                <a:gdLst/>
                <a:ahLst/>
                <a:cxnLst/>
                <a:rect l="l" t="t" r="r" b="b"/>
                <a:pathLst>
                  <a:path w="424" h="2349" extrusionOk="0">
                    <a:moveTo>
                      <a:pt x="347" y="1"/>
                    </a:moveTo>
                    <a:lnTo>
                      <a:pt x="193" y="270"/>
                    </a:lnTo>
                    <a:lnTo>
                      <a:pt x="78" y="578"/>
                    </a:lnTo>
                    <a:lnTo>
                      <a:pt x="1" y="886"/>
                    </a:lnTo>
                    <a:lnTo>
                      <a:pt x="1" y="1194"/>
                    </a:lnTo>
                    <a:lnTo>
                      <a:pt x="1" y="1502"/>
                    </a:lnTo>
                    <a:lnTo>
                      <a:pt x="78" y="1848"/>
                    </a:lnTo>
                    <a:lnTo>
                      <a:pt x="193" y="2118"/>
                    </a:lnTo>
                    <a:lnTo>
                      <a:pt x="231" y="2233"/>
                    </a:lnTo>
                    <a:lnTo>
                      <a:pt x="347" y="2349"/>
                    </a:lnTo>
                    <a:lnTo>
                      <a:pt x="385" y="2349"/>
                    </a:lnTo>
                    <a:lnTo>
                      <a:pt x="424" y="2310"/>
                    </a:lnTo>
                    <a:lnTo>
                      <a:pt x="385" y="2156"/>
                    </a:lnTo>
                    <a:lnTo>
                      <a:pt x="308" y="2041"/>
                    </a:lnTo>
                    <a:lnTo>
                      <a:pt x="193" y="1772"/>
                    </a:lnTo>
                    <a:lnTo>
                      <a:pt x="155" y="1502"/>
                    </a:lnTo>
                    <a:lnTo>
                      <a:pt x="116" y="1194"/>
                    </a:lnTo>
                    <a:lnTo>
                      <a:pt x="116" y="886"/>
                    </a:lnTo>
                    <a:lnTo>
                      <a:pt x="193" y="617"/>
                    </a:lnTo>
                    <a:lnTo>
                      <a:pt x="270" y="309"/>
                    </a:lnTo>
                    <a:lnTo>
                      <a:pt x="385" y="39"/>
                    </a:lnTo>
                    <a:lnTo>
                      <a:pt x="3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9"/>
              <p:cNvSpPr/>
              <p:nvPr/>
            </p:nvSpPr>
            <p:spPr>
              <a:xfrm>
                <a:off x="5574754" y="3250085"/>
                <a:ext cx="153465" cy="19233"/>
              </a:xfrm>
              <a:custGeom>
                <a:avLst/>
                <a:gdLst/>
                <a:ahLst/>
                <a:cxnLst/>
                <a:rect l="l" t="t" r="r" b="b"/>
                <a:pathLst>
                  <a:path w="4620" h="579" extrusionOk="0">
                    <a:moveTo>
                      <a:pt x="4581" y="1"/>
                    </a:moveTo>
                    <a:lnTo>
                      <a:pt x="3426" y="193"/>
                    </a:lnTo>
                    <a:lnTo>
                      <a:pt x="2271" y="309"/>
                    </a:lnTo>
                    <a:lnTo>
                      <a:pt x="1117" y="386"/>
                    </a:lnTo>
                    <a:lnTo>
                      <a:pt x="578" y="424"/>
                    </a:lnTo>
                    <a:lnTo>
                      <a:pt x="308" y="386"/>
                    </a:lnTo>
                    <a:lnTo>
                      <a:pt x="39" y="424"/>
                    </a:lnTo>
                    <a:lnTo>
                      <a:pt x="1" y="424"/>
                    </a:lnTo>
                    <a:lnTo>
                      <a:pt x="1" y="501"/>
                    </a:lnTo>
                    <a:lnTo>
                      <a:pt x="1" y="540"/>
                    </a:lnTo>
                    <a:lnTo>
                      <a:pt x="39" y="540"/>
                    </a:lnTo>
                    <a:lnTo>
                      <a:pt x="347" y="578"/>
                    </a:lnTo>
                    <a:lnTo>
                      <a:pt x="616" y="578"/>
                    </a:lnTo>
                    <a:lnTo>
                      <a:pt x="1194" y="540"/>
                    </a:lnTo>
                    <a:lnTo>
                      <a:pt x="2348" y="463"/>
                    </a:lnTo>
                    <a:lnTo>
                      <a:pt x="3465" y="309"/>
                    </a:lnTo>
                    <a:lnTo>
                      <a:pt x="4042" y="193"/>
                    </a:lnTo>
                    <a:lnTo>
                      <a:pt x="4581" y="39"/>
                    </a:lnTo>
                    <a:lnTo>
                      <a:pt x="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9"/>
              <p:cNvSpPr/>
              <p:nvPr/>
            </p:nvSpPr>
            <p:spPr>
              <a:xfrm>
                <a:off x="5506990" y="3059583"/>
                <a:ext cx="37104" cy="67797"/>
              </a:xfrm>
              <a:custGeom>
                <a:avLst/>
                <a:gdLst/>
                <a:ahLst/>
                <a:cxnLst/>
                <a:rect l="l" t="t" r="r" b="b"/>
                <a:pathLst>
                  <a:path w="1117" h="2041" extrusionOk="0">
                    <a:moveTo>
                      <a:pt x="1001" y="1"/>
                    </a:moveTo>
                    <a:lnTo>
                      <a:pt x="924" y="386"/>
                    </a:lnTo>
                    <a:lnTo>
                      <a:pt x="924" y="732"/>
                    </a:lnTo>
                    <a:lnTo>
                      <a:pt x="847" y="1232"/>
                    </a:lnTo>
                    <a:lnTo>
                      <a:pt x="732" y="1117"/>
                    </a:lnTo>
                    <a:lnTo>
                      <a:pt x="578" y="1040"/>
                    </a:lnTo>
                    <a:lnTo>
                      <a:pt x="424" y="1002"/>
                    </a:lnTo>
                    <a:lnTo>
                      <a:pt x="232" y="1079"/>
                    </a:lnTo>
                    <a:lnTo>
                      <a:pt x="155" y="1156"/>
                    </a:lnTo>
                    <a:lnTo>
                      <a:pt x="78" y="1271"/>
                    </a:lnTo>
                    <a:lnTo>
                      <a:pt x="39" y="1386"/>
                    </a:lnTo>
                    <a:lnTo>
                      <a:pt x="1" y="1502"/>
                    </a:lnTo>
                    <a:lnTo>
                      <a:pt x="39" y="1733"/>
                    </a:lnTo>
                    <a:lnTo>
                      <a:pt x="78" y="2002"/>
                    </a:lnTo>
                    <a:lnTo>
                      <a:pt x="155" y="2041"/>
                    </a:lnTo>
                    <a:lnTo>
                      <a:pt x="193" y="2041"/>
                    </a:lnTo>
                    <a:lnTo>
                      <a:pt x="232" y="2002"/>
                    </a:lnTo>
                    <a:lnTo>
                      <a:pt x="232" y="1964"/>
                    </a:lnTo>
                    <a:lnTo>
                      <a:pt x="193" y="1771"/>
                    </a:lnTo>
                    <a:lnTo>
                      <a:pt x="155" y="1579"/>
                    </a:lnTo>
                    <a:lnTo>
                      <a:pt x="193" y="1386"/>
                    </a:lnTo>
                    <a:lnTo>
                      <a:pt x="232" y="1309"/>
                    </a:lnTo>
                    <a:lnTo>
                      <a:pt x="309" y="1232"/>
                    </a:lnTo>
                    <a:lnTo>
                      <a:pt x="386" y="1194"/>
                    </a:lnTo>
                    <a:lnTo>
                      <a:pt x="462" y="1194"/>
                    </a:lnTo>
                    <a:lnTo>
                      <a:pt x="616" y="1271"/>
                    </a:lnTo>
                    <a:lnTo>
                      <a:pt x="770" y="1425"/>
                    </a:lnTo>
                    <a:lnTo>
                      <a:pt x="847" y="1540"/>
                    </a:lnTo>
                    <a:lnTo>
                      <a:pt x="886" y="1579"/>
                    </a:lnTo>
                    <a:lnTo>
                      <a:pt x="1001" y="1579"/>
                    </a:lnTo>
                    <a:lnTo>
                      <a:pt x="1040" y="1502"/>
                    </a:lnTo>
                    <a:lnTo>
                      <a:pt x="1078" y="771"/>
                    </a:lnTo>
                    <a:lnTo>
                      <a:pt x="1117" y="386"/>
                    </a:lnTo>
                    <a:lnTo>
                      <a:pt x="1078" y="39"/>
                    </a:lnTo>
                    <a:lnTo>
                      <a:pt x="1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9"/>
              <p:cNvSpPr/>
              <p:nvPr/>
            </p:nvSpPr>
            <p:spPr>
              <a:xfrm>
                <a:off x="5463509" y="3146546"/>
                <a:ext cx="124067" cy="33251"/>
              </a:xfrm>
              <a:custGeom>
                <a:avLst/>
                <a:gdLst/>
                <a:ahLst/>
                <a:cxnLst/>
                <a:rect l="l" t="t" r="r" b="b"/>
                <a:pathLst>
                  <a:path w="3735" h="1001" extrusionOk="0">
                    <a:moveTo>
                      <a:pt x="1" y="0"/>
                    </a:moveTo>
                    <a:lnTo>
                      <a:pt x="1" y="77"/>
                    </a:lnTo>
                    <a:lnTo>
                      <a:pt x="1" y="116"/>
                    </a:lnTo>
                    <a:lnTo>
                      <a:pt x="193" y="308"/>
                    </a:lnTo>
                    <a:lnTo>
                      <a:pt x="424" y="462"/>
                    </a:lnTo>
                    <a:lnTo>
                      <a:pt x="848" y="731"/>
                    </a:lnTo>
                    <a:lnTo>
                      <a:pt x="1310" y="885"/>
                    </a:lnTo>
                    <a:lnTo>
                      <a:pt x="1810" y="1001"/>
                    </a:lnTo>
                    <a:lnTo>
                      <a:pt x="2349" y="1001"/>
                    </a:lnTo>
                    <a:lnTo>
                      <a:pt x="2580" y="962"/>
                    </a:lnTo>
                    <a:lnTo>
                      <a:pt x="2849" y="924"/>
                    </a:lnTo>
                    <a:lnTo>
                      <a:pt x="3080" y="847"/>
                    </a:lnTo>
                    <a:lnTo>
                      <a:pt x="3311" y="770"/>
                    </a:lnTo>
                    <a:lnTo>
                      <a:pt x="3542" y="654"/>
                    </a:lnTo>
                    <a:lnTo>
                      <a:pt x="3734" y="500"/>
                    </a:lnTo>
                    <a:lnTo>
                      <a:pt x="3734" y="462"/>
                    </a:lnTo>
                    <a:lnTo>
                      <a:pt x="3696" y="462"/>
                    </a:lnTo>
                    <a:lnTo>
                      <a:pt x="3273" y="654"/>
                    </a:lnTo>
                    <a:lnTo>
                      <a:pt x="2811" y="808"/>
                    </a:lnTo>
                    <a:lnTo>
                      <a:pt x="2349" y="847"/>
                    </a:lnTo>
                    <a:lnTo>
                      <a:pt x="1848" y="847"/>
                    </a:lnTo>
                    <a:lnTo>
                      <a:pt x="1387" y="770"/>
                    </a:lnTo>
                    <a:lnTo>
                      <a:pt x="925" y="577"/>
                    </a:lnTo>
                    <a:lnTo>
                      <a:pt x="501" y="347"/>
                    </a:lnTo>
                    <a:lnTo>
                      <a:pt x="309" y="193"/>
                    </a:lnTo>
                    <a:lnTo>
                      <a:pt x="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9"/>
              <p:cNvSpPr/>
              <p:nvPr/>
            </p:nvSpPr>
            <p:spPr>
              <a:xfrm>
                <a:off x="5569639" y="2640245"/>
                <a:ext cx="122772" cy="228869"/>
              </a:xfrm>
              <a:custGeom>
                <a:avLst/>
                <a:gdLst/>
                <a:ahLst/>
                <a:cxnLst/>
                <a:rect l="l" t="t" r="r" b="b"/>
                <a:pathLst>
                  <a:path w="3696" h="6890" extrusionOk="0">
                    <a:moveTo>
                      <a:pt x="3696" y="0"/>
                    </a:moveTo>
                    <a:lnTo>
                      <a:pt x="3311" y="193"/>
                    </a:lnTo>
                    <a:lnTo>
                      <a:pt x="2964" y="462"/>
                    </a:lnTo>
                    <a:lnTo>
                      <a:pt x="2656" y="770"/>
                    </a:lnTo>
                    <a:lnTo>
                      <a:pt x="2349" y="1078"/>
                    </a:lnTo>
                    <a:lnTo>
                      <a:pt x="1887" y="1694"/>
                    </a:lnTo>
                    <a:lnTo>
                      <a:pt x="1463" y="2348"/>
                    </a:lnTo>
                    <a:lnTo>
                      <a:pt x="1078" y="3041"/>
                    </a:lnTo>
                    <a:lnTo>
                      <a:pt x="732" y="3734"/>
                    </a:lnTo>
                    <a:lnTo>
                      <a:pt x="462" y="4503"/>
                    </a:lnTo>
                    <a:lnTo>
                      <a:pt x="232" y="5273"/>
                    </a:lnTo>
                    <a:lnTo>
                      <a:pt x="78" y="6043"/>
                    </a:lnTo>
                    <a:lnTo>
                      <a:pt x="1" y="6428"/>
                    </a:lnTo>
                    <a:lnTo>
                      <a:pt x="1" y="6813"/>
                    </a:lnTo>
                    <a:lnTo>
                      <a:pt x="1" y="6851"/>
                    </a:lnTo>
                    <a:lnTo>
                      <a:pt x="39" y="6890"/>
                    </a:lnTo>
                    <a:lnTo>
                      <a:pt x="78" y="6851"/>
                    </a:lnTo>
                    <a:lnTo>
                      <a:pt x="116" y="6851"/>
                    </a:lnTo>
                    <a:lnTo>
                      <a:pt x="155" y="6428"/>
                    </a:lnTo>
                    <a:lnTo>
                      <a:pt x="232" y="5966"/>
                    </a:lnTo>
                    <a:lnTo>
                      <a:pt x="424" y="5119"/>
                    </a:lnTo>
                    <a:lnTo>
                      <a:pt x="616" y="4388"/>
                    </a:lnTo>
                    <a:lnTo>
                      <a:pt x="924" y="3657"/>
                    </a:lnTo>
                    <a:lnTo>
                      <a:pt x="1232" y="2925"/>
                    </a:lnTo>
                    <a:lnTo>
                      <a:pt x="1617" y="2271"/>
                    </a:lnTo>
                    <a:lnTo>
                      <a:pt x="2041" y="1617"/>
                    </a:lnTo>
                    <a:lnTo>
                      <a:pt x="2502" y="1001"/>
                    </a:lnTo>
                    <a:lnTo>
                      <a:pt x="2772" y="693"/>
                    </a:lnTo>
                    <a:lnTo>
                      <a:pt x="3080" y="423"/>
                    </a:lnTo>
                    <a:lnTo>
                      <a:pt x="3388" y="193"/>
                    </a:lnTo>
                    <a:lnTo>
                      <a:pt x="3696"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9"/>
              <p:cNvSpPr/>
              <p:nvPr/>
            </p:nvSpPr>
            <p:spPr>
              <a:xfrm>
                <a:off x="5459689" y="2677316"/>
                <a:ext cx="65239" cy="126592"/>
              </a:xfrm>
              <a:custGeom>
                <a:avLst/>
                <a:gdLst/>
                <a:ahLst/>
                <a:cxnLst/>
                <a:rect l="l" t="t" r="r" b="b"/>
                <a:pathLst>
                  <a:path w="1964" h="3811" extrusionOk="0">
                    <a:moveTo>
                      <a:pt x="1925" y="0"/>
                    </a:moveTo>
                    <a:lnTo>
                      <a:pt x="1540" y="385"/>
                    </a:lnTo>
                    <a:lnTo>
                      <a:pt x="1232" y="809"/>
                    </a:lnTo>
                    <a:lnTo>
                      <a:pt x="924" y="1270"/>
                    </a:lnTo>
                    <a:lnTo>
                      <a:pt x="655" y="1732"/>
                    </a:lnTo>
                    <a:lnTo>
                      <a:pt x="424" y="2233"/>
                    </a:lnTo>
                    <a:lnTo>
                      <a:pt x="270" y="2733"/>
                    </a:lnTo>
                    <a:lnTo>
                      <a:pt x="116" y="3233"/>
                    </a:lnTo>
                    <a:lnTo>
                      <a:pt x="39" y="3503"/>
                    </a:lnTo>
                    <a:lnTo>
                      <a:pt x="0" y="3772"/>
                    </a:lnTo>
                    <a:lnTo>
                      <a:pt x="39" y="3811"/>
                    </a:lnTo>
                    <a:lnTo>
                      <a:pt x="77" y="3811"/>
                    </a:lnTo>
                    <a:lnTo>
                      <a:pt x="116" y="3772"/>
                    </a:lnTo>
                    <a:lnTo>
                      <a:pt x="231" y="3272"/>
                    </a:lnTo>
                    <a:lnTo>
                      <a:pt x="347" y="2772"/>
                    </a:lnTo>
                    <a:lnTo>
                      <a:pt x="539" y="2271"/>
                    </a:lnTo>
                    <a:lnTo>
                      <a:pt x="770" y="1771"/>
                    </a:lnTo>
                    <a:lnTo>
                      <a:pt x="1001" y="1309"/>
                    </a:lnTo>
                    <a:lnTo>
                      <a:pt x="1309" y="847"/>
                    </a:lnTo>
                    <a:lnTo>
                      <a:pt x="1617" y="424"/>
                    </a:lnTo>
                    <a:lnTo>
                      <a:pt x="1963" y="0"/>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9"/>
              <p:cNvSpPr/>
              <p:nvPr/>
            </p:nvSpPr>
            <p:spPr>
              <a:xfrm>
                <a:off x="5724332" y="2733553"/>
                <a:ext cx="24348" cy="94670"/>
              </a:xfrm>
              <a:custGeom>
                <a:avLst/>
                <a:gdLst/>
                <a:ahLst/>
                <a:cxnLst/>
                <a:rect l="l" t="t" r="r" b="b"/>
                <a:pathLst>
                  <a:path w="733" h="2850" extrusionOk="0">
                    <a:moveTo>
                      <a:pt x="694" y="1"/>
                    </a:moveTo>
                    <a:lnTo>
                      <a:pt x="540" y="347"/>
                    </a:lnTo>
                    <a:lnTo>
                      <a:pt x="424" y="694"/>
                    </a:lnTo>
                    <a:lnTo>
                      <a:pt x="309" y="1040"/>
                    </a:lnTo>
                    <a:lnTo>
                      <a:pt x="232" y="1387"/>
                    </a:lnTo>
                    <a:lnTo>
                      <a:pt x="116" y="2118"/>
                    </a:lnTo>
                    <a:lnTo>
                      <a:pt x="116" y="2464"/>
                    </a:lnTo>
                    <a:lnTo>
                      <a:pt x="78" y="2618"/>
                    </a:lnTo>
                    <a:lnTo>
                      <a:pt x="1" y="2772"/>
                    </a:lnTo>
                    <a:lnTo>
                      <a:pt x="1" y="2811"/>
                    </a:lnTo>
                    <a:lnTo>
                      <a:pt x="39" y="2849"/>
                    </a:lnTo>
                    <a:lnTo>
                      <a:pt x="116" y="2772"/>
                    </a:lnTo>
                    <a:lnTo>
                      <a:pt x="193" y="2657"/>
                    </a:lnTo>
                    <a:lnTo>
                      <a:pt x="193" y="2426"/>
                    </a:lnTo>
                    <a:lnTo>
                      <a:pt x="232" y="2002"/>
                    </a:lnTo>
                    <a:lnTo>
                      <a:pt x="270" y="1617"/>
                    </a:lnTo>
                    <a:lnTo>
                      <a:pt x="347" y="1194"/>
                    </a:lnTo>
                    <a:lnTo>
                      <a:pt x="463" y="809"/>
                    </a:lnTo>
                    <a:lnTo>
                      <a:pt x="578" y="424"/>
                    </a:lnTo>
                    <a:lnTo>
                      <a:pt x="732" y="39"/>
                    </a:lnTo>
                    <a:lnTo>
                      <a:pt x="732"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9"/>
              <p:cNvSpPr/>
              <p:nvPr/>
            </p:nvSpPr>
            <p:spPr>
              <a:xfrm>
                <a:off x="5853482" y="3127346"/>
                <a:ext cx="63944" cy="147087"/>
              </a:xfrm>
              <a:custGeom>
                <a:avLst/>
                <a:gdLst/>
                <a:ahLst/>
                <a:cxnLst/>
                <a:rect l="l" t="t" r="r" b="b"/>
                <a:pathLst>
                  <a:path w="1925" h="4428" extrusionOk="0">
                    <a:moveTo>
                      <a:pt x="1925" y="1"/>
                    </a:moveTo>
                    <a:lnTo>
                      <a:pt x="1232" y="1425"/>
                    </a:lnTo>
                    <a:lnTo>
                      <a:pt x="732" y="2503"/>
                    </a:lnTo>
                    <a:lnTo>
                      <a:pt x="231" y="3542"/>
                    </a:lnTo>
                    <a:lnTo>
                      <a:pt x="116" y="3965"/>
                    </a:lnTo>
                    <a:lnTo>
                      <a:pt x="0" y="4427"/>
                    </a:lnTo>
                    <a:lnTo>
                      <a:pt x="231" y="3773"/>
                    </a:lnTo>
                    <a:lnTo>
                      <a:pt x="539" y="3157"/>
                    </a:lnTo>
                    <a:lnTo>
                      <a:pt x="1117" y="1925"/>
                    </a:lnTo>
                    <a:lnTo>
                      <a:pt x="1578" y="963"/>
                    </a:lnTo>
                    <a:lnTo>
                      <a:pt x="1771" y="501"/>
                    </a:lnTo>
                    <a:lnTo>
                      <a:pt x="1925"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9"/>
              <p:cNvSpPr/>
              <p:nvPr/>
            </p:nvSpPr>
            <p:spPr>
              <a:xfrm>
                <a:off x="5838136" y="3097949"/>
                <a:ext cx="85701" cy="242953"/>
              </a:xfrm>
              <a:custGeom>
                <a:avLst/>
                <a:gdLst/>
                <a:ahLst/>
                <a:cxnLst/>
                <a:rect l="l" t="t" r="r" b="b"/>
                <a:pathLst>
                  <a:path w="2580" h="7314" extrusionOk="0">
                    <a:moveTo>
                      <a:pt x="2541" y="1"/>
                    </a:moveTo>
                    <a:lnTo>
                      <a:pt x="2310" y="847"/>
                    </a:lnTo>
                    <a:lnTo>
                      <a:pt x="2002" y="1656"/>
                    </a:lnTo>
                    <a:lnTo>
                      <a:pt x="1694" y="2310"/>
                    </a:lnTo>
                    <a:lnTo>
                      <a:pt x="2387" y="886"/>
                    </a:lnTo>
                    <a:lnTo>
                      <a:pt x="2502" y="462"/>
                    </a:lnTo>
                    <a:lnTo>
                      <a:pt x="2579" y="1"/>
                    </a:lnTo>
                    <a:close/>
                    <a:moveTo>
                      <a:pt x="693" y="4427"/>
                    </a:moveTo>
                    <a:lnTo>
                      <a:pt x="424" y="5120"/>
                    </a:lnTo>
                    <a:lnTo>
                      <a:pt x="193" y="5812"/>
                    </a:lnTo>
                    <a:lnTo>
                      <a:pt x="116" y="6197"/>
                    </a:lnTo>
                    <a:lnTo>
                      <a:pt x="39" y="6544"/>
                    </a:lnTo>
                    <a:lnTo>
                      <a:pt x="1" y="6929"/>
                    </a:lnTo>
                    <a:lnTo>
                      <a:pt x="1" y="7275"/>
                    </a:lnTo>
                    <a:lnTo>
                      <a:pt x="39" y="7314"/>
                    </a:lnTo>
                    <a:lnTo>
                      <a:pt x="78" y="7314"/>
                    </a:lnTo>
                    <a:lnTo>
                      <a:pt x="78" y="7275"/>
                    </a:lnTo>
                    <a:lnTo>
                      <a:pt x="116" y="6852"/>
                    </a:lnTo>
                    <a:lnTo>
                      <a:pt x="154" y="6428"/>
                    </a:lnTo>
                    <a:lnTo>
                      <a:pt x="231" y="6005"/>
                    </a:lnTo>
                    <a:lnTo>
                      <a:pt x="347" y="5620"/>
                    </a:lnTo>
                    <a:lnTo>
                      <a:pt x="462" y="5312"/>
                    </a:lnTo>
                    <a:lnTo>
                      <a:pt x="578" y="4850"/>
                    </a:lnTo>
                    <a:lnTo>
                      <a:pt x="693" y="4427"/>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9"/>
              <p:cNvSpPr/>
              <p:nvPr/>
            </p:nvSpPr>
            <p:spPr>
              <a:xfrm>
                <a:off x="5791467" y="3174648"/>
                <a:ext cx="33284" cy="288992"/>
              </a:xfrm>
              <a:custGeom>
                <a:avLst/>
                <a:gdLst/>
                <a:ahLst/>
                <a:cxnLst/>
                <a:rect l="l" t="t" r="r" b="b"/>
                <a:pathLst>
                  <a:path w="1002" h="8700" extrusionOk="0">
                    <a:moveTo>
                      <a:pt x="963" y="1"/>
                    </a:moveTo>
                    <a:lnTo>
                      <a:pt x="963" y="39"/>
                    </a:lnTo>
                    <a:lnTo>
                      <a:pt x="693" y="694"/>
                    </a:lnTo>
                    <a:lnTo>
                      <a:pt x="501" y="1310"/>
                    </a:lnTo>
                    <a:lnTo>
                      <a:pt x="347" y="1925"/>
                    </a:lnTo>
                    <a:lnTo>
                      <a:pt x="193" y="2772"/>
                    </a:lnTo>
                    <a:lnTo>
                      <a:pt x="77" y="3619"/>
                    </a:lnTo>
                    <a:lnTo>
                      <a:pt x="0" y="4466"/>
                    </a:lnTo>
                    <a:lnTo>
                      <a:pt x="0" y="5313"/>
                    </a:lnTo>
                    <a:lnTo>
                      <a:pt x="0" y="5967"/>
                    </a:lnTo>
                    <a:lnTo>
                      <a:pt x="77" y="6737"/>
                    </a:lnTo>
                    <a:lnTo>
                      <a:pt x="154" y="7429"/>
                    </a:lnTo>
                    <a:lnTo>
                      <a:pt x="270" y="8122"/>
                    </a:lnTo>
                    <a:lnTo>
                      <a:pt x="424" y="8700"/>
                    </a:lnTo>
                    <a:lnTo>
                      <a:pt x="270" y="7737"/>
                    </a:lnTo>
                    <a:lnTo>
                      <a:pt x="154" y="6737"/>
                    </a:lnTo>
                    <a:lnTo>
                      <a:pt x="77" y="5890"/>
                    </a:lnTo>
                    <a:lnTo>
                      <a:pt x="77" y="5043"/>
                    </a:lnTo>
                    <a:lnTo>
                      <a:pt x="116" y="4196"/>
                    </a:lnTo>
                    <a:lnTo>
                      <a:pt x="231" y="3350"/>
                    </a:lnTo>
                    <a:lnTo>
                      <a:pt x="347" y="2541"/>
                    </a:lnTo>
                    <a:lnTo>
                      <a:pt x="539" y="1694"/>
                    </a:lnTo>
                    <a:lnTo>
                      <a:pt x="732" y="886"/>
                    </a:lnTo>
                    <a:lnTo>
                      <a:pt x="1001" y="78"/>
                    </a:lnTo>
                    <a:lnTo>
                      <a:pt x="1001" y="39"/>
                    </a:lnTo>
                    <a:lnTo>
                      <a:pt x="963" y="1"/>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9"/>
              <p:cNvSpPr/>
              <p:nvPr/>
            </p:nvSpPr>
            <p:spPr>
              <a:xfrm>
                <a:off x="5293468" y="3040416"/>
                <a:ext cx="116394" cy="274908"/>
              </a:xfrm>
              <a:custGeom>
                <a:avLst/>
                <a:gdLst/>
                <a:ahLst/>
                <a:cxnLst/>
                <a:rect l="l" t="t" r="r" b="b"/>
                <a:pathLst>
                  <a:path w="3504" h="8276" extrusionOk="0">
                    <a:moveTo>
                      <a:pt x="1" y="0"/>
                    </a:moveTo>
                    <a:lnTo>
                      <a:pt x="78" y="501"/>
                    </a:lnTo>
                    <a:lnTo>
                      <a:pt x="155" y="1001"/>
                    </a:lnTo>
                    <a:lnTo>
                      <a:pt x="347" y="1963"/>
                    </a:lnTo>
                    <a:lnTo>
                      <a:pt x="732" y="3503"/>
                    </a:lnTo>
                    <a:lnTo>
                      <a:pt x="963" y="4273"/>
                    </a:lnTo>
                    <a:lnTo>
                      <a:pt x="1194" y="5043"/>
                    </a:lnTo>
                    <a:lnTo>
                      <a:pt x="1502" y="5774"/>
                    </a:lnTo>
                    <a:lnTo>
                      <a:pt x="1887" y="6505"/>
                    </a:lnTo>
                    <a:lnTo>
                      <a:pt x="2079" y="6813"/>
                    </a:lnTo>
                    <a:lnTo>
                      <a:pt x="2310" y="7160"/>
                    </a:lnTo>
                    <a:lnTo>
                      <a:pt x="2580" y="7468"/>
                    </a:lnTo>
                    <a:lnTo>
                      <a:pt x="2849" y="7737"/>
                    </a:lnTo>
                    <a:lnTo>
                      <a:pt x="2618" y="7352"/>
                    </a:lnTo>
                    <a:lnTo>
                      <a:pt x="2195" y="6813"/>
                    </a:lnTo>
                    <a:lnTo>
                      <a:pt x="1964" y="6428"/>
                    </a:lnTo>
                    <a:lnTo>
                      <a:pt x="1733" y="6043"/>
                    </a:lnTo>
                    <a:lnTo>
                      <a:pt x="1386" y="5235"/>
                    </a:lnTo>
                    <a:lnTo>
                      <a:pt x="1078" y="4388"/>
                    </a:lnTo>
                    <a:lnTo>
                      <a:pt x="809" y="3542"/>
                    </a:lnTo>
                    <a:lnTo>
                      <a:pt x="386" y="1694"/>
                    </a:lnTo>
                    <a:lnTo>
                      <a:pt x="193" y="809"/>
                    </a:lnTo>
                    <a:lnTo>
                      <a:pt x="78" y="39"/>
                    </a:lnTo>
                    <a:lnTo>
                      <a:pt x="1" y="0"/>
                    </a:lnTo>
                    <a:close/>
                    <a:moveTo>
                      <a:pt x="1194" y="2425"/>
                    </a:moveTo>
                    <a:lnTo>
                      <a:pt x="1386" y="3157"/>
                    </a:lnTo>
                    <a:lnTo>
                      <a:pt x="1579" y="3888"/>
                    </a:lnTo>
                    <a:lnTo>
                      <a:pt x="1810" y="4581"/>
                    </a:lnTo>
                    <a:lnTo>
                      <a:pt x="2041" y="5197"/>
                    </a:lnTo>
                    <a:lnTo>
                      <a:pt x="2503" y="6351"/>
                    </a:lnTo>
                    <a:lnTo>
                      <a:pt x="2926" y="7275"/>
                    </a:lnTo>
                    <a:lnTo>
                      <a:pt x="3311" y="8045"/>
                    </a:lnTo>
                    <a:lnTo>
                      <a:pt x="3195" y="7929"/>
                    </a:lnTo>
                    <a:lnTo>
                      <a:pt x="3272" y="8122"/>
                    </a:lnTo>
                    <a:lnTo>
                      <a:pt x="3465" y="8276"/>
                    </a:lnTo>
                    <a:lnTo>
                      <a:pt x="3503" y="8237"/>
                    </a:lnTo>
                    <a:lnTo>
                      <a:pt x="3503" y="8199"/>
                    </a:lnTo>
                    <a:lnTo>
                      <a:pt x="3118" y="7429"/>
                    </a:lnTo>
                    <a:lnTo>
                      <a:pt x="2734" y="6698"/>
                    </a:lnTo>
                    <a:lnTo>
                      <a:pt x="2387" y="5889"/>
                    </a:lnTo>
                    <a:lnTo>
                      <a:pt x="2079" y="5120"/>
                    </a:lnTo>
                    <a:lnTo>
                      <a:pt x="1771" y="4311"/>
                    </a:lnTo>
                    <a:lnTo>
                      <a:pt x="1540" y="3503"/>
                    </a:lnTo>
                    <a:lnTo>
                      <a:pt x="1232" y="2464"/>
                    </a:lnTo>
                    <a:lnTo>
                      <a:pt x="1194" y="2425"/>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5296026" y="3033918"/>
                <a:ext cx="106163" cy="277466"/>
              </a:xfrm>
              <a:custGeom>
                <a:avLst/>
                <a:gdLst/>
                <a:ahLst/>
                <a:cxnLst/>
                <a:rect l="l" t="t" r="r" b="b"/>
                <a:pathLst>
                  <a:path w="3196" h="8353" extrusionOk="0">
                    <a:moveTo>
                      <a:pt x="1" y="1"/>
                    </a:moveTo>
                    <a:lnTo>
                      <a:pt x="1" y="270"/>
                    </a:lnTo>
                    <a:lnTo>
                      <a:pt x="116" y="1040"/>
                    </a:lnTo>
                    <a:lnTo>
                      <a:pt x="39" y="501"/>
                    </a:lnTo>
                    <a:lnTo>
                      <a:pt x="1" y="1"/>
                    </a:lnTo>
                    <a:close/>
                    <a:moveTo>
                      <a:pt x="963" y="2117"/>
                    </a:moveTo>
                    <a:lnTo>
                      <a:pt x="1117" y="2964"/>
                    </a:lnTo>
                    <a:lnTo>
                      <a:pt x="1348" y="3773"/>
                    </a:lnTo>
                    <a:lnTo>
                      <a:pt x="1617" y="4619"/>
                    </a:lnTo>
                    <a:lnTo>
                      <a:pt x="1925" y="5428"/>
                    </a:lnTo>
                    <a:lnTo>
                      <a:pt x="2349" y="6467"/>
                    </a:lnTo>
                    <a:lnTo>
                      <a:pt x="2849" y="7506"/>
                    </a:lnTo>
                    <a:lnTo>
                      <a:pt x="2426" y="6582"/>
                    </a:lnTo>
                    <a:lnTo>
                      <a:pt x="1964" y="5428"/>
                    </a:lnTo>
                    <a:lnTo>
                      <a:pt x="1733" y="4812"/>
                    </a:lnTo>
                    <a:lnTo>
                      <a:pt x="1502" y="4119"/>
                    </a:lnTo>
                    <a:lnTo>
                      <a:pt x="1309" y="3388"/>
                    </a:lnTo>
                    <a:lnTo>
                      <a:pt x="1117" y="2656"/>
                    </a:lnTo>
                    <a:lnTo>
                      <a:pt x="1117" y="2541"/>
                    </a:lnTo>
                    <a:lnTo>
                      <a:pt x="1001" y="2117"/>
                    </a:lnTo>
                    <a:close/>
                    <a:moveTo>
                      <a:pt x="2541" y="7583"/>
                    </a:moveTo>
                    <a:lnTo>
                      <a:pt x="2772" y="7968"/>
                    </a:lnTo>
                    <a:lnTo>
                      <a:pt x="3195" y="8353"/>
                    </a:lnTo>
                    <a:lnTo>
                      <a:pt x="3118" y="8160"/>
                    </a:lnTo>
                    <a:lnTo>
                      <a:pt x="2811" y="7891"/>
                    </a:lnTo>
                    <a:lnTo>
                      <a:pt x="2541" y="7583"/>
                    </a:lnTo>
                    <a:close/>
                  </a:path>
                </a:pathLst>
              </a:custGeom>
              <a:solidFill>
                <a:srgbClr val="2A2A2A">
                  <a:alpha val="13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5296026" y="3031481"/>
                <a:ext cx="3886" cy="35808"/>
              </a:xfrm>
              <a:custGeom>
                <a:avLst/>
                <a:gdLst/>
                <a:ahLst/>
                <a:cxnLst/>
                <a:rect l="l" t="t" r="r" b="b"/>
                <a:pathLst>
                  <a:path w="117" h="1078" fill="none" extrusionOk="0">
                    <a:moveTo>
                      <a:pt x="1" y="0"/>
                    </a:moveTo>
                    <a:lnTo>
                      <a:pt x="1" y="0"/>
                    </a:lnTo>
                    <a:lnTo>
                      <a:pt x="1" y="308"/>
                    </a:lnTo>
                    <a:lnTo>
                      <a:pt x="1" y="308"/>
                    </a:lnTo>
                    <a:lnTo>
                      <a:pt x="116" y="1078"/>
                    </a:lnTo>
                    <a:lnTo>
                      <a:pt x="116" y="1078"/>
                    </a:lnTo>
                    <a:lnTo>
                      <a:pt x="39" y="539"/>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9"/>
              <p:cNvSpPr/>
              <p:nvPr/>
            </p:nvSpPr>
            <p:spPr>
              <a:xfrm>
                <a:off x="5602889" y="3027627"/>
                <a:ext cx="39662" cy="56304"/>
              </a:xfrm>
              <a:custGeom>
                <a:avLst/>
                <a:gdLst/>
                <a:ahLst/>
                <a:cxnLst/>
                <a:rect l="l" t="t" r="r" b="b"/>
                <a:pathLst>
                  <a:path w="1194" h="1695" extrusionOk="0">
                    <a:moveTo>
                      <a:pt x="578" y="1"/>
                    </a:moveTo>
                    <a:lnTo>
                      <a:pt x="462" y="39"/>
                    </a:lnTo>
                    <a:lnTo>
                      <a:pt x="347" y="78"/>
                    </a:lnTo>
                    <a:lnTo>
                      <a:pt x="270" y="155"/>
                    </a:lnTo>
                    <a:lnTo>
                      <a:pt x="193" y="270"/>
                    </a:lnTo>
                    <a:lnTo>
                      <a:pt x="116" y="385"/>
                    </a:lnTo>
                    <a:lnTo>
                      <a:pt x="39" y="539"/>
                    </a:lnTo>
                    <a:lnTo>
                      <a:pt x="0" y="693"/>
                    </a:lnTo>
                    <a:lnTo>
                      <a:pt x="0" y="847"/>
                    </a:lnTo>
                    <a:lnTo>
                      <a:pt x="0" y="1001"/>
                    </a:lnTo>
                    <a:lnTo>
                      <a:pt x="39" y="1155"/>
                    </a:lnTo>
                    <a:lnTo>
                      <a:pt x="116" y="1309"/>
                    </a:lnTo>
                    <a:lnTo>
                      <a:pt x="193" y="1425"/>
                    </a:lnTo>
                    <a:lnTo>
                      <a:pt x="270" y="1540"/>
                    </a:lnTo>
                    <a:lnTo>
                      <a:pt x="347" y="1617"/>
                    </a:lnTo>
                    <a:lnTo>
                      <a:pt x="462" y="1656"/>
                    </a:lnTo>
                    <a:lnTo>
                      <a:pt x="578" y="1694"/>
                    </a:lnTo>
                    <a:lnTo>
                      <a:pt x="693" y="1656"/>
                    </a:lnTo>
                    <a:lnTo>
                      <a:pt x="809" y="1617"/>
                    </a:lnTo>
                    <a:lnTo>
                      <a:pt x="924" y="1540"/>
                    </a:lnTo>
                    <a:lnTo>
                      <a:pt x="1001" y="1425"/>
                    </a:lnTo>
                    <a:lnTo>
                      <a:pt x="1078" y="1309"/>
                    </a:lnTo>
                    <a:lnTo>
                      <a:pt x="1155" y="1155"/>
                    </a:lnTo>
                    <a:lnTo>
                      <a:pt x="1155" y="1001"/>
                    </a:lnTo>
                    <a:lnTo>
                      <a:pt x="1194" y="847"/>
                    </a:lnTo>
                    <a:lnTo>
                      <a:pt x="1155" y="693"/>
                    </a:lnTo>
                    <a:lnTo>
                      <a:pt x="1155" y="539"/>
                    </a:lnTo>
                    <a:lnTo>
                      <a:pt x="1078" y="385"/>
                    </a:lnTo>
                    <a:lnTo>
                      <a:pt x="1001" y="270"/>
                    </a:lnTo>
                    <a:lnTo>
                      <a:pt x="924" y="155"/>
                    </a:lnTo>
                    <a:lnTo>
                      <a:pt x="809" y="78"/>
                    </a:lnTo>
                    <a:lnTo>
                      <a:pt x="693" y="39"/>
                    </a:lnTo>
                    <a:lnTo>
                      <a:pt x="5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9"/>
              <p:cNvSpPr/>
              <p:nvPr/>
            </p:nvSpPr>
            <p:spPr>
              <a:xfrm>
                <a:off x="5628467" y="3002050"/>
                <a:ext cx="35808" cy="29464"/>
              </a:xfrm>
              <a:custGeom>
                <a:avLst/>
                <a:gdLst/>
                <a:ahLst/>
                <a:cxnLst/>
                <a:rect l="l" t="t" r="r" b="b"/>
                <a:pathLst>
                  <a:path w="1078" h="887" extrusionOk="0">
                    <a:moveTo>
                      <a:pt x="77" y="1"/>
                    </a:moveTo>
                    <a:lnTo>
                      <a:pt x="0" y="39"/>
                    </a:lnTo>
                    <a:lnTo>
                      <a:pt x="0" y="78"/>
                    </a:lnTo>
                    <a:lnTo>
                      <a:pt x="0" y="116"/>
                    </a:lnTo>
                    <a:lnTo>
                      <a:pt x="77" y="155"/>
                    </a:lnTo>
                    <a:lnTo>
                      <a:pt x="231" y="155"/>
                    </a:lnTo>
                    <a:lnTo>
                      <a:pt x="385" y="193"/>
                    </a:lnTo>
                    <a:lnTo>
                      <a:pt x="539" y="232"/>
                    </a:lnTo>
                    <a:lnTo>
                      <a:pt x="693" y="347"/>
                    </a:lnTo>
                    <a:lnTo>
                      <a:pt x="808" y="463"/>
                    </a:lnTo>
                    <a:lnTo>
                      <a:pt x="924" y="578"/>
                    </a:lnTo>
                    <a:lnTo>
                      <a:pt x="1001" y="732"/>
                    </a:lnTo>
                    <a:lnTo>
                      <a:pt x="1039" y="886"/>
                    </a:lnTo>
                    <a:lnTo>
                      <a:pt x="1078" y="886"/>
                    </a:lnTo>
                    <a:lnTo>
                      <a:pt x="1078" y="848"/>
                    </a:lnTo>
                    <a:lnTo>
                      <a:pt x="1039" y="694"/>
                    </a:lnTo>
                    <a:lnTo>
                      <a:pt x="962" y="540"/>
                    </a:lnTo>
                    <a:lnTo>
                      <a:pt x="885" y="386"/>
                    </a:lnTo>
                    <a:lnTo>
                      <a:pt x="770" y="232"/>
                    </a:lnTo>
                    <a:lnTo>
                      <a:pt x="616" y="155"/>
                    </a:lnTo>
                    <a:lnTo>
                      <a:pt x="424" y="78"/>
                    </a:lnTo>
                    <a:lnTo>
                      <a:pt x="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9"/>
              <p:cNvSpPr/>
              <p:nvPr/>
            </p:nvSpPr>
            <p:spPr>
              <a:xfrm>
                <a:off x="5439227" y="3012281"/>
                <a:ext cx="39662" cy="55008"/>
              </a:xfrm>
              <a:custGeom>
                <a:avLst/>
                <a:gdLst/>
                <a:ahLst/>
                <a:cxnLst/>
                <a:rect l="l" t="t" r="r" b="b"/>
                <a:pathLst>
                  <a:path w="1194" h="1656" extrusionOk="0">
                    <a:moveTo>
                      <a:pt x="616" y="1"/>
                    </a:moveTo>
                    <a:lnTo>
                      <a:pt x="501" y="39"/>
                    </a:lnTo>
                    <a:lnTo>
                      <a:pt x="386" y="78"/>
                    </a:lnTo>
                    <a:lnTo>
                      <a:pt x="309" y="155"/>
                    </a:lnTo>
                    <a:lnTo>
                      <a:pt x="193" y="270"/>
                    </a:lnTo>
                    <a:lnTo>
                      <a:pt x="116" y="386"/>
                    </a:lnTo>
                    <a:lnTo>
                      <a:pt x="39" y="540"/>
                    </a:lnTo>
                    <a:lnTo>
                      <a:pt x="1" y="693"/>
                    </a:lnTo>
                    <a:lnTo>
                      <a:pt x="1" y="886"/>
                    </a:lnTo>
                    <a:lnTo>
                      <a:pt x="1" y="1040"/>
                    </a:lnTo>
                    <a:lnTo>
                      <a:pt x="39" y="1194"/>
                    </a:lnTo>
                    <a:lnTo>
                      <a:pt x="78" y="1309"/>
                    </a:lnTo>
                    <a:lnTo>
                      <a:pt x="116" y="1425"/>
                    </a:lnTo>
                    <a:lnTo>
                      <a:pt x="232" y="1540"/>
                    </a:lnTo>
                    <a:lnTo>
                      <a:pt x="309" y="1579"/>
                    </a:lnTo>
                    <a:lnTo>
                      <a:pt x="424" y="1656"/>
                    </a:lnTo>
                    <a:lnTo>
                      <a:pt x="539" y="1656"/>
                    </a:lnTo>
                    <a:lnTo>
                      <a:pt x="655" y="1617"/>
                    </a:lnTo>
                    <a:lnTo>
                      <a:pt x="770" y="1579"/>
                    </a:lnTo>
                    <a:lnTo>
                      <a:pt x="886" y="1463"/>
                    </a:lnTo>
                    <a:lnTo>
                      <a:pt x="963" y="1386"/>
                    </a:lnTo>
                    <a:lnTo>
                      <a:pt x="1078" y="1232"/>
                    </a:lnTo>
                    <a:lnTo>
                      <a:pt x="1117" y="1117"/>
                    </a:lnTo>
                    <a:lnTo>
                      <a:pt x="1155" y="924"/>
                    </a:lnTo>
                    <a:lnTo>
                      <a:pt x="1194" y="770"/>
                    </a:lnTo>
                    <a:lnTo>
                      <a:pt x="1194" y="617"/>
                    </a:lnTo>
                    <a:lnTo>
                      <a:pt x="1155" y="463"/>
                    </a:lnTo>
                    <a:lnTo>
                      <a:pt x="1117" y="309"/>
                    </a:lnTo>
                    <a:lnTo>
                      <a:pt x="1040" y="193"/>
                    </a:lnTo>
                    <a:lnTo>
                      <a:pt x="963" y="116"/>
                    </a:lnTo>
                    <a:lnTo>
                      <a:pt x="886" y="39"/>
                    </a:lnTo>
                    <a:lnTo>
                      <a:pt x="7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9"/>
              <p:cNvSpPr/>
              <p:nvPr/>
            </p:nvSpPr>
            <p:spPr>
              <a:xfrm>
                <a:off x="5422618" y="2984146"/>
                <a:ext cx="40924" cy="23053"/>
              </a:xfrm>
              <a:custGeom>
                <a:avLst/>
                <a:gdLst/>
                <a:ahLst/>
                <a:cxnLst/>
                <a:rect l="l" t="t" r="r" b="b"/>
                <a:pathLst>
                  <a:path w="1232" h="694" extrusionOk="0">
                    <a:moveTo>
                      <a:pt x="1001" y="1"/>
                    </a:moveTo>
                    <a:lnTo>
                      <a:pt x="809" y="39"/>
                    </a:lnTo>
                    <a:lnTo>
                      <a:pt x="616" y="78"/>
                    </a:lnTo>
                    <a:lnTo>
                      <a:pt x="462" y="155"/>
                    </a:lnTo>
                    <a:lnTo>
                      <a:pt x="308" y="232"/>
                    </a:lnTo>
                    <a:lnTo>
                      <a:pt x="154" y="347"/>
                    </a:lnTo>
                    <a:lnTo>
                      <a:pt x="77" y="501"/>
                    </a:lnTo>
                    <a:lnTo>
                      <a:pt x="0" y="694"/>
                    </a:lnTo>
                    <a:lnTo>
                      <a:pt x="39" y="694"/>
                    </a:lnTo>
                    <a:lnTo>
                      <a:pt x="116" y="540"/>
                    </a:lnTo>
                    <a:lnTo>
                      <a:pt x="231" y="424"/>
                    </a:lnTo>
                    <a:lnTo>
                      <a:pt x="347" y="309"/>
                    </a:lnTo>
                    <a:lnTo>
                      <a:pt x="501" y="232"/>
                    </a:lnTo>
                    <a:lnTo>
                      <a:pt x="655" y="193"/>
                    </a:lnTo>
                    <a:lnTo>
                      <a:pt x="809" y="155"/>
                    </a:lnTo>
                    <a:lnTo>
                      <a:pt x="963" y="155"/>
                    </a:lnTo>
                    <a:lnTo>
                      <a:pt x="1155" y="193"/>
                    </a:lnTo>
                    <a:lnTo>
                      <a:pt x="1193" y="155"/>
                    </a:lnTo>
                    <a:lnTo>
                      <a:pt x="1232" y="116"/>
                    </a:lnTo>
                    <a:lnTo>
                      <a:pt x="1232" y="78"/>
                    </a:lnTo>
                    <a:lnTo>
                      <a:pt x="1155" y="39"/>
                    </a:lnTo>
                    <a:lnTo>
                      <a:pt x="1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58" name="Google Shape;2358;p49"/>
          <p:cNvSpPr/>
          <p:nvPr/>
        </p:nvSpPr>
        <p:spPr>
          <a:xfrm rot="1988696">
            <a:off x="7253604" y="768714"/>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9"/>
          <p:cNvSpPr/>
          <p:nvPr/>
        </p:nvSpPr>
        <p:spPr>
          <a:xfrm rot="1880347">
            <a:off x="6539485" y="768700"/>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9"/>
          <p:cNvSpPr/>
          <p:nvPr/>
        </p:nvSpPr>
        <p:spPr>
          <a:xfrm rot="1880347">
            <a:off x="7547623" y="1361638"/>
            <a:ext cx="216549" cy="207874"/>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9"/>
          <p:cNvSpPr/>
          <p:nvPr/>
        </p:nvSpPr>
        <p:spPr>
          <a:xfrm rot="1988696">
            <a:off x="6446992" y="1472989"/>
            <a:ext cx="216527" cy="2078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52;p40"/>
          <p:cNvSpPr txBox="1">
            <a:spLocks noGrp="1"/>
          </p:cNvSpPr>
          <p:nvPr>
            <p:ph type="title"/>
          </p:nvPr>
        </p:nvSpPr>
        <p:spPr>
          <a:xfrm>
            <a:off x="1635228" y="2409456"/>
            <a:ext cx="4061400" cy="841800"/>
          </a:xfrm>
          <a:prstGeom prst="rect">
            <a:avLst/>
          </a:prstGeom>
        </p:spPr>
        <p:txBody>
          <a:bodyPr spcFirstLastPara="1" wrap="square" lIns="91425" tIns="91425" rIns="91425" bIns="91425" anchor="ctr" anchorCtr="0">
            <a:noAutofit/>
          </a:bodyPr>
          <a:lstStyle/>
          <a:p>
            <a:pPr lvl="0" algn="l"/>
            <a:r>
              <a:rPr lang="en-US" sz="5400" b="1">
                <a:latin typeface="+mj-lt"/>
              </a:rPr>
              <a:t>BÀI TẬP 2 </a:t>
            </a:r>
          </a:p>
        </p:txBody>
      </p:sp>
      <p:sp>
        <p:nvSpPr>
          <p:cNvPr id="123" name="Google Shape;1753;p40"/>
          <p:cNvSpPr txBox="1">
            <a:spLocks/>
          </p:cNvSpPr>
          <p:nvPr/>
        </p:nvSpPr>
        <p:spPr>
          <a:xfrm>
            <a:off x="1635228" y="1402672"/>
            <a:ext cx="1232121"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1pPr>
            <a:lvl2pPr marL="914400" marR="0" lvl="1" indent="-317500" algn="ctr" rtl="0">
              <a:lnSpc>
                <a:spcPct val="100000"/>
              </a:lnSpc>
              <a:spcBef>
                <a:spcPts val="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2pPr>
            <a:lvl3pPr marL="1371600" marR="0" lvl="2"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3pPr>
            <a:lvl4pPr marL="1828800" marR="0" lvl="3"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4pPr>
            <a:lvl5pPr marL="2286000" marR="0" lvl="4"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5pPr>
            <a:lvl6pPr marL="2743200" marR="0" lvl="5"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6pPr>
            <a:lvl7pPr marL="3200400" marR="0" lvl="6"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7pPr>
            <a:lvl8pPr marL="3657600" marR="0" lvl="7" indent="-317500" algn="ctr" rtl="0">
              <a:lnSpc>
                <a:spcPct val="100000"/>
              </a:lnSpc>
              <a:spcBef>
                <a:spcPts val="1600"/>
              </a:spcBef>
              <a:spcAft>
                <a:spcPts val="0"/>
              </a:spcAft>
              <a:buClr>
                <a:schemeClr val="lt1"/>
              </a:buClr>
              <a:buSzPts val="1400"/>
              <a:buFont typeface="Nunito"/>
              <a:buNone/>
              <a:defRPr sz="1400" b="0" i="0" u="none" strike="noStrike" cap="none">
                <a:solidFill>
                  <a:schemeClr val="lt1"/>
                </a:solidFill>
                <a:latin typeface="Nunito"/>
                <a:ea typeface="Nunito"/>
                <a:cs typeface="Nunito"/>
                <a:sym typeface="Nunito"/>
              </a:defRPr>
            </a:lvl8pPr>
            <a:lvl9pPr marL="4114800" marR="0" lvl="8" indent="-317500" algn="ctr" rtl="0">
              <a:lnSpc>
                <a:spcPct val="100000"/>
              </a:lnSpc>
              <a:spcBef>
                <a:spcPts val="1600"/>
              </a:spcBef>
              <a:spcAft>
                <a:spcPts val="1600"/>
              </a:spcAft>
              <a:buClr>
                <a:schemeClr val="lt1"/>
              </a:buClr>
              <a:buSzPts val="1400"/>
              <a:buFont typeface="Nunito"/>
              <a:buNone/>
              <a:defRPr sz="1400" b="0" i="0" u="none" strike="noStrike" cap="none">
                <a:solidFill>
                  <a:schemeClr val="lt1"/>
                </a:solidFill>
                <a:latin typeface="Nunito"/>
                <a:ea typeface="Nunito"/>
                <a:cs typeface="Nunito"/>
                <a:sym typeface="Nunito"/>
              </a:defRPr>
            </a:lvl9pPr>
          </a:lstStyle>
          <a:p>
            <a:pPr marL="0" indent="0"/>
            <a:r>
              <a:rPr lang="en" sz="6600" b="1">
                <a:solidFill>
                  <a:schemeClr val="dk2"/>
                </a:solidFill>
                <a:latin typeface="+mj-lt"/>
                <a:ea typeface="Anton"/>
                <a:cs typeface="Anton"/>
                <a:sym typeface="Anton"/>
              </a:rPr>
              <a:t>02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et's Celebrate International Day of Education! by Slidesgo">
  <a:themeElements>
    <a:clrScheme name="Simple Light">
      <a:dk1>
        <a:srgbClr val="6688CF"/>
      </a:dk1>
      <a:lt1>
        <a:srgbClr val="2A2A2A"/>
      </a:lt1>
      <a:dk2>
        <a:srgbClr val="80C1C1"/>
      </a:dk2>
      <a:lt2>
        <a:srgbClr val="FFFFFF"/>
      </a:lt2>
      <a:accent1>
        <a:srgbClr val="A73031"/>
      </a:accent1>
      <a:accent2>
        <a:srgbClr val="E14347"/>
      </a:accent2>
      <a:accent3>
        <a:srgbClr val="F88308"/>
      </a:accent3>
      <a:accent4>
        <a:srgbClr val="FCB38C"/>
      </a:accent4>
      <a:accent5>
        <a:srgbClr val="FDD604"/>
      </a:accent5>
      <a:accent6>
        <a:srgbClr val="CD4FE4"/>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1233</Words>
  <Application>Microsoft Office PowerPoint</Application>
  <PresentationFormat>On-screen Show (16:9)</PresentationFormat>
  <Paragraphs>129</Paragraphs>
  <Slides>29</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Anaheim</vt:lpstr>
      <vt:lpstr>Anton</vt:lpstr>
      <vt:lpstr>Arial</vt:lpstr>
      <vt:lpstr>Bebas Neue</vt:lpstr>
      <vt:lpstr>Nunito</vt:lpstr>
      <vt:lpstr>Nunito Light</vt:lpstr>
      <vt:lpstr>PT Sans</vt:lpstr>
      <vt:lpstr>Wingdings</vt:lpstr>
      <vt:lpstr>Let's Celebrate International Day of Education! by Slidesgo</vt:lpstr>
      <vt:lpstr>PowerPoint Presentation</vt:lpstr>
      <vt:lpstr>PowerPoint Presentation</vt:lpstr>
      <vt:lpstr>PowerPoint Presentation</vt:lpstr>
      <vt:lpstr>01</vt:lpstr>
      <vt:lpstr>BÀI TẬP 1 </vt:lpstr>
      <vt:lpstr>PowerPoint Presentation</vt:lpstr>
      <vt:lpstr>PowerPoint Presentation</vt:lpstr>
      <vt:lpstr>PowerPoint Presentation</vt:lpstr>
      <vt:lpstr>BÀI TẬP 2 </vt:lpstr>
      <vt:lpstr>PowerPoint Presentation</vt:lpstr>
      <vt:lpstr>PowerPoint Presentation</vt:lpstr>
      <vt:lpstr>PowerPoint Presentation</vt:lpstr>
      <vt:lpstr>BÀI TẬP 3 </vt:lpstr>
      <vt:lpstr>PowerPoint Presentation</vt:lpstr>
      <vt:lpstr>PowerPoint Presentation</vt:lpstr>
      <vt:lpstr>PowerPoint Presentation</vt:lpstr>
      <vt:lpstr>PowerPoint Presentation</vt:lpstr>
      <vt:lpstr>BÀI TẬP 4</vt:lpstr>
      <vt:lpstr>PowerPoint Presentation</vt:lpstr>
      <vt:lpstr>PowerPoint Presentation</vt:lpstr>
      <vt:lpstr>BÀI TẬP 5 </vt:lpstr>
      <vt:lpstr>PowerPoint Presentation</vt:lpstr>
      <vt:lpstr>PowerPoint Presentation</vt:lpstr>
      <vt:lpstr>PowerPoint Presentation</vt:lpstr>
      <vt:lpstr>PowerPoint Presentation</vt:lpstr>
      <vt:lpstr>BÀI TẬP 6 </vt:lpstr>
      <vt:lpstr>PowerPoint Presentation</vt:lpstr>
      <vt:lpstr>PowerPoint Presentation</vt:lpstr>
      <vt:lpstr>CHÂN THÀNH CẢM ƠN THẦY CÔ VÀ CÁC BẠN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12</cp:revision>
  <dcterms:modified xsi:type="dcterms:W3CDTF">2026-01-03T09:19:04Z</dcterms:modified>
</cp:coreProperties>
</file>